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5EE"/>
          </a:solidFill>
        </a:fill>
      </a:tcStyle>
    </a:wholeTbl>
    <a:band2H>
      <a:tcTxStyle/>
      <a:tcStyle>
        <a:tcBdr/>
        <a:fill>
          <a:solidFill>
            <a:srgbClr val="E8EB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EE5CD"/>
          </a:solidFill>
        </a:fill>
      </a:tcStyle>
    </a:wholeTbl>
    <a:band2H>
      <a:tcTxStyle/>
      <a:tcStyle>
        <a:tcBdr/>
        <a:fill>
          <a:solidFill>
            <a:srgbClr val="E8F2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D3E5"/>
          </a:solidFill>
        </a:fill>
      </a:tcStyle>
    </a:wholeTbl>
    <a:band2H>
      <a:tcTxStyle/>
      <a:tcStyle>
        <a:tcBdr/>
        <a:fill>
          <a:solidFill>
            <a:srgbClr val="ECEAF3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58" d="100"/>
          <a:sy n="58" d="100"/>
        </p:scale>
        <p:origin x="472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11986162"/>
            <a:ext cx="21945599" cy="6057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000" spc="-29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918439" indent="-372339" algn="ctr" defTabSz="825500">
              <a:lnSpc>
                <a:spcPct val="100000"/>
              </a:lnSpc>
              <a:spcBef>
                <a:spcPts val="0"/>
              </a:spcBef>
              <a:defRPr sz="3000" spc="-29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1464539" indent="-372339" algn="ctr" defTabSz="825500">
              <a:lnSpc>
                <a:spcPct val="100000"/>
              </a:lnSpc>
              <a:spcBef>
                <a:spcPts val="0"/>
              </a:spcBef>
              <a:defRPr sz="3000" spc="-29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2010640" indent="-372340" algn="ctr" defTabSz="825500">
              <a:lnSpc>
                <a:spcPct val="100000"/>
              </a:lnSpc>
              <a:spcBef>
                <a:spcPts val="0"/>
              </a:spcBef>
              <a:defRPr sz="3000" spc="-29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2556740" indent="-372340" algn="ctr" defTabSz="825500">
              <a:lnSpc>
                <a:spcPct val="100000"/>
              </a:lnSpc>
              <a:spcBef>
                <a:spcPts val="0"/>
              </a:spcBef>
              <a:defRPr sz="3000" spc="-29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Author and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7567579"/>
            <a:ext cx="21945600" cy="2250595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1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Presentation Subtitle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>
                <a:solidFill>
                  <a:srgbClr val="FFFFFF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8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8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8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8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8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000" spc="-1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15494" y="4585101"/>
            <a:ext cx="9757340" cy="254000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3" name="Sea against sky at sunset"/>
          <p:cNvSpPr>
            <a:spLocks noGrp="1"/>
          </p:cNvSpPr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5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1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Slide Subtitle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2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1" name="Sea against sky at sunset"/>
          <p:cNvSpPr>
            <a:spLocks noGrp="1"/>
          </p:cNvSpPr>
          <p:nvPr>
            <p:ph type="pic" idx="21"/>
          </p:nvPr>
        </p:nvSpPr>
        <p:spPr>
          <a:xfrm>
            <a:off x="12192644" y="718588"/>
            <a:ext cx="10972801" cy="12329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Body Level One…"/>
          <p:cNvSpPr txBox="1">
            <a:spLocks noGrp="1"/>
          </p:cNvSpPr>
          <p:nvPr>
            <p:ph type="body" sz="half" idx="22" hasCustomPrompt="1"/>
          </p:nvPr>
        </p:nvSpPr>
        <p:spPr>
          <a:xfrm>
            <a:off x="1219198" y="4023221"/>
            <a:ext cx="9757573" cy="838468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403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68"/>
            <a:ext cx="21945600" cy="6604004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2384648"/>
            <a:ext cx="21945602" cy="832615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3"/>
            <a:ext cx="21945602" cy="832615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1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Agenda Subtitle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8462239"/>
            <a:ext cx="21945602" cy="832615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t>Fact information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19200" y="4214482"/>
            <a:ext cx="21945600" cy="4269711"/>
          </a:xfrm>
          <a:prstGeom prst="rect">
            <a:avLst/>
          </a:prstGeom>
        </p:spPr>
        <p:txBody>
          <a:bodyPr anchor="b"/>
          <a:lstStyle/>
          <a:p>
            <a:pPr marL="0" lvl="4" indent="1166774" algn="ctr" defTabSz="565708">
              <a:lnSpc>
                <a:spcPct val="80000"/>
              </a:lnSpc>
              <a:spcBef>
                <a:spcPts val="0"/>
              </a:spcBef>
              <a:buSzTx/>
              <a:buNone/>
              <a:defRPr sz="5162">
                <a:latin typeface="Canela Bold"/>
                <a:ea typeface="Canela Bold"/>
                <a:cs typeface="Canela Bold"/>
                <a:sym typeface="Canela Bold"/>
              </a:defRPr>
            </a:pPr>
            <a:r>
              <a:t>100%
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11100051"/>
            <a:ext cx="21945602" cy="832615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t>Attribution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/>
          <a:p>
            <a:pPr marL="0" lvl="4" indent="2615183" algn="ctr" defTabSz="1511808">
              <a:lnSpc>
                <a:spcPct val="80000"/>
              </a:lnSpc>
              <a:spcBef>
                <a:spcPts val="0"/>
              </a:spcBef>
              <a:buSzTx/>
              <a:buNone/>
              <a:defRPr sz="5200">
                <a:latin typeface="Canela Bold"/>
                <a:ea typeface="Canela Bold"/>
                <a:cs typeface="Canela Bold"/>
                <a:sym typeface="Canela Bold"/>
              </a:defRPr>
            </a:pPr>
            <a:r>
              <a:t>“Notable Quote”
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>
            <a:spLocks noGrp="1"/>
          </p:cNvSpPr>
          <p:nvPr>
            <p:ph type="pic" sz="quarter" idx="21"/>
          </p:nvPr>
        </p:nvSpPr>
        <p:spPr>
          <a:xfrm>
            <a:off x="15744825" y="5581751"/>
            <a:ext cx="7365408" cy="82804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Sea against sky at sunset 1"/>
          <p:cNvSpPr>
            <a:spLocks noGrp="1"/>
          </p:cNvSpPr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Beach and sea at sunset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97689" y="12700001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1pPr>
      <a:lvl2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2pPr>
      <a:lvl3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3pPr>
      <a:lvl4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4pPr>
      <a:lvl5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5pPr>
      <a:lvl6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6pPr>
      <a:lvl7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7pPr>
      <a:lvl8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8pPr>
      <a:lvl9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9pPr>
    </p:titleStyle>
    <p:bodyStyle>
      <a:lvl1pPr marL="5461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497" y="5048"/>
            <a:ext cx="24446995" cy="12184028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www.healincsummit.com | (347) 844-3076"/>
          <p:cNvSpPr txBox="1">
            <a:spLocks noGrp="1"/>
          </p:cNvSpPr>
          <p:nvPr>
            <p:ph type="body" sz="quarter" idx="1"/>
          </p:nvPr>
        </p:nvSpPr>
        <p:spPr>
          <a:xfrm>
            <a:off x="1219200" y="12556693"/>
            <a:ext cx="21945600" cy="60579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300" spc="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r>
              <a:rPr sz="3000" dirty="0"/>
              <a:t>   |   (347) 844-3076 </a:t>
            </a:r>
          </a:p>
        </p:txBody>
      </p:sp>
      <p:sp>
        <p:nvSpPr>
          <p:cNvPr id="153" name="Presentation Title"/>
          <p:cNvSpPr txBox="1">
            <a:spLocks noGrp="1"/>
          </p:cNvSpPr>
          <p:nvPr>
            <p:ph type="title"/>
          </p:nvPr>
        </p:nvSpPr>
        <p:spPr>
          <a:xfrm>
            <a:off x="1219199" y="-25912"/>
            <a:ext cx="21945602" cy="4267204"/>
          </a:xfrm>
          <a:prstGeom prst="rect">
            <a:avLst/>
          </a:prstGeom>
        </p:spPr>
        <p:txBody>
          <a:bodyPr/>
          <a:lstStyle/>
          <a:p>
            <a:pPr>
              <a:defRPr sz="8600" b="1" spc="-85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pic>
        <p:nvPicPr>
          <p:cNvPr id="154" name="HFHIS_Final.png" descr="HFHIS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836" y="584900"/>
            <a:ext cx="5411115" cy="38872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9"/>
            <a:ext cx="24422995" cy="2084871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158" name="Circle"/>
          <p:cNvSpPr/>
          <p:nvPr/>
        </p:nvSpPr>
        <p:spPr>
          <a:xfrm>
            <a:off x="761999" y="533399"/>
            <a:ext cx="1689912" cy="1689912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5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lang="en-US" sz="3000" dirty="0" err="1"/>
              <a:t>www.healincsummit.com</a:t>
            </a:r>
            <a:endParaRPr sz="3000" dirty="0"/>
          </a:p>
        </p:txBody>
      </p:sp>
      <p:sp>
        <p:nvSpPr>
          <p:cNvPr id="163" name="Circle"/>
          <p:cNvSpPr/>
          <p:nvPr/>
        </p:nvSpPr>
        <p:spPr>
          <a:xfrm>
            <a:off x="762000" y="533400"/>
            <a:ext cx="1689911" cy="1689911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64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168" name="Circle"/>
          <p:cNvSpPr/>
          <p:nvPr/>
        </p:nvSpPr>
        <p:spPr>
          <a:xfrm>
            <a:off x="762000" y="533400"/>
            <a:ext cx="1689911" cy="1689911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6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173" name="Circle"/>
          <p:cNvSpPr/>
          <p:nvPr/>
        </p:nvSpPr>
        <p:spPr>
          <a:xfrm>
            <a:off x="762000" y="533400"/>
            <a:ext cx="1689911" cy="1689911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74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178" name="Circle"/>
          <p:cNvSpPr/>
          <p:nvPr/>
        </p:nvSpPr>
        <p:spPr>
          <a:xfrm>
            <a:off x="762000" y="533400"/>
            <a:ext cx="1689911" cy="1689911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7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183" name="Circle"/>
          <p:cNvSpPr/>
          <p:nvPr/>
        </p:nvSpPr>
        <p:spPr>
          <a:xfrm>
            <a:off x="762000" y="533400"/>
            <a:ext cx="1689911" cy="1689911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84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188" name="Circle"/>
          <p:cNvSpPr/>
          <p:nvPr/>
        </p:nvSpPr>
        <p:spPr>
          <a:xfrm>
            <a:off x="762000" y="533400"/>
            <a:ext cx="1689911" cy="1689911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8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193" name="Circle"/>
          <p:cNvSpPr/>
          <p:nvPr/>
        </p:nvSpPr>
        <p:spPr>
          <a:xfrm>
            <a:off x="762000" y="533400"/>
            <a:ext cx="1689911" cy="1689911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94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2023 HealInc Summit Signature -Purple version.jpg" descr="2023 HealInc Summit Signature -Purple version.jpg"/>
          <p:cNvPicPr>
            <a:picLocks noChangeAspect="1"/>
          </p:cNvPicPr>
          <p:nvPr/>
        </p:nvPicPr>
        <p:blipFill>
          <a:blip r:embed="rId2"/>
          <a:srcRect t="41435" b="41435"/>
          <a:stretch>
            <a:fillRect/>
          </a:stretch>
        </p:blipFill>
        <p:spPr>
          <a:xfrm>
            <a:off x="-19573" y="-15748"/>
            <a:ext cx="24422995" cy="2084870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www.healincsummit.com"/>
          <p:cNvSpPr txBox="1"/>
          <p:nvPr/>
        </p:nvSpPr>
        <p:spPr>
          <a:xfrm>
            <a:off x="1219200" y="12901001"/>
            <a:ext cx="21945600" cy="60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2600">
                <a:solidFill>
                  <a:srgbClr val="1C3D7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sz="3000" dirty="0" err="1"/>
              <a:t>www.healincsummit.com</a:t>
            </a:r>
            <a:endParaRPr sz="3000" dirty="0"/>
          </a:p>
        </p:txBody>
      </p:sp>
      <p:sp>
        <p:nvSpPr>
          <p:cNvPr id="198" name="Circle"/>
          <p:cNvSpPr/>
          <p:nvPr/>
        </p:nvSpPr>
        <p:spPr>
          <a:xfrm>
            <a:off x="762000" y="533400"/>
            <a:ext cx="1689911" cy="1689911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9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Macintosh PowerPoint</Application>
  <PresentationFormat>Custom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Canela Bold</vt:lpstr>
      <vt:lpstr>Canela Deck Regular</vt:lpstr>
      <vt:lpstr>Canela Regular</vt:lpstr>
      <vt:lpstr>Canela Text Regular</vt:lpstr>
      <vt:lpstr>Graphik</vt:lpstr>
      <vt:lpstr>Graphik Medium</vt:lpstr>
      <vt:lpstr>Graphik Semibold</vt:lpstr>
      <vt:lpstr>Helvetica</vt:lpstr>
      <vt:lpstr>Helvetica Neue</vt:lpstr>
      <vt:lpstr>23_ClassicWhite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Erin Ambrose</cp:lastModifiedBy>
  <cp:revision>1</cp:revision>
  <dcterms:modified xsi:type="dcterms:W3CDTF">2023-02-21T02:54:11Z</dcterms:modified>
</cp:coreProperties>
</file>