
<file path=[Content_Types].xml><?xml version="1.0" encoding="utf-8"?>
<Types xmlns="http://schemas.openxmlformats.org/package/2006/content-types">
  <Default Extension="avi" ContentType="video/x-msvideo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2"/>
    <p:sldMasterId id="2147483705" r:id="rId3"/>
    <p:sldMasterId id="2147483717" r:id="rId4"/>
    <p:sldMasterId id="2147483731" r:id="rId5"/>
    <p:sldMasterId id="2147483804" r:id="rId6"/>
    <p:sldMasterId id="2147483862" r:id="rId7"/>
    <p:sldMasterId id="2147483888" r:id="rId8"/>
  </p:sldMasterIdLst>
  <p:notesMasterIdLst>
    <p:notesMasterId r:id="rId44"/>
  </p:notesMasterIdLst>
  <p:sldIdLst>
    <p:sldId id="256" r:id="rId9"/>
    <p:sldId id="266" r:id="rId10"/>
    <p:sldId id="397" r:id="rId11"/>
    <p:sldId id="393" r:id="rId12"/>
    <p:sldId id="380" r:id="rId13"/>
    <p:sldId id="379" r:id="rId14"/>
    <p:sldId id="378" r:id="rId15"/>
    <p:sldId id="401" r:id="rId16"/>
    <p:sldId id="395" r:id="rId17"/>
    <p:sldId id="275" r:id="rId18"/>
    <p:sldId id="279" r:id="rId19"/>
    <p:sldId id="303" r:id="rId20"/>
    <p:sldId id="302" r:id="rId21"/>
    <p:sldId id="293" r:id="rId22"/>
    <p:sldId id="271" r:id="rId23"/>
    <p:sldId id="276" r:id="rId24"/>
    <p:sldId id="286" r:id="rId25"/>
    <p:sldId id="382" r:id="rId26"/>
    <p:sldId id="387" r:id="rId27"/>
    <p:sldId id="384" r:id="rId28"/>
    <p:sldId id="273" r:id="rId29"/>
    <p:sldId id="297" r:id="rId30"/>
    <p:sldId id="259" r:id="rId31"/>
    <p:sldId id="298" r:id="rId32"/>
    <p:sldId id="278" r:id="rId33"/>
    <p:sldId id="269" r:id="rId34"/>
    <p:sldId id="385" r:id="rId35"/>
    <p:sldId id="386" r:id="rId36"/>
    <p:sldId id="391" r:id="rId37"/>
    <p:sldId id="396" r:id="rId38"/>
    <p:sldId id="290" r:id="rId39"/>
    <p:sldId id="291" r:id="rId40"/>
    <p:sldId id="398" r:id="rId41"/>
    <p:sldId id="281" r:id="rId42"/>
    <p:sldId id="272" r:id="rId43"/>
  </p:sldIdLst>
  <p:sldSz cx="24384000" cy="13716000"/>
  <p:notesSz cx="7010400" cy="92964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. Jay Holder" initials="DJH" lastIdx="1" clrIdx="0">
    <p:extLst>
      <p:ext uri="{19B8F6BF-5375-455C-9EA6-DF929625EA0E}">
        <p15:presenceInfo xmlns:p15="http://schemas.microsoft.com/office/powerpoint/2012/main" userId="14cef514f1ad648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5EE"/>
          </a:solidFill>
        </a:fill>
      </a:tcStyle>
    </a:wholeTbl>
    <a:band2H>
      <a:tcTxStyle/>
      <a:tcStyle>
        <a:tcBdr/>
        <a:fill>
          <a:solidFill>
            <a:srgbClr val="E8EB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EE5CD"/>
          </a:solidFill>
        </a:fill>
      </a:tcStyle>
    </a:wholeTbl>
    <a:band2H>
      <a:tcTxStyle/>
      <a:tcStyle>
        <a:tcBdr/>
        <a:fill>
          <a:solidFill>
            <a:srgbClr val="E8F2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D3E5"/>
          </a:solidFill>
        </a:fill>
      </a:tcStyle>
    </a:wholeTbl>
    <a:band2H>
      <a:tcTxStyle/>
      <a:tcStyle>
        <a:tcBdr/>
        <a:fill>
          <a:solidFill>
            <a:srgbClr val="ECEAF3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712" autoAdjust="0"/>
    <p:restoredTop sz="94884" autoAdjust="0"/>
  </p:normalViewPr>
  <p:slideViewPr>
    <p:cSldViewPr snapToGrid="0">
      <p:cViewPr>
        <p:scale>
          <a:sx n="80" d="100"/>
          <a:sy n="80" d="100"/>
        </p:scale>
        <p:origin x="-1290" y="-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presProps" Target="presProp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7-14T00:48:48.207" idx="1">
    <p:pos x="7405" y="216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34720" y="4415790"/>
            <a:ext cx="5140960" cy="4183380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777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 lIns="93177" tIns="46589" rIns="93177" bIns="46589"/>
          <a:lstStyle/>
          <a:p>
            <a:fld id="{C66A7F72-8683-4621-8FE4-C50BC54F7B9A}" type="slidenum">
              <a:rPr lang="en-US" smtClean="0"/>
              <a:t>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 lIns="93177" tIns="46589" rIns="93177" bIns="46589"/>
          <a:lstStyle/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967082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9463" y="1200150"/>
            <a:ext cx="5765800" cy="32432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177" tIns="46589" rIns="93177" bIns="46589"/>
          <a:lstStyle/>
          <a:p>
            <a:pPr algn="r" defTabSz="931774" hangingPunct="1">
              <a:lnSpc>
                <a:spcPct val="100000"/>
              </a:lnSpc>
              <a:defRPr/>
            </a:pPr>
            <a:fld id="{9C432242-FC3B-4D67-A253-BE9F97478343}" type="slidenum">
              <a:rPr lang="en-US" sz="1200" kern="1200">
                <a:solidFill>
                  <a:prstClr val="black"/>
                </a:solidFill>
                <a:latin typeface="Calibri" panose="020F0502020204030204"/>
              </a:rPr>
              <a:pPr algn="r" defTabSz="931774" hangingPunct="1">
                <a:lnSpc>
                  <a:spcPct val="100000"/>
                </a:lnSpc>
                <a:defRPr/>
              </a:pPr>
              <a:t>12</a:t>
            </a:fld>
            <a:endParaRPr lang="en-US" sz="1200" kern="12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89842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12800" y="1220788"/>
            <a:ext cx="5862638" cy="32972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 lIns="93177" tIns="46589" rIns="93177" bIns="46589"/>
          <a:lstStyle/>
          <a:p>
            <a:fld id="{C66A7F72-8683-4621-8FE4-C50BC54F7B9A}" type="slidenum">
              <a:rPr lang="en-US" smtClean="0"/>
              <a:t>33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 lIns="93177" tIns="46589" rIns="93177" bIns="46589"/>
          <a:lstStyle/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15248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2" y="11986164"/>
            <a:ext cx="21945599" cy="605793"/>
          </a:xfrm>
          <a:prstGeom prst="rect">
            <a:avLst/>
          </a:prstGeom>
        </p:spPr>
        <p:txBody>
          <a:bodyPr/>
          <a:lstStyle>
            <a:lvl1pPr marL="0" indent="0" algn="ctr" defTabSz="825479">
              <a:lnSpc>
                <a:spcPct val="100000"/>
              </a:lnSpc>
              <a:spcBef>
                <a:spcPts val="0"/>
              </a:spcBef>
              <a:buSzTx/>
              <a:buNone/>
              <a:defRPr sz="3000" spc="-29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918416" indent="-372329" algn="ctr" defTabSz="825479">
              <a:lnSpc>
                <a:spcPct val="100000"/>
              </a:lnSpc>
              <a:spcBef>
                <a:spcPts val="0"/>
              </a:spcBef>
              <a:defRPr sz="3000" spc="-29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1464502" indent="-372329" algn="ctr" defTabSz="825479">
              <a:lnSpc>
                <a:spcPct val="100000"/>
              </a:lnSpc>
              <a:spcBef>
                <a:spcPts val="0"/>
              </a:spcBef>
              <a:defRPr sz="3000" spc="-29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2010590" indent="-372331" algn="ctr" defTabSz="825479">
              <a:lnSpc>
                <a:spcPct val="100000"/>
              </a:lnSpc>
              <a:spcBef>
                <a:spcPts val="0"/>
              </a:spcBef>
              <a:defRPr sz="3000" spc="-29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2556676" indent="-372331" algn="ctr" defTabSz="825479">
              <a:lnSpc>
                <a:spcPct val="100000"/>
              </a:lnSpc>
              <a:spcBef>
                <a:spcPts val="0"/>
              </a:spcBef>
              <a:defRPr sz="3000" spc="-29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Author and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7567581"/>
            <a:ext cx="21945600" cy="2250595"/>
          </a:xfrm>
          <a:prstGeom prst="rect">
            <a:avLst/>
          </a:prstGeom>
        </p:spPr>
        <p:txBody>
          <a:bodyPr/>
          <a:lstStyle>
            <a:lvl1pPr marL="0" indent="0" algn="ctr" defTabSz="825479">
              <a:lnSpc>
                <a:spcPct val="100000"/>
              </a:lnSpc>
              <a:spcBef>
                <a:spcPts val="0"/>
              </a:spcBef>
              <a:buSzTx/>
              <a:buNone/>
              <a:defRPr sz="6000" spc="-1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Presentation Subtitle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88221" y="12718895"/>
            <a:ext cx="415178" cy="4103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>
                <a:solidFill>
                  <a:srgbClr val="FFFFFF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479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0" algn="ctr" defTabSz="825479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0" algn="ctr" defTabSz="825479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0" algn="ctr" defTabSz="825479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0" algn="ctr" defTabSz="825479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11988802"/>
            <a:ext cx="21945603" cy="605791"/>
          </a:xfrm>
          <a:prstGeom prst="rect">
            <a:avLst/>
          </a:prstGeom>
        </p:spPr>
        <p:txBody>
          <a:bodyPr/>
          <a:lstStyle>
            <a:lvl1pPr marL="0" indent="0" algn="ctr" defTabSz="825479">
              <a:lnSpc>
                <a:spcPct val="100000"/>
              </a:lnSpc>
              <a:spcBef>
                <a:spcPts val="0"/>
              </a:spcBef>
              <a:buSzTx/>
              <a:buNone/>
              <a:defRPr sz="3000" spc="-1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15495" y="4585103"/>
            <a:ext cx="9757340" cy="254000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3" name="Sea against sky at sunset"/>
          <p:cNvSpPr>
            <a:spLocks noGrp="1"/>
          </p:cNvSpPr>
          <p:nvPr>
            <p:ph type="pic" idx="21"/>
          </p:nvPr>
        </p:nvSpPr>
        <p:spPr>
          <a:xfrm>
            <a:off x="9283701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479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0" algn="ctr" defTabSz="825479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0" algn="ctr" defTabSz="825479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0" algn="ctr" defTabSz="825479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0" algn="ctr" defTabSz="825479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50"/>
            <a:ext cx="21945603" cy="832615"/>
          </a:xfrm>
          <a:prstGeom prst="rect">
            <a:avLst/>
          </a:prstGeom>
        </p:spPr>
        <p:txBody>
          <a:bodyPr/>
          <a:lstStyle>
            <a:lvl1pPr marL="0" indent="0" algn="ctr" defTabSz="825479">
              <a:lnSpc>
                <a:spcPct val="100000"/>
              </a:lnSpc>
              <a:spcBef>
                <a:spcPts val="0"/>
              </a:spcBef>
              <a:buSzTx/>
              <a:buNone/>
              <a:defRPr spc="-1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Slide Subtitle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2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88221" y="12718895"/>
            <a:ext cx="415178" cy="4103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1" name="Sea against sky at sunset"/>
          <p:cNvSpPr>
            <a:spLocks noGrp="1"/>
          </p:cNvSpPr>
          <p:nvPr>
            <p:ph type="pic" idx="21"/>
          </p:nvPr>
        </p:nvSpPr>
        <p:spPr>
          <a:xfrm>
            <a:off x="12192645" y="718590"/>
            <a:ext cx="10972801" cy="12329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1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479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479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479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479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479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" name="Body Level One…"/>
          <p:cNvSpPr txBox="1">
            <a:spLocks noGrp="1"/>
          </p:cNvSpPr>
          <p:nvPr>
            <p:ph type="body" sz="half" idx="22" hasCustomPrompt="1"/>
          </p:nvPr>
        </p:nvSpPr>
        <p:spPr>
          <a:xfrm>
            <a:off x="1219199" y="4023221"/>
            <a:ext cx="9757573" cy="838468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90761" y="12718895"/>
            <a:ext cx="415178" cy="4103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3242268"/>
            <a:ext cx="21945600" cy="6604004"/>
          </a:xfrm>
          <a:prstGeom prst="rect">
            <a:avLst/>
          </a:prstGeom>
        </p:spPr>
        <p:txBody>
          <a:bodyPr anchor="ctr"/>
          <a:lstStyle>
            <a:lvl1pPr>
              <a:defRPr sz="12800" spc="0"/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88221" y="12718895"/>
            <a:ext cx="415178" cy="4103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2384650"/>
            <a:ext cx="21945603" cy="832615"/>
          </a:xfrm>
          <a:prstGeom prst="rect">
            <a:avLst/>
          </a:prstGeom>
        </p:spPr>
        <p:txBody>
          <a:bodyPr/>
          <a:lstStyle>
            <a:lvl1pPr marL="0" indent="0" algn="ctr" defTabSz="825479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479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479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479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479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88221" y="12718895"/>
            <a:ext cx="415178" cy="4103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479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0" defTabSz="825479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0" defTabSz="825479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0" defTabSz="825479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0" defTabSz="825479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115"/>
            <a:ext cx="21945603" cy="832615"/>
          </a:xfrm>
          <a:prstGeom prst="rect">
            <a:avLst/>
          </a:prstGeom>
        </p:spPr>
        <p:txBody>
          <a:bodyPr/>
          <a:lstStyle>
            <a:lvl1pPr marL="0" indent="0" algn="ctr" defTabSz="825479">
              <a:lnSpc>
                <a:spcPct val="100000"/>
              </a:lnSpc>
              <a:spcBef>
                <a:spcPts val="0"/>
              </a:spcBef>
              <a:buSzTx/>
              <a:buNone/>
              <a:defRPr spc="-1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Agenda Subtitle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88221" y="12718895"/>
            <a:ext cx="415178" cy="4103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339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0" algn="ctr" defTabSz="2438339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0" algn="ctr" defTabSz="2438339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0" algn="ctr" defTabSz="2438339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0" algn="ctr" defTabSz="2438339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8462241"/>
            <a:ext cx="21945603" cy="832615"/>
          </a:xfrm>
          <a:prstGeom prst="rect">
            <a:avLst/>
          </a:prstGeom>
        </p:spPr>
        <p:txBody>
          <a:bodyPr/>
          <a:lstStyle>
            <a:lvl1pPr marL="0" indent="0" algn="ctr" defTabSz="825479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479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479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479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479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r>
              <a:t>Fact information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19200" y="4214484"/>
            <a:ext cx="21945600" cy="4269711"/>
          </a:xfrm>
          <a:prstGeom prst="rect">
            <a:avLst/>
          </a:prstGeom>
        </p:spPr>
        <p:txBody>
          <a:bodyPr anchor="b"/>
          <a:lstStyle/>
          <a:p>
            <a:pPr marL="0" lvl="4" indent="1166745" algn="ctr" defTabSz="565694">
              <a:lnSpc>
                <a:spcPct val="80000"/>
              </a:lnSpc>
              <a:spcBef>
                <a:spcPts val="0"/>
              </a:spcBef>
              <a:buSzTx/>
              <a:buNone/>
              <a:defRPr sz="5162">
                <a:latin typeface="Canela Bold"/>
                <a:ea typeface="Canela Bold"/>
                <a:cs typeface="Canela Bold"/>
                <a:sym typeface="Canela Bold"/>
              </a:defRPr>
            </a:pPr>
            <a:r>
              <a:t>100%
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11100053"/>
            <a:ext cx="21945603" cy="832615"/>
          </a:xfrm>
          <a:prstGeom prst="rect">
            <a:avLst/>
          </a:prstGeom>
        </p:spPr>
        <p:txBody>
          <a:bodyPr anchor="ctr"/>
          <a:lstStyle>
            <a:lvl1pPr marL="0" indent="0" algn="ctr" defTabSz="825479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479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479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479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479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r>
              <a:t>Attribution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19200" y="4178302"/>
            <a:ext cx="21945600" cy="4416425"/>
          </a:xfrm>
          <a:prstGeom prst="rect">
            <a:avLst/>
          </a:prstGeom>
        </p:spPr>
        <p:txBody>
          <a:bodyPr anchor="ctr"/>
          <a:lstStyle/>
          <a:p>
            <a:pPr marL="0" lvl="4" indent="2615117" algn="ctr" defTabSz="1511770">
              <a:lnSpc>
                <a:spcPct val="80000"/>
              </a:lnSpc>
              <a:spcBef>
                <a:spcPts val="0"/>
              </a:spcBef>
              <a:buSzTx/>
              <a:buNone/>
              <a:defRPr sz="5200">
                <a:latin typeface="Canela Bold"/>
                <a:ea typeface="Canela Bold"/>
                <a:cs typeface="Canela Bold"/>
                <a:sym typeface="Canela Bold"/>
              </a:defRPr>
            </a:pPr>
            <a:r>
              <a:t>“Notable Quote”
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88221" y="12718895"/>
            <a:ext cx="415178" cy="4103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>
            <a:spLocks noGrp="1"/>
          </p:cNvSpPr>
          <p:nvPr>
            <p:ph type="pic" sz="quarter" idx="21"/>
          </p:nvPr>
        </p:nvSpPr>
        <p:spPr>
          <a:xfrm>
            <a:off x="15744825" y="5581753"/>
            <a:ext cx="7365408" cy="82804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Sea against sky at sunset 1"/>
          <p:cNvSpPr>
            <a:spLocks noGrp="1"/>
          </p:cNvSpPr>
          <p:nvPr>
            <p:ph type="pic" sz="quarter" idx="22"/>
          </p:nvPr>
        </p:nvSpPr>
        <p:spPr>
          <a:xfrm>
            <a:off x="15363826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Beach and sea at sunset"/>
          <p:cNvSpPr>
            <a:spLocks noGrp="1"/>
          </p:cNvSpPr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88221" y="12718895"/>
            <a:ext cx="415178" cy="4103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>
            <a:spLocks noGrp="1"/>
          </p:cNvSpPr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88221" y="12718895"/>
            <a:ext cx="415178" cy="4103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88221" y="12718895"/>
            <a:ext cx="415178" cy="4103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93071" y="6171530"/>
            <a:ext cx="22525733" cy="6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2385" y="2040863"/>
            <a:ext cx="21987099" cy="2950026"/>
          </a:xfrm>
          <a:effectLst/>
        </p:spPr>
        <p:txBody>
          <a:bodyPr anchor="b">
            <a:normAutofit/>
          </a:bodyPr>
          <a:lstStyle>
            <a:lvl1pPr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2392" y="4990893"/>
            <a:ext cx="21987091" cy="1180642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cap="all">
                <a:solidFill>
                  <a:schemeClr val="accent2"/>
                </a:solidFill>
              </a:defRPr>
            </a:lvl1pPr>
            <a:lvl2pPr marL="685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8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211904" y="11912277"/>
            <a:ext cx="5689600" cy="7302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62384" y="11903625"/>
            <a:ext cx="13834421" cy="7302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116603" y="11912277"/>
            <a:ext cx="2032880" cy="7302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5634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0576" y="1228814"/>
            <a:ext cx="22618675" cy="23785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2387" y="1404312"/>
            <a:ext cx="22059232" cy="2027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388" y="4360995"/>
            <a:ext cx="22059229" cy="73566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116601" y="11912277"/>
            <a:ext cx="2105016" cy="73025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2445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895636" y="10283951"/>
            <a:ext cx="22581720" cy="25176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2392" y="6087821"/>
            <a:ext cx="22059229" cy="2995014"/>
          </a:xfrm>
        </p:spPr>
        <p:txBody>
          <a:bodyPr anchor="b">
            <a:normAutofit/>
          </a:bodyPr>
          <a:lstStyle>
            <a:lvl1pPr algn="l">
              <a:defRPr sz="54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388" y="9082836"/>
            <a:ext cx="22059229" cy="1201112"/>
          </a:xfrm>
        </p:spPr>
        <p:txBody>
          <a:bodyPr anchor="t">
            <a:normAutofit/>
          </a:bodyPr>
          <a:lstStyle>
            <a:lvl1pPr marL="0" indent="0" algn="l">
              <a:buNone/>
              <a:defRPr sz="2700" cap="all">
                <a:solidFill>
                  <a:schemeClr val="accent2"/>
                </a:solidFill>
              </a:defRPr>
            </a:lvl1pPr>
            <a:lvl2pPr marL="68576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53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29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06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882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59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3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12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6144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891967" y="1213109"/>
            <a:ext cx="22600072" cy="25176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2387" y="1459316"/>
            <a:ext cx="22059232" cy="1976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2388" y="4456009"/>
            <a:ext cx="10844779" cy="726609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76835" y="4456009"/>
            <a:ext cx="10844784" cy="726609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2162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891967" y="1213109"/>
            <a:ext cx="22600072" cy="25176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62387" y="1459316"/>
            <a:ext cx="22059232" cy="1976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4440" y="4501787"/>
            <a:ext cx="10174149" cy="1072010"/>
          </a:xfrm>
        </p:spPr>
        <p:txBody>
          <a:bodyPr anchor="b">
            <a:noAutofit/>
          </a:bodyPr>
          <a:lstStyle>
            <a:lvl1pPr marL="0" indent="0">
              <a:buNone/>
              <a:defRPr sz="3300" b="0">
                <a:solidFill>
                  <a:schemeClr val="accent2"/>
                </a:solidFill>
              </a:defRPr>
            </a:lvl1pPr>
            <a:lvl2pPr marL="685767" indent="0">
              <a:buNone/>
              <a:defRPr sz="3000" b="1"/>
            </a:lvl2pPr>
            <a:lvl3pPr marL="1371532" indent="0">
              <a:buNone/>
              <a:defRPr sz="2700" b="1"/>
            </a:lvl3pPr>
            <a:lvl4pPr marL="2057297" indent="0">
              <a:buNone/>
              <a:defRPr sz="2400" b="1"/>
            </a:lvl4pPr>
            <a:lvl5pPr marL="2743063" indent="0">
              <a:buNone/>
              <a:defRPr sz="2400" b="1"/>
            </a:lvl5pPr>
            <a:lvl6pPr marL="3428829" indent="0">
              <a:buNone/>
              <a:defRPr sz="2400" b="1"/>
            </a:lvl6pPr>
            <a:lvl7pPr marL="4114596" indent="0">
              <a:buNone/>
              <a:defRPr sz="2400" b="1"/>
            </a:lvl7pPr>
            <a:lvl8pPr marL="4800360" indent="0">
              <a:buNone/>
              <a:defRPr sz="2400" b="1"/>
            </a:lvl8pPr>
            <a:lvl9pPr marL="5486126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62388" y="5852105"/>
            <a:ext cx="10786200" cy="5869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047473" y="4501787"/>
            <a:ext cx="10174147" cy="1106746"/>
          </a:xfrm>
        </p:spPr>
        <p:txBody>
          <a:bodyPr anchor="b">
            <a:noAutofit/>
          </a:bodyPr>
          <a:lstStyle>
            <a:lvl1pPr marL="0" indent="0">
              <a:buNone/>
              <a:defRPr sz="3300" b="0">
                <a:solidFill>
                  <a:schemeClr val="accent2"/>
                </a:solidFill>
              </a:defRPr>
            </a:lvl1pPr>
            <a:lvl2pPr marL="685767" indent="0">
              <a:buNone/>
              <a:defRPr sz="3000" b="1"/>
            </a:lvl2pPr>
            <a:lvl3pPr marL="1371532" indent="0">
              <a:buNone/>
              <a:defRPr sz="2700" b="1"/>
            </a:lvl3pPr>
            <a:lvl4pPr marL="2057297" indent="0">
              <a:buNone/>
              <a:defRPr sz="2400" b="1"/>
            </a:lvl4pPr>
            <a:lvl5pPr marL="2743063" indent="0">
              <a:buNone/>
              <a:defRPr sz="2400" b="1"/>
            </a:lvl5pPr>
            <a:lvl6pPr marL="3428829" indent="0">
              <a:buNone/>
              <a:defRPr sz="2400" b="1"/>
            </a:lvl6pPr>
            <a:lvl7pPr marL="4114596" indent="0">
              <a:buNone/>
              <a:defRPr sz="2400" b="1"/>
            </a:lvl7pPr>
            <a:lvl8pPr marL="4800360" indent="0">
              <a:buNone/>
              <a:defRPr sz="2400" b="1"/>
            </a:lvl8pPr>
            <a:lvl9pPr marL="5486126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435420" y="5852105"/>
            <a:ext cx="10786200" cy="5869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0268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1367" y="1213109"/>
            <a:ext cx="22600072" cy="25176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151789" y="1459316"/>
            <a:ext cx="22059232" cy="1976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6532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9819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895635" y="10283948"/>
            <a:ext cx="22596400" cy="25494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2385" y="10524592"/>
            <a:ext cx="9818891" cy="1379028"/>
          </a:xfrm>
        </p:spPr>
        <p:txBody>
          <a:bodyPr anchor="ctr"/>
          <a:lstStyle>
            <a:lvl1pPr algn="l">
              <a:defRPr sz="3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5632" y="1202400"/>
            <a:ext cx="22585680" cy="8409600"/>
          </a:xfrm>
        </p:spPr>
        <p:txBody>
          <a:bodyPr anchor="ctr">
            <a:normAutofit/>
          </a:bodyPr>
          <a:lstStyle>
            <a:lvl1pPr>
              <a:defRPr sz="3000">
                <a:solidFill>
                  <a:schemeClr val="tx2"/>
                </a:solidFill>
              </a:defRPr>
            </a:lvl1pPr>
            <a:lvl2pPr>
              <a:defRPr sz="2700">
                <a:solidFill>
                  <a:schemeClr val="tx2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100">
                <a:solidFill>
                  <a:schemeClr val="tx2"/>
                </a:solidFill>
              </a:defRPr>
            </a:lvl4pPr>
            <a:lvl5pPr>
              <a:defRPr sz="2100">
                <a:solidFill>
                  <a:schemeClr val="tx2"/>
                </a:solidFill>
              </a:defRPr>
            </a:lvl5pPr>
            <a:lvl6pPr>
              <a:defRPr sz="2100">
                <a:solidFill>
                  <a:schemeClr val="tx2"/>
                </a:solidFill>
              </a:defRPr>
            </a:lvl6pPr>
            <a:lvl7pPr>
              <a:defRPr sz="2100">
                <a:solidFill>
                  <a:schemeClr val="tx2"/>
                </a:solidFill>
              </a:defRPr>
            </a:lvl7pPr>
            <a:lvl8pPr>
              <a:defRPr sz="2100">
                <a:solidFill>
                  <a:schemeClr val="tx2"/>
                </a:solidFill>
              </a:defRPr>
            </a:lvl8pPr>
            <a:lvl9pPr>
              <a:defRPr sz="21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81648" y="10524595"/>
            <a:ext cx="11739973" cy="1379030"/>
          </a:xfrm>
        </p:spPr>
        <p:txBody>
          <a:bodyPr anchor="ctr">
            <a:normAutofit/>
          </a:bodyPr>
          <a:lstStyle>
            <a:lvl1pPr marL="0" indent="0" algn="r">
              <a:buNone/>
              <a:defRPr sz="1651">
                <a:solidFill>
                  <a:schemeClr val="bg1"/>
                </a:solidFill>
              </a:defRPr>
            </a:lvl1pPr>
            <a:lvl2pPr marL="685767" indent="0">
              <a:buNone/>
              <a:defRPr sz="1651"/>
            </a:lvl2pPr>
            <a:lvl3pPr marL="1371532" indent="0">
              <a:buNone/>
              <a:defRPr sz="1500"/>
            </a:lvl3pPr>
            <a:lvl4pPr marL="2057297" indent="0">
              <a:buNone/>
              <a:defRPr sz="1351"/>
            </a:lvl4pPr>
            <a:lvl5pPr marL="2743063" indent="0">
              <a:buNone/>
              <a:defRPr sz="1351"/>
            </a:lvl5pPr>
            <a:lvl6pPr marL="3428829" indent="0">
              <a:buNone/>
              <a:defRPr sz="1351"/>
            </a:lvl6pPr>
            <a:lvl7pPr marL="4114596" indent="0">
              <a:buNone/>
              <a:defRPr sz="1351"/>
            </a:lvl7pPr>
            <a:lvl8pPr marL="4800360" indent="0">
              <a:buNone/>
              <a:defRPr sz="1351"/>
            </a:lvl8pPr>
            <a:lvl9pPr marL="5486126" indent="0">
              <a:buNone/>
              <a:defRPr sz="135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5341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2387" y="9386780"/>
            <a:ext cx="22059232" cy="1133476"/>
          </a:xfrm>
        </p:spPr>
        <p:txBody>
          <a:bodyPr anchor="b">
            <a:normAutofit/>
          </a:bodyPr>
          <a:lstStyle>
            <a:lvl1pPr algn="l"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95639" y="1199450"/>
            <a:ext cx="22581717" cy="7114504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767" indent="0">
              <a:buNone/>
              <a:defRPr sz="2400"/>
            </a:lvl2pPr>
            <a:lvl3pPr marL="1371532" indent="0">
              <a:buNone/>
              <a:defRPr sz="2400"/>
            </a:lvl3pPr>
            <a:lvl4pPr marL="2057297" indent="0">
              <a:buNone/>
              <a:defRPr sz="2400"/>
            </a:lvl4pPr>
            <a:lvl5pPr marL="2743063" indent="0">
              <a:buNone/>
              <a:defRPr sz="2400"/>
            </a:lvl5pPr>
            <a:lvl6pPr marL="3428829" indent="0">
              <a:buNone/>
              <a:defRPr sz="2400"/>
            </a:lvl6pPr>
            <a:lvl7pPr marL="4114596" indent="0">
              <a:buNone/>
              <a:defRPr sz="2400"/>
            </a:lvl7pPr>
            <a:lvl8pPr marL="4800360" indent="0">
              <a:buNone/>
              <a:defRPr sz="2400"/>
            </a:lvl8pPr>
            <a:lvl9pPr marL="5486126" indent="0">
              <a:buNone/>
              <a:defRPr sz="2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62385" y="10520255"/>
            <a:ext cx="22059235" cy="119734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685767" indent="0">
              <a:buNone/>
              <a:defRPr sz="1800"/>
            </a:lvl2pPr>
            <a:lvl3pPr marL="1371532" indent="0">
              <a:buNone/>
              <a:defRPr sz="1500"/>
            </a:lvl3pPr>
            <a:lvl4pPr marL="2057297" indent="0">
              <a:buNone/>
              <a:defRPr sz="1351"/>
            </a:lvl4pPr>
            <a:lvl5pPr marL="2743063" indent="0">
              <a:buNone/>
              <a:defRPr sz="1351"/>
            </a:lvl5pPr>
            <a:lvl6pPr marL="3428829" indent="0">
              <a:buNone/>
              <a:defRPr sz="1351"/>
            </a:lvl6pPr>
            <a:lvl7pPr marL="4114596" indent="0">
              <a:buNone/>
              <a:defRPr sz="1351"/>
            </a:lvl7pPr>
            <a:lvl8pPr marL="4800360" indent="0">
              <a:buNone/>
              <a:defRPr sz="1351"/>
            </a:lvl8pPr>
            <a:lvl9pPr marL="5486126" indent="0">
              <a:buNone/>
              <a:defRPr sz="135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0368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880576" y="1228814"/>
            <a:ext cx="22618675" cy="23785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62387" y="1404312"/>
            <a:ext cx="22059232" cy="2027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7194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7678405" y="1199452"/>
            <a:ext cx="5813635" cy="11633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678404" y="1351455"/>
            <a:ext cx="4008328" cy="1036614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9851" y="1351455"/>
            <a:ext cx="15792557" cy="10366146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987349" y="11912277"/>
            <a:ext cx="2656283" cy="7302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49851" y="11903625"/>
            <a:ext cx="15792557" cy="7302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893232" y="11912277"/>
            <a:ext cx="2328389" cy="7302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9292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3833357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94911" y="6171530"/>
            <a:ext cx="21973621" cy="6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9847" y="1981200"/>
            <a:ext cx="21306005" cy="3009688"/>
          </a:xfrm>
          <a:effectLst/>
        </p:spPr>
        <p:txBody>
          <a:bodyPr anchor="b">
            <a:norm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9847" y="4990889"/>
            <a:ext cx="21306005" cy="1180642"/>
          </a:xfrm>
        </p:spPr>
        <p:txBody>
          <a:bodyPr anchor="t">
            <a:normAutofit/>
          </a:bodyPr>
          <a:lstStyle>
            <a:lvl1pPr marL="0" indent="0" algn="l">
              <a:buNone/>
              <a:defRPr sz="3200" cap="all">
                <a:solidFill>
                  <a:schemeClr val="accent2"/>
                </a:solidFill>
              </a:defRPr>
            </a:lvl1pPr>
            <a:lvl2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1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7230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194915" y="1199451"/>
            <a:ext cx="21969885" cy="25176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9847" y="4456007"/>
            <a:ext cx="21306005" cy="72615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8320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1207059" y="10283947"/>
            <a:ext cx="21969885" cy="25176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9849" y="6073146"/>
            <a:ext cx="21306003" cy="3009688"/>
          </a:xfrm>
        </p:spPr>
        <p:txBody>
          <a:bodyPr anchor="b">
            <a:normAutofit/>
          </a:bodyPr>
          <a:lstStyle>
            <a:lvl1pPr algn="l">
              <a:defRPr sz="72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9849" y="9082834"/>
            <a:ext cx="21306003" cy="1201112"/>
          </a:xfrm>
        </p:spPr>
        <p:txBody>
          <a:bodyPr anchor="t">
            <a:normAutofit/>
          </a:bodyPr>
          <a:lstStyle>
            <a:lvl1pPr marL="0" indent="0" algn="l">
              <a:buNone/>
              <a:defRPr sz="3600" cap="all">
                <a:solidFill>
                  <a:schemeClr val="accent2"/>
                </a:solidFill>
              </a:defRPr>
            </a:lvl1pPr>
            <a:lvl2pPr marL="914377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75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131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509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188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263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64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017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0385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1194915" y="1199451"/>
            <a:ext cx="21969885" cy="25176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9848" y="4456005"/>
            <a:ext cx="10398739" cy="726609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435419" y="4456007"/>
            <a:ext cx="10420432" cy="726609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9861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1194915" y="1199451"/>
            <a:ext cx="21969885" cy="25176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65917" y="4456006"/>
            <a:ext cx="9582667" cy="1152524"/>
          </a:xfrm>
        </p:spPr>
        <p:txBody>
          <a:bodyPr anchor="b">
            <a:noAutofit/>
          </a:bodyPr>
          <a:lstStyle>
            <a:lvl1pPr marL="0" indent="0">
              <a:buNone/>
              <a:defRPr sz="4400" b="0">
                <a:solidFill>
                  <a:schemeClr val="accent2"/>
                </a:solidFill>
              </a:defRPr>
            </a:lvl1pPr>
            <a:lvl2pPr marL="914377" indent="0">
              <a:buNone/>
              <a:defRPr sz="4000" b="1"/>
            </a:lvl2pPr>
            <a:lvl3pPr marL="1828754" indent="0">
              <a:buNone/>
              <a:defRPr sz="3600" b="1"/>
            </a:lvl3pPr>
            <a:lvl4pPr marL="2743131" indent="0">
              <a:buNone/>
              <a:defRPr sz="3200" b="1"/>
            </a:lvl4pPr>
            <a:lvl5pPr marL="3657509" indent="0">
              <a:buNone/>
              <a:defRPr sz="3200" b="1"/>
            </a:lvl5pPr>
            <a:lvl6pPr marL="4571886" indent="0">
              <a:buNone/>
              <a:defRPr sz="3200" b="1"/>
            </a:lvl6pPr>
            <a:lvl7pPr marL="5486263" indent="0">
              <a:buNone/>
              <a:defRPr sz="3200" b="1"/>
            </a:lvl7pPr>
            <a:lvl8pPr marL="6400640" indent="0">
              <a:buNone/>
              <a:defRPr sz="3200" b="1"/>
            </a:lvl8pPr>
            <a:lvl9pPr marL="7315017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848" y="5852103"/>
            <a:ext cx="10398739" cy="5869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251489" y="4456006"/>
            <a:ext cx="9604360" cy="1152524"/>
          </a:xfrm>
        </p:spPr>
        <p:txBody>
          <a:bodyPr anchor="b">
            <a:noAutofit/>
          </a:bodyPr>
          <a:lstStyle>
            <a:lvl1pPr marL="0" indent="0">
              <a:buNone/>
              <a:defRPr sz="4400" b="0">
                <a:solidFill>
                  <a:schemeClr val="accent2"/>
                </a:solidFill>
              </a:defRPr>
            </a:lvl1pPr>
            <a:lvl2pPr marL="914377" indent="0">
              <a:buNone/>
              <a:defRPr sz="4000" b="1"/>
            </a:lvl2pPr>
            <a:lvl3pPr marL="1828754" indent="0">
              <a:buNone/>
              <a:defRPr sz="3600" b="1"/>
            </a:lvl3pPr>
            <a:lvl4pPr marL="2743131" indent="0">
              <a:buNone/>
              <a:defRPr sz="3200" b="1"/>
            </a:lvl4pPr>
            <a:lvl5pPr marL="3657509" indent="0">
              <a:buNone/>
              <a:defRPr sz="3200" b="1"/>
            </a:lvl5pPr>
            <a:lvl6pPr marL="4571886" indent="0">
              <a:buNone/>
              <a:defRPr sz="3200" b="1"/>
            </a:lvl6pPr>
            <a:lvl7pPr marL="5486263" indent="0">
              <a:buNone/>
              <a:defRPr sz="3200" b="1"/>
            </a:lvl7pPr>
            <a:lvl8pPr marL="6400640" indent="0">
              <a:buNone/>
              <a:defRPr sz="3200" b="1"/>
            </a:lvl8pPr>
            <a:lvl9pPr marL="7315017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435419" y="5852103"/>
            <a:ext cx="10420432" cy="5869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2388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1194915" y="1199451"/>
            <a:ext cx="21969885" cy="25176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0840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9383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1207059" y="10283946"/>
            <a:ext cx="21969885" cy="25494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0273" y="10524592"/>
            <a:ext cx="9431000" cy="1379028"/>
          </a:xfrm>
        </p:spPr>
        <p:txBody>
          <a:bodyPr anchor="ctr"/>
          <a:lstStyle>
            <a:lvl1pPr algn="l">
              <a:defRPr sz="4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0397" y="1202400"/>
            <a:ext cx="21974400" cy="8409600"/>
          </a:xfrm>
        </p:spPr>
        <p:txBody>
          <a:bodyPr anchor="ctr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  <a:lvl2pPr>
              <a:defRPr sz="3600">
                <a:solidFill>
                  <a:schemeClr val="tx2"/>
                </a:solidFill>
              </a:defRPr>
            </a:lvl2pPr>
            <a:lvl3pPr>
              <a:defRPr sz="3200">
                <a:solidFill>
                  <a:schemeClr val="tx2"/>
                </a:solidFill>
              </a:defRPr>
            </a:lvl3pPr>
            <a:lvl4pPr>
              <a:defRPr sz="2800">
                <a:solidFill>
                  <a:schemeClr val="tx2"/>
                </a:solidFill>
              </a:defRPr>
            </a:lvl4pPr>
            <a:lvl5pPr>
              <a:defRPr sz="2800">
                <a:solidFill>
                  <a:schemeClr val="tx2"/>
                </a:solidFill>
              </a:defRPr>
            </a:lvl5pPr>
            <a:lvl6pPr>
              <a:defRPr sz="2800">
                <a:solidFill>
                  <a:schemeClr val="tx2"/>
                </a:solidFill>
              </a:defRPr>
            </a:lvl6pPr>
            <a:lvl7pPr>
              <a:defRPr sz="2800">
                <a:solidFill>
                  <a:schemeClr val="tx2"/>
                </a:solidFill>
              </a:defRPr>
            </a:lvl7pPr>
            <a:lvl8pPr>
              <a:defRPr sz="2800">
                <a:solidFill>
                  <a:schemeClr val="tx2"/>
                </a:solidFill>
              </a:defRPr>
            </a:lvl8pPr>
            <a:lvl9pPr>
              <a:defRPr sz="28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81648" y="10524591"/>
            <a:ext cx="11374205" cy="1379030"/>
          </a:xfrm>
        </p:spPr>
        <p:txBody>
          <a:bodyPr anchor="ctr">
            <a:normAutofit/>
          </a:bodyPr>
          <a:lstStyle>
            <a:lvl1pPr marL="0" indent="0" algn="r">
              <a:buNone/>
              <a:defRPr sz="2200">
                <a:solidFill>
                  <a:schemeClr val="bg1"/>
                </a:solidFill>
              </a:defRPr>
            </a:lvl1pPr>
            <a:lvl2pPr marL="914377" indent="0">
              <a:buNone/>
              <a:defRPr sz="2200"/>
            </a:lvl2pPr>
            <a:lvl3pPr marL="1828754" indent="0">
              <a:buNone/>
              <a:defRPr sz="2000"/>
            </a:lvl3pPr>
            <a:lvl4pPr marL="2743131" indent="0">
              <a:buNone/>
              <a:defRPr sz="1800"/>
            </a:lvl4pPr>
            <a:lvl5pPr marL="3657509" indent="0">
              <a:buNone/>
              <a:defRPr sz="1800"/>
            </a:lvl5pPr>
            <a:lvl6pPr marL="4571886" indent="0">
              <a:buNone/>
              <a:defRPr sz="1800"/>
            </a:lvl6pPr>
            <a:lvl7pPr marL="5486263" indent="0">
              <a:buNone/>
              <a:defRPr sz="1800"/>
            </a:lvl7pPr>
            <a:lvl8pPr marL="6400640" indent="0">
              <a:buNone/>
              <a:defRPr sz="1800"/>
            </a:lvl8pPr>
            <a:lvl9pPr marL="7315017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753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9847" y="9386778"/>
            <a:ext cx="21306005" cy="1133476"/>
          </a:xfrm>
        </p:spPr>
        <p:txBody>
          <a:bodyPr anchor="b">
            <a:normAutofit/>
          </a:bodyPr>
          <a:lstStyle>
            <a:lvl1pPr algn="l">
              <a:defRPr sz="4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94916" y="1199450"/>
            <a:ext cx="21969883" cy="7114504"/>
          </a:xfrm>
        </p:spPr>
        <p:txBody>
          <a:bodyPr anchor="t">
            <a:normAutofit/>
          </a:bodyPr>
          <a:lstStyle>
            <a:lvl1pPr marL="0" indent="0" algn="ctr">
              <a:buNone/>
              <a:defRPr sz="3200"/>
            </a:lvl1pPr>
            <a:lvl2pPr marL="914377" indent="0">
              <a:buNone/>
              <a:defRPr sz="3200"/>
            </a:lvl2pPr>
            <a:lvl3pPr marL="1828754" indent="0">
              <a:buNone/>
              <a:defRPr sz="3200"/>
            </a:lvl3pPr>
            <a:lvl4pPr marL="2743131" indent="0">
              <a:buNone/>
              <a:defRPr sz="3200"/>
            </a:lvl4pPr>
            <a:lvl5pPr marL="3657509" indent="0">
              <a:buNone/>
              <a:defRPr sz="3200"/>
            </a:lvl5pPr>
            <a:lvl6pPr marL="4571886" indent="0">
              <a:buNone/>
              <a:defRPr sz="3200"/>
            </a:lvl6pPr>
            <a:lvl7pPr marL="5486263" indent="0">
              <a:buNone/>
              <a:defRPr sz="3200"/>
            </a:lvl7pPr>
            <a:lvl8pPr marL="6400640" indent="0">
              <a:buNone/>
              <a:defRPr sz="3200"/>
            </a:lvl8pPr>
            <a:lvl9pPr marL="7315017" indent="0">
              <a:buNone/>
              <a:defRPr sz="3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49847" y="10520253"/>
            <a:ext cx="21306005" cy="119734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914377" indent="0">
              <a:buNone/>
              <a:defRPr sz="2400"/>
            </a:lvl2pPr>
            <a:lvl3pPr marL="1828754" indent="0">
              <a:buNone/>
              <a:defRPr sz="2000"/>
            </a:lvl3pPr>
            <a:lvl4pPr marL="2743131" indent="0">
              <a:buNone/>
              <a:defRPr sz="1800"/>
            </a:lvl4pPr>
            <a:lvl5pPr marL="3657509" indent="0">
              <a:buNone/>
              <a:defRPr sz="1800"/>
            </a:lvl5pPr>
            <a:lvl6pPr marL="4571886" indent="0">
              <a:buNone/>
              <a:defRPr sz="1800"/>
            </a:lvl6pPr>
            <a:lvl7pPr marL="5486263" indent="0">
              <a:buNone/>
              <a:defRPr sz="1800"/>
            </a:lvl7pPr>
            <a:lvl8pPr marL="6400640" indent="0">
              <a:buNone/>
              <a:defRPr sz="1800"/>
            </a:lvl8pPr>
            <a:lvl9pPr marL="7315017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4629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194915" y="1199451"/>
            <a:ext cx="21969885" cy="25176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3122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7678403" y="1199450"/>
            <a:ext cx="5486397" cy="11633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678401" y="1351451"/>
            <a:ext cx="4008328" cy="1036614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9848" y="1351451"/>
            <a:ext cx="15792557" cy="1036614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987348" y="11912273"/>
            <a:ext cx="2527125" cy="7302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49848" y="11903621"/>
            <a:ext cx="15792557" cy="7302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4098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5"/>
            <a:ext cx="24384000" cy="13712826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sz="2700">
                  <a:cs typeface="+mn-cs"/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sz="2700">
                  <a:cs typeface="+mn-cs"/>
                </a:endParaRPr>
              </a:p>
            </p:txBody>
          </p:sp>
        </p:grpSp>
      </p:grpSp>
      <p:sp>
        <p:nvSpPr>
          <p:cNvPr id="6455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1219200" y="3200400"/>
            <a:ext cx="21945600" cy="3657600"/>
          </a:xfrm>
        </p:spPr>
        <p:txBody>
          <a:bodyPr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455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657600" y="7772400"/>
            <a:ext cx="17068800" cy="3505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5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C3764-9A16-4C0C-98D0-99A9B3E94B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463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0EDDF-5B73-4AD1-847E-07DF5BCCC1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408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168" y="8813805"/>
            <a:ext cx="20726400" cy="2724150"/>
          </a:xfrm>
        </p:spPr>
        <p:txBody>
          <a:bodyPr anchor="t"/>
          <a:lstStyle>
            <a:lvl1pPr algn="l">
              <a:defRPr sz="6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6168" y="5813427"/>
            <a:ext cx="20726400" cy="3000374"/>
          </a:xfrm>
        </p:spPr>
        <p:txBody>
          <a:bodyPr anchor="b"/>
          <a:lstStyle>
            <a:lvl1pPr marL="0" indent="0">
              <a:buNone/>
              <a:defRPr sz="3000"/>
            </a:lvl1pPr>
            <a:lvl2pPr marL="685783" indent="0">
              <a:buNone/>
              <a:defRPr sz="2700"/>
            </a:lvl2pPr>
            <a:lvl3pPr marL="1371566" indent="0">
              <a:buNone/>
              <a:defRPr sz="2400"/>
            </a:lvl3pPr>
            <a:lvl4pPr marL="2057349" indent="0">
              <a:buNone/>
              <a:defRPr sz="2100"/>
            </a:lvl4pPr>
            <a:lvl5pPr marL="2743131" indent="0">
              <a:buNone/>
              <a:defRPr sz="2100"/>
            </a:lvl5pPr>
            <a:lvl6pPr marL="3428914" indent="0">
              <a:buNone/>
              <a:defRPr sz="2100"/>
            </a:lvl6pPr>
            <a:lvl7pPr marL="4114697" indent="0">
              <a:buNone/>
              <a:defRPr sz="2100"/>
            </a:lvl7pPr>
            <a:lvl8pPr marL="4800480" indent="0">
              <a:buNone/>
              <a:defRPr sz="2100"/>
            </a:lvl8pPr>
            <a:lvl9pPr marL="5486263" indent="0">
              <a:buNone/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CF4A9-703F-4247-B972-05DA4D61BD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8989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3200405"/>
            <a:ext cx="10769600" cy="9061450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5200" y="3200405"/>
            <a:ext cx="10769600" cy="9061450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5591C-5035-4494-9F7F-C09AE2CCA9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74399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1" y="3070226"/>
            <a:ext cx="10773835" cy="12795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783" indent="0">
              <a:buNone/>
              <a:defRPr sz="3000" b="1"/>
            </a:lvl2pPr>
            <a:lvl3pPr marL="1371566" indent="0">
              <a:buNone/>
              <a:defRPr sz="2700" b="1"/>
            </a:lvl3pPr>
            <a:lvl4pPr marL="2057349" indent="0">
              <a:buNone/>
              <a:defRPr sz="2400" b="1"/>
            </a:lvl4pPr>
            <a:lvl5pPr marL="2743131" indent="0">
              <a:buNone/>
              <a:defRPr sz="2400" b="1"/>
            </a:lvl5pPr>
            <a:lvl6pPr marL="3428914" indent="0">
              <a:buNone/>
              <a:defRPr sz="2400" b="1"/>
            </a:lvl6pPr>
            <a:lvl7pPr marL="4114697" indent="0">
              <a:buNone/>
              <a:defRPr sz="2400" b="1"/>
            </a:lvl7pPr>
            <a:lvl8pPr marL="4800480" indent="0">
              <a:buNone/>
              <a:defRPr sz="2400" b="1"/>
            </a:lvl8pPr>
            <a:lvl9pPr marL="5486263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1" y="4349750"/>
            <a:ext cx="10773835" cy="7902576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6737" y="3070226"/>
            <a:ext cx="10778067" cy="12795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783" indent="0">
              <a:buNone/>
              <a:defRPr sz="3000" b="1"/>
            </a:lvl2pPr>
            <a:lvl3pPr marL="1371566" indent="0">
              <a:buNone/>
              <a:defRPr sz="2700" b="1"/>
            </a:lvl3pPr>
            <a:lvl4pPr marL="2057349" indent="0">
              <a:buNone/>
              <a:defRPr sz="2400" b="1"/>
            </a:lvl4pPr>
            <a:lvl5pPr marL="2743131" indent="0">
              <a:buNone/>
              <a:defRPr sz="2400" b="1"/>
            </a:lvl5pPr>
            <a:lvl6pPr marL="3428914" indent="0">
              <a:buNone/>
              <a:defRPr sz="2400" b="1"/>
            </a:lvl6pPr>
            <a:lvl7pPr marL="4114697" indent="0">
              <a:buNone/>
              <a:defRPr sz="2400" b="1"/>
            </a:lvl7pPr>
            <a:lvl8pPr marL="4800480" indent="0">
              <a:buNone/>
              <a:defRPr sz="2400" b="1"/>
            </a:lvl8pPr>
            <a:lvl9pPr marL="5486263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6737" y="4349750"/>
            <a:ext cx="10778067" cy="7902576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C3D704-2850-45E2-9201-7F82A0E19D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024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3678B-C599-4B3B-A1F1-D36C45C00B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5465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C85A98-49D2-4DCB-988F-88B39AFEBD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84229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4" y="546100"/>
            <a:ext cx="8022168" cy="2324100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3468" y="546105"/>
            <a:ext cx="13631333" cy="11706226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4" y="2870205"/>
            <a:ext cx="8022168" cy="9382126"/>
          </a:xfrm>
        </p:spPr>
        <p:txBody>
          <a:bodyPr/>
          <a:lstStyle>
            <a:lvl1pPr marL="0" indent="0">
              <a:buNone/>
              <a:defRPr sz="2100"/>
            </a:lvl1pPr>
            <a:lvl2pPr marL="685783" indent="0">
              <a:buNone/>
              <a:defRPr sz="1800"/>
            </a:lvl2pPr>
            <a:lvl3pPr marL="1371566" indent="0">
              <a:buNone/>
              <a:defRPr sz="1500"/>
            </a:lvl3pPr>
            <a:lvl4pPr marL="2057349" indent="0">
              <a:buNone/>
              <a:defRPr sz="1351"/>
            </a:lvl4pPr>
            <a:lvl5pPr marL="2743131" indent="0">
              <a:buNone/>
              <a:defRPr sz="1351"/>
            </a:lvl5pPr>
            <a:lvl6pPr marL="3428914" indent="0">
              <a:buNone/>
              <a:defRPr sz="1351"/>
            </a:lvl6pPr>
            <a:lvl7pPr marL="4114697" indent="0">
              <a:buNone/>
              <a:defRPr sz="1351"/>
            </a:lvl7pPr>
            <a:lvl8pPr marL="4800480" indent="0">
              <a:buNone/>
              <a:defRPr sz="1351"/>
            </a:lvl8pPr>
            <a:lvl9pPr marL="5486263" indent="0">
              <a:buNone/>
              <a:defRPr sz="13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FAC648-2B56-404E-99EF-714A45FCF8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19263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435" y="9601200"/>
            <a:ext cx="14630400" cy="1133476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79435" y="1225550"/>
            <a:ext cx="14630400" cy="8229600"/>
          </a:xfrm>
        </p:spPr>
        <p:txBody>
          <a:bodyPr/>
          <a:lstStyle>
            <a:lvl1pPr marL="0" indent="0">
              <a:buNone/>
              <a:defRPr sz="4800"/>
            </a:lvl1pPr>
            <a:lvl2pPr marL="685783" indent="0">
              <a:buNone/>
              <a:defRPr sz="4200"/>
            </a:lvl2pPr>
            <a:lvl3pPr marL="1371566" indent="0">
              <a:buNone/>
              <a:defRPr sz="3600"/>
            </a:lvl3pPr>
            <a:lvl4pPr marL="2057349" indent="0">
              <a:buNone/>
              <a:defRPr sz="3000"/>
            </a:lvl4pPr>
            <a:lvl5pPr marL="2743131" indent="0">
              <a:buNone/>
              <a:defRPr sz="3000"/>
            </a:lvl5pPr>
            <a:lvl6pPr marL="3428914" indent="0">
              <a:buNone/>
              <a:defRPr sz="3000"/>
            </a:lvl6pPr>
            <a:lvl7pPr marL="4114697" indent="0">
              <a:buNone/>
              <a:defRPr sz="3000"/>
            </a:lvl7pPr>
            <a:lvl8pPr marL="4800480" indent="0">
              <a:buNone/>
              <a:defRPr sz="3000"/>
            </a:lvl8pPr>
            <a:lvl9pPr marL="5486263" indent="0">
              <a:buNone/>
              <a:defRPr sz="3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9435" y="10734676"/>
            <a:ext cx="14630400" cy="1609724"/>
          </a:xfrm>
        </p:spPr>
        <p:txBody>
          <a:bodyPr/>
          <a:lstStyle>
            <a:lvl1pPr marL="0" indent="0">
              <a:buNone/>
              <a:defRPr sz="2100"/>
            </a:lvl1pPr>
            <a:lvl2pPr marL="685783" indent="0">
              <a:buNone/>
              <a:defRPr sz="1800"/>
            </a:lvl2pPr>
            <a:lvl3pPr marL="1371566" indent="0">
              <a:buNone/>
              <a:defRPr sz="1500"/>
            </a:lvl3pPr>
            <a:lvl4pPr marL="2057349" indent="0">
              <a:buNone/>
              <a:defRPr sz="1351"/>
            </a:lvl4pPr>
            <a:lvl5pPr marL="2743131" indent="0">
              <a:buNone/>
              <a:defRPr sz="1351"/>
            </a:lvl5pPr>
            <a:lvl6pPr marL="3428914" indent="0">
              <a:buNone/>
              <a:defRPr sz="1351"/>
            </a:lvl6pPr>
            <a:lvl7pPr marL="4114697" indent="0">
              <a:buNone/>
              <a:defRPr sz="1351"/>
            </a:lvl7pPr>
            <a:lvl8pPr marL="4800480" indent="0">
              <a:buNone/>
              <a:defRPr sz="1351"/>
            </a:lvl8pPr>
            <a:lvl9pPr marL="5486263" indent="0">
              <a:buNone/>
              <a:defRPr sz="13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76EC49-782F-4118-BD9C-A1BA1C0B5A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2340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59523-6818-45C9-AC0E-838379A7AF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0164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678400" y="555626"/>
            <a:ext cx="5486400" cy="1170622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555626"/>
            <a:ext cx="16052800" cy="117062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7E993-0C56-45AC-ABCC-675EB658C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3704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55626"/>
            <a:ext cx="21945600" cy="228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19200" y="3200405"/>
            <a:ext cx="10769600" cy="9061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12395200" y="3200405"/>
            <a:ext cx="10769600" cy="43783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2395200" y="7883526"/>
            <a:ext cx="10769600" cy="43783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57275D-B7DB-47C1-8973-81A9BABF4E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6900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55626"/>
            <a:ext cx="21945600" cy="228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19200" y="3200405"/>
            <a:ext cx="10769600" cy="9061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5200" y="3200405"/>
            <a:ext cx="10769600" cy="9061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A98B3-1484-4C1D-BAD6-237860A08D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7946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7612" y="4261697"/>
            <a:ext cx="20728781" cy="29400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8197" y="7773295"/>
            <a:ext cx="17067611" cy="3504902"/>
          </a:xfrm>
        </p:spPr>
        <p:txBody>
          <a:bodyPr/>
          <a:lstStyle>
            <a:lvl1pPr marL="0" indent="0" algn="ctr">
              <a:buNone/>
              <a:defRPr/>
            </a:lvl1pPr>
            <a:lvl2pPr marL="642899" indent="0" algn="ctr">
              <a:buNone/>
              <a:defRPr/>
            </a:lvl2pPr>
            <a:lvl3pPr marL="1285799" indent="0" algn="ctr">
              <a:buNone/>
              <a:defRPr/>
            </a:lvl3pPr>
            <a:lvl4pPr marL="1928696" indent="0" algn="ctr">
              <a:buNone/>
              <a:defRPr/>
            </a:lvl4pPr>
            <a:lvl5pPr marL="2571594" indent="0" algn="ctr">
              <a:buNone/>
              <a:defRPr/>
            </a:lvl5pPr>
            <a:lvl6pPr marL="3214494" indent="0" algn="ctr">
              <a:buNone/>
              <a:defRPr/>
            </a:lvl6pPr>
            <a:lvl7pPr marL="3857392" indent="0" algn="ctr">
              <a:buNone/>
              <a:defRPr/>
            </a:lvl7pPr>
            <a:lvl8pPr marL="4500290" indent="0" algn="ctr">
              <a:buNone/>
              <a:defRPr/>
            </a:lvl8pPr>
            <a:lvl9pPr marL="514319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02644223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7408114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5837" y="8813603"/>
            <a:ext cx="20725803" cy="2723554"/>
          </a:xfrm>
        </p:spPr>
        <p:txBody>
          <a:bodyPr anchor="t"/>
          <a:lstStyle>
            <a:lvl1pPr algn="l">
              <a:defRPr sz="5624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837" y="5813226"/>
            <a:ext cx="20725803" cy="3000376"/>
          </a:xfrm>
        </p:spPr>
        <p:txBody>
          <a:bodyPr anchor="b"/>
          <a:lstStyle>
            <a:lvl1pPr marL="0" indent="0">
              <a:buNone/>
              <a:defRPr sz="2812"/>
            </a:lvl1pPr>
            <a:lvl2pPr marL="642899" indent="0">
              <a:buNone/>
              <a:defRPr sz="2532"/>
            </a:lvl2pPr>
            <a:lvl3pPr marL="1285799" indent="0">
              <a:buNone/>
              <a:defRPr sz="2251"/>
            </a:lvl3pPr>
            <a:lvl4pPr marL="1928696" indent="0">
              <a:buNone/>
              <a:defRPr sz="1968"/>
            </a:lvl4pPr>
            <a:lvl5pPr marL="2571594" indent="0">
              <a:buNone/>
              <a:defRPr sz="1968"/>
            </a:lvl5pPr>
            <a:lvl6pPr marL="3214494" indent="0">
              <a:buNone/>
              <a:defRPr sz="1968"/>
            </a:lvl6pPr>
            <a:lvl7pPr marL="3857392" indent="0">
              <a:buNone/>
              <a:defRPr sz="1968"/>
            </a:lvl7pPr>
            <a:lvl8pPr marL="4500290" indent="0">
              <a:buNone/>
              <a:defRPr sz="1968"/>
            </a:lvl8pPr>
            <a:lvl9pPr marL="5143190" indent="0">
              <a:buNone/>
              <a:defRPr sz="196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2938030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81253" y="3893345"/>
            <a:ext cx="9667875" cy="8036718"/>
          </a:xfrm>
        </p:spPr>
        <p:txBody>
          <a:bodyPr/>
          <a:lstStyle>
            <a:lvl1pPr>
              <a:defRPr sz="3939"/>
            </a:lvl1pPr>
            <a:lvl2pPr>
              <a:defRPr sz="3375"/>
            </a:lvl2pPr>
            <a:lvl3pPr>
              <a:defRPr sz="2812"/>
            </a:lvl3pPr>
            <a:lvl4pPr>
              <a:defRPr sz="2532"/>
            </a:lvl4pPr>
            <a:lvl5pPr>
              <a:defRPr sz="2532"/>
            </a:lvl5pPr>
            <a:lvl6pPr>
              <a:defRPr sz="2532"/>
            </a:lvl6pPr>
            <a:lvl7pPr>
              <a:defRPr sz="2532"/>
            </a:lvl7pPr>
            <a:lvl8pPr>
              <a:defRPr sz="2532"/>
            </a:lvl8pPr>
            <a:lvl9pPr>
              <a:defRPr sz="253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34877" y="3893345"/>
            <a:ext cx="9667875" cy="8036718"/>
          </a:xfrm>
        </p:spPr>
        <p:txBody>
          <a:bodyPr/>
          <a:lstStyle>
            <a:lvl1pPr>
              <a:defRPr sz="3939"/>
            </a:lvl1pPr>
            <a:lvl2pPr>
              <a:defRPr sz="3375"/>
            </a:lvl2pPr>
            <a:lvl3pPr>
              <a:defRPr sz="2812"/>
            </a:lvl3pPr>
            <a:lvl4pPr>
              <a:defRPr sz="2532"/>
            </a:lvl4pPr>
            <a:lvl5pPr>
              <a:defRPr sz="2532"/>
            </a:lvl5pPr>
            <a:lvl6pPr>
              <a:defRPr sz="2532"/>
            </a:lvl6pPr>
            <a:lvl7pPr>
              <a:defRPr sz="2532"/>
            </a:lvl7pPr>
            <a:lvl8pPr>
              <a:defRPr sz="2532"/>
            </a:lvl8pPr>
            <a:lvl9pPr>
              <a:defRPr sz="253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6689156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0393" y="549176"/>
            <a:ext cx="21943219" cy="2286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0392" y="3069583"/>
            <a:ext cx="10772181" cy="1279178"/>
          </a:xfrm>
        </p:spPr>
        <p:txBody>
          <a:bodyPr anchor="b"/>
          <a:lstStyle>
            <a:lvl1pPr marL="0" indent="0">
              <a:buNone/>
              <a:defRPr sz="3375" b="1"/>
            </a:lvl1pPr>
            <a:lvl2pPr marL="642899" indent="0">
              <a:buNone/>
              <a:defRPr sz="2812" b="1"/>
            </a:lvl2pPr>
            <a:lvl3pPr marL="1285799" indent="0">
              <a:buNone/>
              <a:defRPr sz="2532" b="1"/>
            </a:lvl3pPr>
            <a:lvl4pPr marL="1928696" indent="0">
              <a:buNone/>
              <a:defRPr sz="2251" b="1"/>
            </a:lvl4pPr>
            <a:lvl5pPr marL="2571594" indent="0">
              <a:buNone/>
              <a:defRPr sz="2251" b="1"/>
            </a:lvl5pPr>
            <a:lvl6pPr marL="3214494" indent="0">
              <a:buNone/>
              <a:defRPr sz="2251" b="1"/>
            </a:lvl6pPr>
            <a:lvl7pPr marL="3857392" indent="0">
              <a:buNone/>
              <a:defRPr sz="2251" b="1"/>
            </a:lvl7pPr>
            <a:lvl8pPr marL="4500290" indent="0">
              <a:buNone/>
              <a:defRPr sz="2251" b="1"/>
            </a:lvl8pPr>
            <a:lvl9pPr marL="5143190" indent="0">
              <a:buNone/>
              <a:defRPr sz="225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0392" y="4348759"/>
            <a:ext cx="10772181" cy="7902774"/>
          </a:xfrm>
        </p:spPr>
        <p:txBody>
          <a:bodyPr/>
          <a:lstStyle>
            <a:lvl1pPr>
              <a:defRPr sz="3375"/>
            </a:lvl1pPr>
            <a:lvl2pPr>
              <a:defRPr sz="2812"/>
            </a:lvl2pPr>
            <a:lvl3pPr>
              <a:defRPr sz="2532"/>
            </a:lvl3pPr>
            <a:lvl4pPr>
              <a:defRPr sz="2251"/>
            </a:lvl4pPr>
            <a:lvl5pPr>
              <a:defRPr sz="2251"/>
            </a:lvl5pPr>
            <a:lvl6pPr>
              <a:defRPr sz="2251"/>
            </a:lvl6pPr>
            <a:lvl7pPr>
              <a:defRPr sz="2251"/>
            </a:lvl7pPr>
            <a:lvl8pPr>
              <a:defRPr sz="2251"/>
            </a:lvl8pPr>
            <a:lvl9pPr>
              <a:defRPr sz="22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5481" y="3069583"/>
            <a:ext cx="10778131" cy="1279178"/>
          </a:xfrm>
        </p:spPr>
        <p:txBody>
          <a:bodyPr anchor="b"/>
          <a:lstStyle>
            <a:lvl1pPr marL="0" indent="0">
              <a:buNone/>
              <a:defRPr sz="3375" b="1"/>
            </a:lvl1pPr>
            <a:lvl2pPr marL="642899" indent="0">
              <a:buNone/>
              <a:defRPr sz="2812" b="1"/>
            </a:lvl2pPr>
            <a:lvl3pPr marL="1285799" indent="0">
              <a:buNone/>
              <a:defRPr sz="2532" b="1"/>
            </a:lvl3pPr>
            <a:lvl4pPr marL="1928696" indent="0">
              <a:buNone/>
              <a:defRPr sz="2251" b="1"/>
            </a:lvl4pPr>
            <a:lvl5pPr marL="2571594" indent="0">
              <a:buNone/>
              <a:defRPr sz="2251" b="1"/>
            </a:lvl5pPr>
            <a:lvl6pPr marL="3214494" indent="0">
              <a:buNone/>
              <a:defRPr sz="2251" b="1"/>
            </a:lvl6pPr>
            <a:lvl7pPr marL="3857392" indent="0">
              <a:buNone/>
              <a:defRPr sz="2251" b="1"/>
            </a:lvl7pPr>
            <a:lvl8pPr marL="4500290" indent="0">
              <a:buNone/>
              <a:defRPr sz="2251" b="1"/>
            </a:lvl8pPr>
            <a:lvl9pPr marL="5143190" indent="0">
              <a:buNone/>
              <a:defRPr sz="225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5481" y="4348759"/>
            <a:ext cx="10778131" cy="7902774"/>
          </a:xfrm>
        </p:spPr>
        <p:txBody>
          <a:bodyPr/>
          <a:lstStyle>
            <a:lvl1pPr>
              <a:defRPr sz="3375"/>
            </a:lvl1pPr>
            <a:lvl2pPr>
              <a:defRPr sz="2812"/>
            </a:lvl2pPr>
            <a:lvl3pPr>
              <a:defRPr sz="2532"/>
            </a:lvl3pPr>
            <a:lvl4pPr>
              <a:defRPr sz="2251"/>
            </a:lvl4pPr>
            <a:lvl5pPr>
              <a:defRPr sz="2251"/>
            </a:lvl5pPr>
            <a:lvl6pPr>
              <a:defRPr sz="2251"/>
            </a:lvl6pPr>
            <a:lvl7pPr>
              <a:defRPr sz="2251"/>
            </a:lvl7pPr>
            <a:lvl8pPr>
              <a:defRPr sz="2251"/>
            </a:lvl8pPr>
            <a:lvl9pPr>
              <a:defRPr sz="22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2549981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36190710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9147258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0395" y="546947"/>
            <a:ext cx="8021837" cy="2323950"/>
          </a:xfrm>
        </p:spPr>
        <p:txBody>
          <a:bodyPr anchor="b"/>
          <a:lstStyle>
            <a:lvl1pPr algn="l">
              <a:defRPr sz="281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3931" y="546944"/>
            <a:ext cx="13629680" cy="11704588"/>
          </a:xfrm>
        </p:spPr>
        <p:txBody>
          <a:bodyPr/>
          <a:lstStyle>
            <a:lvl1pPr>
              <a:defRPr sz="4500"/>
            </a:lvl1pPr>
            <a:lvl2pPr>
              <a:defRPr sz="3939"/>
            </a:lvl2pPr>
            <a:lvl3pPr>
              <a:defRPr sz="3375"/>
            </a:lvl3pPr>
            <a:lvl4pPr>
              <a:defRPr sz="2812"/>
            </a:lvl4pPr>
            <a:lvl5pPr>
              <a:defRPr sz="2812"/>
            </a:lvl5pPr>
            <a:lvl6pPr>
              <a:defRPr sz="2812"/>
            </a:lvl6pPr>
            <a:lvl7pPr>
              <a:defRPr sz="2812"/>
            </a:lvl7pPr>
            <a:lvl8pPr>
              <a:defRPr sz="2812"/>
            </a:lvl8pPr>
            <a:lvl9pPr>
              <a:defRPr sz="28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20395" y="2870896"/>
            <a:ext cx="8021837" cy="9380636"/>
          </a:xfrm>
        </p:spPr>
        <p:txBody>
          <a:bodyPr/>
          <a:lstStyle>
            <a:lvl1pPr marL="0" indent="0">
              <a:buNone/>
              <a:defRPr sz="1968"/>
            </a:lvl1pPr>
            <a:lvl2pPr marL="642899" indent="0">
              <a:buNone/>
              <a:defRPr sz="1688"/>
            </a:lvl2pPr>
            <a:lvl3pPr marL="1285799" indent="0">
              <a:buNone/>
              <a:defRPr sz="1407"/>
            </a:lvl3pPr>
            <a:lvl4pPr marL="1928696" indent="0">
              <a:buNone/>
              <a:defRPr sz="1265"/>
            </a:lvl4pPr>
            <a:lvl5pPr marL="2571594" indent="0">
              <a:buNone/>
              <a:defRPr sz="1265"/>
            </a:lvl5pPr>
            <a:lvl6pPr marL="3214494" indent="0">
              <a:buNone/>
              <a:defRPr sz="1265"/>
            </a:lvl6pPr>
            <a:lvl7pPr marL="3857392" indent="0">
              <a:buNone/>
              <a:defRPr sz="1265"/>
            </a:lvl7pPr>
            <a:lvl8pPr marL="4500290" indent="0">
              <a:buNone/>
              <a:defRPr sz="1265"/>
            </a:lvl8pPr>
            <a:lvl9pPr marL="5143190" indent="0">
              <a:buNone/>
              <a:defRPr sz="12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9614301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0363" y="9601649"/>
            <a:ext cx="14629805" cy="1134070"/>
          </a:xfrm>
        </p:spPr>
        <p:txBody>
          <a:bodyPr anchor="b"/>
          <a:lstStyle>
            <a:lvl1pPr algn="l">
              <a:defRPr sz="281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80363" y="1225600"/>
            <a:ext cx="14629805" cy="8228708"/>
          </a:xfrm>
        </p:spPr>
        <p:txBody>
          <a:bodyPr/>
          <a:lstStyle>
            <a:lvl1pPr marL="0" indent="0">
              <a:buNone/>
              <a:defRPr sz="4500"/>
            </a:lvl1pPr>
            <a:lvl2pPr marL="642899" indent="0">
              <a:buNone/>
              <a:defRPr sz="3939"/>
            </a:lvl2pPr>
            <a:lvl3pPr marL="1285799" indent="0">
              <a:buNone/>
              <a:defRPr sz="3375"/>
            </a:lvl3pPr>
            <a:lvl4pPr marL="1928696" indent="0">
              <a:buNone/>
              <a:defRPr sz="2812"/>
            </a:lvl4pPr>
            <a:lvl5pPr marL="2571594" indent="0">
              <a:buNone/>
              <a:defRPr sz="2812"/>
            </a:lvl5pPr>
            <a:lvl6pPr marL="3214494" indent="0">
              <a:buNone/>
              <a:defRPr sz="2812"/>
            </a:lvl6pPr>
            <a:lvl7pPr marL="3857392" indent="0">
              <a:buNone/>
              <a:defRPr sz="2812"/>
            </a:lvl7pPr>
            <a:lvl8pPr marL="4500290" indent="0">
              <a:buNone/>
              <a:defRPr sz="2812"/>
            </a:lvl8pPr>
            <a:lvl9pPr marL="5143190" indent="0">
              <a:buNone/>
              <a:defRPr sz="2812"/>
            </a:lvl9pPr>
          </a:lstStyle>
          <a:p>
            <a:pPr lvl="0"/>
            <a:endParaRPr lang="en-US" noProof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80363" y="10735718"/>
            <a:ext cx="14629805" cy="1609576"/>
          </a:xfrm>
        </p:spPr>
        <p:txBody>
          <a:bodyPr/>
          <a:lstStyle>
            <a:lvl1pPr marL="0" indent="0">
              <a:buNone/>
              <a:defRPr sz="1968"/>
            </a:lvl1pPr>
            <a:lvl2pPr marL="642899" indent="0">
              <a:buNone/>
              <a:defRPr sz="1688"/>
            </a:lvl2pPr>
            <a:lvl3pPr marL="1285799" indent="0">
              <a:buNone/>
              <a:defRPr sz="1407"/>
            </a:lvl3pPr>
            <a:lvl4pPr marL="1928696" indent="0">
              <a:buNone/>
              <a:defRPr sz="1265"/>
            </a:lvl4pPr>
            <a:lvl5pPr marL="2571594" indent="0">
              <a:buNone/>
              <a:defRPr sz="1265"/>
            </a:lvl5pPr>
            <a:lvl6pPr marL="3214494" indent="0">
              <a:buNone/>
              <a:defRPr sz="1265"/>
            </a:lvl6pPr>
            <a:lvl7pPr marL="3857392" indent="0">
              <a:buNone/>
              <a:defRPr sz="1265"/>
            </a:lvl7pPr>
            <a:lvl8pPr marL="4500290" indent="0">
              <a:buNone/>
              <a:defRPr sz="1265"/>
            </a:lvl8pPr>
            <a:lvl9pPr marL="5143190" indent="0">
              <a:buNone/>
              <a:defRPr sz="12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0231959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520638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097373" y="357188"/>
            <a:ext cx="4905376" cy="115728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81252" y="357188"/>
            <a:ext cx="14430376" cy="115728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6041290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4800" y="609603"/>
            <a:ext cx="20116800" cy="28638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844800" y="3962400"/>
            <a:ext cx="9855200" cy="822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13106400" y="3962402"/>
            <a:ext cx="98552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3106400" y="8229600"/>
            <a:ext cx="98552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080CF74D-F1F2-4DBA-AA7A-E329DB2A6A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BFE 2009 – Eindhoven, The Netherlands</a:t>
            </a: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3464B2A6-2374-4809-A92F-6FFA47A4CD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EEG and Signal Processing in Neurofeedback -  Basic Theory</a:t>
            </a:r>
          </a:p>
        </p:txBody>
      </p:sp>
    </p:spTree>
    <p:extLst>
      <p:ext uri="{BB962C8B-B14F-4D97-AF65-F5344CB8AC3E}">
        <p14:creationId xmlns:p14="http://schemas.microsoft.com/office/powerpoint/2010/main" val="31463726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>
            <a:spLocks noGrp="1"/>
          </p:cNvSpPr>
          <p:nvPr>
            <p:ph type="sldNum" sz="quarter" idx="2"/>
          </p:nvPr>
        </p:nvSpPr>
        <p:spPr>
          <a:xfrm>
            <a:off x="17475200" y="12490450"/>
            <a:ext cx="5689600" cy="577648"/>
          </a:xfrm>
          <a:prstGeom prst="rect">
            <a:avLst/>
          </a:prstGeom>
        </p:spPr>
        <p:txBody>
          <a:bodyPr lIns="45719" tIns="45719" rIns="45719" bIns="45719" anchor="t"/>
          <a:lstStyle>
            <a:lvl1pPr algn="r" defTabSz="1371560">
              <a:def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8127909"/>
      </p:ext>
    </p:extLst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5"/>
          <p:cNvGrpSpPr/>
          <p:nvPr/>
        </p:nvGrpSpPr>
        <p:grpSpPr>
          <a:xfrm>
            <a:off x="0" y="-60953"/>
            <a:ext cx="24180800" cy="13778546"/>
            <a:chOff x="0" y="0"/>
            <a:chExt cx="9067799" cy="6889272"/>
          </a:xfrm>
        </p:grpSpPr>
        <p:sp>
          <p:nvSpPr>
            <p:cNvPr id="12" name="Shape 12"/>
            <p:cNvSpPr/>
            <p:nvPr/>
          </p:nvSpPr>
          <p:spPr>
            <a:xfrm>
              <a:off x="1904999" y="30477"/>
              <a:ext cx="1524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3" name="Shape 13"/>
            <p:cNvSpPr/>
            <p:nvPr/>
          </p:nvSpPr>
          <p:spPr>
            <a:xfrm>
              <a:off x="1600199" y="30477"/>
              <a:ext cx="3810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4" name="Shape 14"/>
            <p:cNvSpPr/>
            <p:nvPr/>
          </p:nvSpPr>
          <p:spPr>
            <a:xfrm flipH="1">
              <a:off x="1752599" y="30477"/>
              <a:ext cx="3810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5" name="Shape 15"/>
            <p:cNvSpPr/>
            <p:nvPr/>
          </p:nvSpPr>
          <p:spPr>
            <a:xfrm flipH="1">
              <a:off x="76200" y="30477"/>
              <a:ext cx="228600" cy="6858001"/>
            </a:xfrm>
            <a:prstGeom prst="line">
              <a:avLst/>
            </a:prstGeom>
            <a:noFill/>
            <a:ln w="28575" cap="flat">
              <a:solidFill>
                <a:schemeClr val="accent1">
                  <a:alpha val="58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6" name="Shape 16"/>
            <p:cNvSpPr/>
            <p:nvPr/>
          </p:nvSpPr>
          <p:spPr>
            <a:xfrm>
              <a:off x="0" y="30477"/>
              <a:ext cx="228600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7" name="Shape 17"/>
            <p:cNvSpPr/>
            <p:nvPr/>
          </p:nvSpPr>
          <p:spPr>
            <a:xfrm>
              <a:off x="1600200" y="30477"/>
              <a:ext cx="914400" cy="6858001"/>
            </a:xfrm>
            <a:prstGeom prst="line">
              <a:avLst/>
            </a:prstGeom>
            <a:noFill/>
            <a:ln w="28575" cap="flat">
              <a:solidFill>
                <a:schemeClr val="accent1">
                  <a:alpha val="58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8" name="Shape 18"/>
            <p:cNvSpPr/>
            <p:nvPr/>
          </p:nvSpPr>
          <p:spPr>
            <a:xfrm>
              <a:off x="380999" y="30477"/>
              <a:ext cx="457202" cy="6858001"/>
            </a:xfrm>
            <a:prstGeom prst="line">
              <a:avLst/>
            </a:prstGeom>
            <a:noFill/>
            <a:ln w="9525" cap="flat">
              <a:solidFill>
                <a:schemeClr val="accent1">
                  <a:alpha val="90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9" name="Shape 19"/>
            <p:cNvSpPr/>
            <p:nvPr/>
          </p:nvSpPr>
          <p:spPr>
            <a:xfrm flipH="1">
              <a:off x="533400" y="30477"/>
              <a:ext cx="381002" cy="6858001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20" name="Shape 20"/>
            <p:cNvSpPr/>
            <p:nvPr/>
          </p:nvSpPr>
          <p:spPr>
            <a:xfrm>
              <a:off x="1066800" y="30476"/>
              <a:ext cx="457199" cy="6858001"/>
            </a:xfrm>
            <a:prstGeom prst="line">
              <a:avLst/>
            </a:prstGeom>
            <a:noFill/>
            <a:ln w="38100" cap="flat">
              <a:solidFill>
                <a:schemeClr val="accent1">
                  <a:alpha val="47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21" name="Shape 21"/>
            <p:cNvSpPr/>
            <p:nvPr/>
          </p:nvSpPr>
          <p:spPr>
            <a:xfrm>
              <a:off x="152400" y="30477"/>
              <a:ext cx="304800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22" name="Shape 22"/>
            <p:cNvSpPr/>
            <p:nvPr/>
          </p:nvSpPr>
          <p:spPr>
            <a:xfrm>
              <a:off x="1524000" y="30476"/>
              <a:ext cx="1524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23" name="Shape 23"/>
            <p:cNvSpPr/>
            <p:nvPr/>
          </p:nvSpPr>
          <p:spPr>
            <a:xfrm>
              <a:off x="533399" y="30477"/>
              <a:ext cx="1524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24" name="Shape 24"/>
            <p:cNvSpPr/>
            <p:nvPr/>
          </p:nvSpPr>
          <p:spPr>
            <a:xfrm>
              <a:off x="685799" y="30477"/>
              <a:ext cx="609602" cy="6858001"/>
            </a:xfrm>
            <a:prstGeom prst="line">
              <a:avLst/>
            </a:prstGeom>
            <a:noFill/>
            <a:ln w="1587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25" name="Shape 25"/>
            <p:cNvSpPr/>
            <p:nvPr/>
          </p:nvSpPr>
          <p:spPr>
            <a:xfrm flipH="1">
              <a:off x="990599" y="30477"/>
              <a:ext cx="1413511" cy="6858001"/>
            </a:xfrm>
            <a:prstGeom prst="line">
              <a:avLst/>
            </a:prstGeom>
            <a:noFill/>
            <a:ln w="9525" cap="flat">
              <a:solidFill>
                <a:schemeClr val="accent1">
                  <a:alpha val="39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26" name="Shape 26"/>
            <p:cNvSpPr/>
            <p:nvPr/>
          </p:nvSpPr>
          <p:spPr>
            <a:xfrm flipH="1">
              <a:off x="2135503" y="30476"/>
              <a:ext cx="302898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27" name="Shape 27"/>
            <p:cNvSpPr/>
            <p:nvPr/>
          </p:nvSpPr>
          <p:spPr>
            <a:xfrm flipH="1">
              <a:off x="2362200" y="30477"/>
              <a:ext cx="304800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28" name="Shape 28"/>
            <p:cNvSpPr/>
            <p:nvPr/>
          </p:nvSpPr>
          <p:spPr>
            <a:xfrm flipH="1">
              <a:off x="1371600" y="30477"/>
              <a:ext cx="403860" cy="6858001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29" name="Shape 29"/>
            <p:cNvSpPr/>
            <p:nvPr/>
          </p:nvSpPr>
          <p:spPr>
            <a:xfrm>
              <a:off x="609600" y="30477"/>
              <a:ext cx="352426" cy="6858001"/>
            </a:xfrm>
            <a:prstGeom prst="line">
              <a:avLst/>
            </a:prstGeom>
            <a:noFill/>
            <a:ln w="1587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30" name="Shape 30"/>
            <p:cNvSpPr/>
            <p:nvPr/>
          </p:nvSpPr>
          <p:spPr>
            <a:xfrm>
              <a:off x="1371600" y="30476"/>
              <a:ext cx="205740" cy="6858002"/>
            </a:xfrm>
            <a:prstGeom prst="line">
              <a:avLst/>
            </a:prstGeom>
            <a:noFill/>
            <a:ln w="50800" cap="flat">
              <a:solidFill>
                <a:schemeClr val="accent1">
                  <a:alpha val="30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31" name="Shape 31"/>
            <p:cNvSpPr/>
            <p:nvPr/>
          </p:nvSpPr>
          <p:spPr>
            <a:xfrm>
              <a:off x="990599" y="30477"/>
              <a:ext cx="1524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32" name="Shape 32"/>
            <p:cNvSpPr/>
            <p:nvPr/>
          </p:nvSpPr>
          <p:spPr>
            <a:xfrm>
              <a:off x="1219199" y="30477"/>
              <a:ext cx="1524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33" name="Shape 33"/>
            <p:cNvSpPr/>
            <p:nvPr/>
          </p:nvSpPr>
          <p:spPr>
            <a:xfrm>
              <a:off x="4419599" y="30477"/>
              <a:ext cx="1524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34" name="Shape 34"/>
            <p:cNvSpPr/>
            <p:nvPr/>
          </p:nvSpPr>
          <p:spPr>
            <a:xfrm>
              <a:off x="4114799" y="30477"/>
              <a:ext cx="3810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35" name="Shape 35"/>
            <p:cNvSpPr/>
            <p:nvPr/>
          </p:nvSpPr>
          <p:spPr>
            <a:xfrm flipH="1">
              <a:off x="4267199" y="30477"/>
              <a:ext cx="381002" cy="6858001"/>
            </a:xfrm>
            <a:prstGeom prst="line">
              <a:avLst/>
            </a:prstGeom>
            <a:noFill/>
            <a:ln w="47625" cap="flat">
              <a:solidFill>
                <a:schemeClr val="accent1">
                  <a:alpha val="63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36" name="Shape 36"/>
            <p:cNvSpPr/>
            <p:nvPr/>
          </p:nvSpPr>
          <p:spPr>
            <a:xfrm flipH="1">
              <a:off x="2590800" y="30477"/>
              <a:ext cx="228600" cy="6858001"/>
            </a:xfrm>
            <a:prstGeom prst="line">
              <a:avLst/>
            </a:prstGeom>
            <a:noFill/>
            <a:ln w="28575" cap="flat">
              <a:solidFill>
                <a:schemeClr val="accent1">
                  <a:alpha val="58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37" name="Shape 37"/>
            <p:cNvSpPr/>
            <p:nvPr/>
          </p:nvSpPr>
          <p:spPr>
            <a:xfrm>
              <a:off x="2514600" y="30477"/>
              <a:ext cx="228600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38" name="Shape 38"/>
            <p:cNvSpPr/>
            <p:nvPr/>
          </p:nvSpPr>
          <p:spPr>
            <a:xfrm flipH="1">
              <a:off x="3275805" y="31271"/>
              <a:ext cx="1590" cy="6858001"/>
            </a:xfrm>
            <a:prstGeom prst="line">
              <a:avLst/>
            </a:prstGeom>
            <a:noFill/>
            <a:ln w="28575" cap="flat">
              <a:solidFill>
                <a:schemeClr val="accent1">
                  <a:alpha val="58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39" name="Shape 39"/>
            <p:cNvSpPr/>
            <p:nvPr/>
          </p:nvSpPr>
          <p:spPr>
            <a:xfrm>
              <a:off x="2895599" y="30477"/>
              <a:ext cx="457202" cy="6858001"/>
            </a:xfrm>
            <a:prstGeom prst="line">
              <a:avLst/>
            </a:prstGeom>
            <a:noFill/>
            <a:ln w="47625" cap="flat">
              <a:solidFill>
                <a:schemeClr val="accent1">
                  <a:alpha val="63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40" name="Shape 40"/>
            <p:cNvSpPr/>
            <p:nvPr/>
          </p:nvSpPr>
          <p:spPr>
            <a:xfrm flipH="1">
              <a:off x="3048000" y="30477"/>
              <a:ext cx="381002" cy="6858001"/>
            </a:xfrm>
            <a:prstGeom prst="line">
              <a:avLst/>
            </a:prstGeom>
            <a:noFill/>
            <a:ln w="50800" cap="flat">
              <a:solidFill>
                <a:schemeClr val="accent1">
                  <a:alpha val="30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41" name="Shape 41"/>
            <p:cNvSpPr/>
            <p:nvPr/>
          </p:nvSpPr>
          <p:spPr>
            <a:xfrm>
              <a:off x="3581400" y="30476"/>
              <a:ext cx="457199" cy="6858001"/>
            </a:xfrm>
            <a:prstGeom prst="line">
              <a:avLst/>
            </a:prstGeom>
            <a:noFill/>
            <a:ln w="38100" cap="flat">
              <a:solidFill>
                <a:schemeClr val="accent1">
                  <a:alpha val="47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42" name="Shape 42"/>
            <p:cNvSpPr/>
            <p:nvPr/>
          </p:nvSpPr>
          <p:spPr>
            <a:xfrm>
              <a:off x="2667000" y="30477"/>
              <a:ext cx="304800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43" name="Shape 43"/>
            <p:cNvSpPr/>
            <p:nvPr/>
          </p:nvSpPr>
          <p:spPr>
            <a:xfrm>
              <a:off x="4038600" y="30476"/>
              <a:ext cx="152402" cy="6858001"/>
            </a:xfrm>
            <a:prstGeom prst="line">
              <a:avLst/>
            </a:prstGeom>
            <a:noFill/>
            <a:ln w="50800" cap="flat">
              <a:solidFill>
                <a:schemeClr val="accent1">
                  <a:alpha val="30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44" name="Shape 44"/>
            <p:cNvSpPr/>
            <p:nvPr/>
          </p:nvSpPr>
          <p:spPr>
            <a:xfrm>
              <a:off x="3047999" y="30477"/>
              <a:ext cx="1524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45" name="Shape 45"/>
            <p:cNvSpPr/>
            <p:nvPr/>
          </p:nvSpPr>
          <p:spPr>
            <a:xfrm flipH="1">
              <a:off x="2286000" y="30477"/>
              <a:ext cx="228600" cy="6858001"/>
            </a:xfrm>
            <a:prstGeom prst="line">
              <a:avLst/>
            </a:prstGeom>
            <a:noFill/>
            <a:ln w="1587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46" name="Shape 46"/>
            <p:cNvSpPr/>
            <p:nvPr/>
          </p:nvSpPr>
          <p:spPr>
            <a:xfrm flipH="1">
              <a:off x="3505199" y="30477"/>
              <a:ext cx="1413511" cy="6858001"/>
            </a:xfrm>
            <a:prstGeom prst="line">
              <a:avLst/>
            </a:prstGeom>
            <a:noFill/>
            <a:ln w="9525" cap="flat">
              <a:solidFill>
                <a:schemeClr val="accent1">
                  <a:alpha val="39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47" name="Shape 47"/>
            <p:cNvSpPr/>
            <p:nvPr/>
          </p:nvSpPr>
          <p:spPr>
            <a:xfrm flipH="1">
              <a:off x="4650103" y="30476"/>
              <a:ext cx="302898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48" name="Shape 48"/>
            <p:cNvSpPr/>
            <p:nvPr/>
          </p:nvSpPr>
          <p:spPr>
            <a:xfrm flipH="1">
              <a:off x="4952999" y="30477"/>
              <a:ext cx="1524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49" name="Shape 49"/>
            <p:cNvSpPr/>
            <p:nvPr/>
          </p:nvSpPr>
          <p:spPr>
            <a:xfrm flipH="1">
              <a:off x="3886200" y="30477"/>
              <a:ext cx="403860" cy="6858001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50" name="Shape 50"/>
            <p:cNvSpPr/>
            <p:nvPr/>
          </p:nvSpPr>
          <p:spPr>
            <a:xfrm>
              <a:off x="3124201" y="30477"/>
              <a:ext cx="352425" cy="6858001"/>
            </a:xfrm>
            <a:prstGeom prst="line">
              <a:avLst/>
            </a:prstGeom>
            <a:noFill/>
            <a:ln w="1587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51" name="Shape 51"/>
            <p:cNvSpPr/>
            <p:nvPr/>
          </p:nvSpPr>
          <p:spPr>
            <a:xfrm>
              <a:off x="3886200" y="30476"/>
              <a:ext cx="205740" cy="685800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52" name="Shape 52"/>
            <p:cNvSpPr/>
            <p:nvPr/>
          </p:nvSpPr>
          <p:spPr>
            <a:xfrm>
              <a:off x="3505199" y="30477"/>
              <a:ext cx="1524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53" name="Shape 53"/>
            <p:cNvSpPr/>
            <p:nvPr/>
          </p:nvSpPr>
          <p:spPr>
            <a:xfrm>
              <a:off x="3733799" y="30477"/>
              <a:ext cx="1524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54" name="Shape 54"/>
            <p:cNvSpPr/>
            <p:nvPr/>
          </p:nvSpPr>
          <p:spPr>
            <a:xfrm>
              <a:off x="6095999" y="30478"/>
              <a:ext cx="152402" cy="6858001"/>
            </a:xfrm>
            <a:prstGeom prst="line">
              <a:avLst/>
            </a:prstGeom>
            <a:noFill/>
            <a:ln w="50800" cap="flat">
              <a:solidFill>
                <a:schemeClr val="accent1">
                  <a:alpha val="30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55" name="Shape 55"/>
            <p:cNvSpPr/>
            <p:nvPr/>
          </p:nvSpPr>
          <p:spPr>
            <a:xfrm>
              <a:off x="5334000" y="30478"/>
              <a:ext cx="3810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56" name="Shape 56"/>
            <p:cNvSpPr/>
            <p:nvPr/>
          </p:nvSpPr>
          <p:spPr>
            <a:xfrm flipH="1">
              <a:off x="5943599" y="30478"/>
              <a:ext cx="3810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57" name="Shape 57"/>
            <p:cNvSpPr/>
            <p:nvPr/>
          </p:nvSpPr>
          <p:spPr>
            <a:xfrm flipH="1">
              <a:off x="5105400" y="30477"/>
              <a:ext cx="304801" cy="6858000"/>
            </a:xfrm>
            <a:prstGeom prst="line">
              <a:avLst/>
            </a:prstGeom>
            <a:noFill/>
            <a:ln w="28575" cap="flat">
              <a:solidFill>
                <a:schemeClr val="accent1">
                  <a:alpha val="58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58" name="Shape 58"/>
            <p:cNvSpPr/>
            <p:nvPr/>
          </p:nvSpPr>
          <p:spPr>
            <a:xfrm>
              <a:off x="4267200" y="30478"/>
              <a:ext cx="457199" cy="6858001"/>
            </a:xfrm>
            <a:prstGeom prst="line">
              <a:avLst/>
            </a:prstGeom>
            <a:noFill/>
            <a:ln w="38100" cap="flat">
              <a:solidFill>
                <a:schemeClr val="accent1">
                  <a:alpha val="47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59" name="Shape 59"/>
            <p:cNvSpPr/>
            <p:nvPr/>
          </p:nvSpPr>
          <p:spPr>
            <a:xfrm>
              <a:off x="5715000" y="30477"/>
              <a:ext cx="1524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60" name="Shape 60"/>
            <p:cNvSpPr/>
            <p:nvPr/>
          </p:nvSpPr>
          <p:spPr>
            <a:xfrm flipH="1">
              <a:off x="5368289" y="30478"/>
              <a:ext cx="1413512" cy="6858001"/>
            </a:xfrm>
            <a:prstGeom prst="line">
              <a:avLst/>
            </a:prstGeom>
            <a:noFill/>
            <a:ln w="9525" cap="flat">
              <a:solidFill>
                <a:schemeClr val="accent1">
                  <a:alpha val="56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61" name="Shape 61"/>
            <p:cNvSpPr/>
            <p:nvPr/>
          </p:nvSpPr>
          <p:spPr>
            <a:xfrm flipH="1">
              <a:off x="6326503" y="30477"/>
              <a:ext cx="302898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62" name="Shape 62"/>
            <p:cNvSpPr/>
            <p:nvPr/>
          </p:nvSpPr>
          <p:spPr>
            <a:xfrm flipH="1">
              <a:off x="6172200" y="30478"/>
              <a:ext cx="304800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63" name="Shape 63"/>
            <p:cNvSpPr/>
            <p:nvPr/>
          </p:nvSpPr>
          <p:spPr>
            <a:xfrm flipH="1">
              <a:off x="5615940" y="30478"/>
              <a:ext cx="403860" cy="6858001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64" name="Shape 64"/>
            <p:cNvSpPr/>
            <p:nvPr/>
          </p:nvSpPr>
          <p:spPr>
            <a:xfrm>
              <a:off x="5562600" y="30478"/>
              <a:ext cx="205740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65" name="Shape 65"/>
            <p:cNvSpPr/>
            <p:nvPr/>
          </p:nvSpPr>
          <p:spPr>
            <a:xfrm>
              <a:off x="5105399" y="30478"/>
              <a:ext cx="1524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66" name="Shape 66"/>
            <p:cNvSpPr/>
            <p:nvPr/>
          </p:nvSpPr>
          <p:spPr>
            <a:xfrm>
              <a:off x="5333999" y="30477"/>
              <a:ext cx="1524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67" name="Shape 67"/>
            <p:cNvSpPr/>
            <p:nvPr/>
          </p:nvSpPr>
          <p:spPr>
            <a:xfrm flipH="1">
              <a:off x="6781800" y="30478"/>
              <a:ext cx="228600" cy="6858001"/>
            </a:xfrm>
            <a:prstGeom prst="line">
              <a:avLst/>
            </a:prstGeom>
            <a:noFill/>
            <a:ln w="28575" cap="flat">
              <a:solidFill>
                <a:schemeClr val="accent1">
                  <a:alpha val="58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68" name="Shape 68"/>
            <p:cNvSpPr/>
            <p:nvPr/>
          </p:nvSpPr>
          <p:spPr>
            <a:xfrm>
              <a:off x="6781799" y="30478"/>
              <a:ext cx="228601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69" name="Shape 69"/>
            <p:cNvSpPr/>
            <p:nvPr/>
          </p:nvSpPr>
          <p:spPr>
            <a:xfrm flipH="1">
              <a:off x="7466805" y="31272"/>
              <a:ext cx="1590" cy="6858001"/>
            </a:xfrm>
            <a:prstGeom prst="line">
              <a:avLst/>
            </a:prstGeom>
            <a:noFill/>
            <a:ln w="28575" cap="flat">
              <a:solidFill>
                <a:schemeClr val="accent1">
                  <a:alpha val="58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70" name="Shape 70"/>
            <p:cNvSpPr/>
            <p:nvPr/>
          </p:nvSpPr>
          <p:spPr>
            <a:xfrm>
              <a:off x="7086599" y="30478"/>
              <a:ext cx="457202" cy="6858001"/>
            </a:xfrm>
            <a:prstGeom prst="line">
              <a:avLst/>
            </a:prstGeom>
            <a:noFill/>
            <a:ln w="9525" cap="flat">
              <a:solidFill>
                <a:schemeClr val="accent1">
                  <a:alpha val="90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71" name="Shape 71"/>
            <p:cNvSpPr/>
            <p:nvPr/>
          </p:nvSpPr>
          <p:spPr>
            <a:xfrm flipH="1">
              <a:off x="7239000" y="30478"/>
              <a:ext cx="381002" cy="6858001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72" name="Shape 72"/>
            <p:cNvSpPr/>
            <p:nvPr/>
          </p:nvSpPr>
          <p:spPr>
            <a:xfrm>
              <a:off x="7772400" y="30477"/>
              <a:ext cx="457199" cy="6858001"/>
            </a:xfrm>
            <a:prstGeom prst="line">
              <a:avLst/>
            </a:prstGeom>
            <a:noFill/>
            <a:ln w="38100" cap="flat">
              <a:solidFill>
                <a:schemeClr val="accent1">
                  <a:alpha val="47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73" name="Shape 73"/>
            <p:cNvSpPr/>
            <p:nvPr/>
          </p:nvSpPr>
          <p:spPr>
            <a:xfrm>
              <a:off x="7086599" y="30477"/>
              <a:ext cx="1524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74" name="Shape 74"/>
            <p:cNvSpPr/>
            <p:nvPr/>
          </p:nvSpPr>
          <p:spPr>
            <a:xfrm flipH="1">
              <a:off x="6934200" y="30477"/>
              <a:ext cx="228600" cy="6858001"/>
            </a:xfrm>
            <a:prstGeom prst="line">
              <a:avLst/>
            </a:prstGeom>
            <a:noFill/>
            <a:ln w="1587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75" name="Shape 75"/>
            <p:cNvSpPr/>
            <p:nvPr/>
          </p:nvSpPr>
          <p:spPr>
            <a:xfrm>
              <a:off x="7467601" y="30477"/>
              <a:ext cx="352425" cy="6858001"/>
            </a:xfrm>
            <a:prstGeom prst="line">
              <a:avLst/>
            </a:prstGeom>
            <a:noFill/>
            <a:ln w="15875" cap="flat">
              <a:solidFill>
                <a:schemeClr val="accent1">
                  <a:alpha val="72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76" name="Shape 76"/>
            <p:cNvSpPr/>
            <p:nvPr/>
          </p:nvSpPr>
          <p:spPr>
            <a:xfrm>
              <a:off x="8077200" y="30478"/>
              <a:ext cx="205740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77" name="Shape 77"/>
            <p:cNvSpPr/>
            <p:nvPr/>
          </p:nvSpPr>
          <p:spPr>
            <a:xfrm>
              <a:off x="7696199" y="30478"/>
              <a:ext cx="1524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78" name="Shape 78"/>
            <p:cNvSpPr/>
            <p:nvPr/>
          </p:nvSpPr>
          <p:spPr>
            <a:xfrm>
              <a:off x="7924799" y="30478"/>
              <a:ext cx="1524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79" name="Shape 79"/>
            <p:cNvSpPr/>
            <p:nvPr/>
          </p:nvSpPr>
          <p:spPr>
            <a:xfrm>
              <a:off x="8610599" y="30479"/>
              <a:ext cx="1524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80" name="Shape 80"/>
            <p:cNvSpPr/>
            <p:nvPr/>
          </p:nvSpPr>
          <p:spPr>
            <a:xfrm>
              <a:off x="8305799" y="30479"/>
              <a:ext cx="3810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81" name="Shape 81"/>
            <p:cNvSpPr/>
            <p:nvPr/>
          </p:nvSpPr>
          <p:spPr>
            <a:xfrm flipH="1">
              <a:off x="8458199" y="30479"/>
              <a:ext cx="381002" cy="6858001"/>
            </a:xfrm>
            <a:prstGeom prst="line">
              <a:avLst/>
            </a:prstGeom>
            <a:noFill/>
            <a:ln w="50800" cap="flat">
              <a:solidFill>
                <a:schemeClr val="accent1">
                  <a:alpha val="30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82" name="Shape 82"/>
            <p:cNvSpPr/>
            <p:nvPr/>
          </p:nvSpPr>
          <p:spPr>
            <a:xfrm>
              <a:off x="8229600" y="30478"/>
              <a:ext cx="1524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83" name="Shape 83"/>
            <p:cNvSpPr/>
            <p:nvPr/>
          </p:nvSpPr>
          <p:spPr>
            <a:xfrm flipH="1">
              <a:off x="8876667" y="0"/>
              <a:ext cx="191133" cy="6888480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84" name="Shape 84"/>
            <p:cNvSpPr/>
            <p:nvPr/>
          </p:nvSpPr>
          <p:spPr>
            <a:xfrm flipH="1">
              <a:off x="8077201" y="30478"/>
              <a:ext cx="403859" cy="6858002"/>
            </a:xfrm>
            <a:prstGeom prst="line">
              <a:avLst/>
            </a:prstGeom>
            <a:noFill/>
            <a:ln w="47625" cap="flat">
              <a:solidFill>
                <a:schemeClr val="accent1">
                  <a:alpha val="63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85" name="Shape 85"/>
            <p:cNvSpPr/>
            <p:nvPr/>
          </p:nvSpPr>
          <p:spPr>
            <a:xfrm>
              <a:off x="8077200" y="30478"/>
              <a:ext cx="205740" cy="685800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86" name="Shape 86"/>
            <p:cNvSpPr/>
            <p:nvPr/>
          </p:nvSpPr>
          <p:spPr>
            <a:xfrm flipH="1">
              <a:off x="8990805" y="31270"/>
              <a:ext cx="1590" cy="6858003"/>
            </a:xfrm>
            <a:prstGeom prst="line">
              <a:avLst/>
            </a:prstGeom>
            <a:noFill/>
            <a:ln w="1587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87" name="Shape 87"/>
            <p:cNvSpPr/>
            <p:nvPr/>
          </p:nvSpPr>
          <p:spPr>
            <a:xfrm flipH="1">
              <a:off x="5943599" y="30477"/>
              <a:ext cx="76202" cy="6858001"/>
            </a:xfrm>
            <a:prstGeom prst="line">
              <a:avLst/>
            </a:prstGeom>
            <a:noFill/>
            <a:ln w="38100" cap="flat">
              <a:solidFill>
                <a:schemeClr val="accent1">
                  <a:alpha val="47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88" name="Shape 88"/>
            <p:cNvSpPr/>
            <p:nvPr/>
          </p:nvSpPr>
          <p:spPr>
            <a:xfrm>
              <a:off x="6400799" y="30477"/>
              <a:ext cx="152402" cy="6858001"/>
            </a:xfrm>
            <a:prstGeom prst="line">
              <a:avLst/>
            </a:prstGeom>
            <a:noFill/>
            <a:ln w="47625" cap="flat">
              <a:solidFill>
                <a:schemeClr val="accent1">
                  <a:alpha val="63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89" name="Shape 89"/>
            <p:cNvSpPr/>
            <p:nvPr/>
          </p:nvSpPr>
          <p:spPr>
            <a:xfrm>
              <a:off x="6476999" y="30477"/>
              <a:ext cx="381002" cy="6858001"/>
            </a:xfrm>
            <a:prstGeom prst="line">
              <a:avLst/>
            </a:prstGeom>
            <a:noFill/>
            <a:ln w="19050" cap="flat">
              <a:solidFill>
                <a:schemeClr val="accent1">
                  <a:alpha val="58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90" name="Shape 90"/>
            <p:cNvSpPr/>
            <p:nvPr/>
          </p:nvSpPr>
          <p:spPr>
            <a:xfrm flipH="1">
              <a:off x="5410200" y="30477"/>
              <a:ext cx="304800" cy="6858001"/>
            </a:xfrm>
            <a:prstGeom prst="line">
              <a:avLst/>
            </a:prstGeom>
            <a:noFill/>
            <a:ln w="47625" cap="flat">
              <a:solidFill>
                <a:schemeClr val="accent1">
                  <a:alpha val="63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91" name="Shape 91"/>
            <p:cNvSpPr/>
            <p:nvPr/>
          </p:nvSpPr>
          <p:spPr>
            <a:xfrm>
              <a:off x="6400801" y="30478"/>
              <a:ext cx="352425" cy="6858001"/>
            </a:xfrm>
            <a:prstGeom prst="line">
              <a:avLst/>
            </a:prstGeom>
            <a:noFill/>
            <a:ln w="15875" cap="flat">
              <a:solidFill>
                <a:schemeClr val="accent1">
                  <a:alpha val="72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92" name="Shape 92"/>
            <p:cNvSpPr/>
            <p:nvPr/>
          </p:nvSpPr>
          <p:spPr>
            <a:xfrm flipH="1">
              <a:off x="7010399" y="30477"/>
              <a:ext cx="381002" cy="6858001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93" name="Shape 93"/>
            <p:cNvSpPr/>
            <p:nvPr/>
          </p:nvSpPr>
          <p:spPr>
            <a:xfrm flipH="1">
              <a:off x="7162800" y="30477"/>
              <a:ext cx="990600" cy="6858001"/>
            </a:xfrm>
            <a:prstGeom prst="line">
              <a:avLst/>
            </a:prstGeom>
            <a:noFill/>
            <a:ln w="28575" cap="flat">
              <a:solidFill>
                <a:schemeClr val="accent1">
                  <a:alpha val="58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94" name="Shape 94"/>
            <p:cNvSpPr/>
            <p:nvPr/>
          </p:nvSpPr>
          <p:spPr>
            <a:xfrm>
              <a:off x="4572000" y="30479"/>
              <a:ext cx="457199" cy="6858001"/>
            </a:xfrm>
            <a:prstGeom prst="line">
              <a:avLst/>
            </a:prstGeom>
            <a:noFill/>
            <a:ln w="38100" cap="flat">
              <a:solidFill>
                <a:schemeClr val="accent1">
                  <a:alpha val="47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</p:grpSp>
      <p:sp>
        <p:nvSpPr>
          <p:cNvPr id="96" name="Shape 9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97" name="Shape 97"/>
          <p:cNvSpPr/>
          <p:nvPr/>
        </p:nvSpPr>
        <p:spPr>
          <a:xfrm>
            <a:off x="0" y="3810000"/>
            <a:ext cx="13208000" cy="62484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lIns="68579" rIns="6857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2700"/>
          </a:p>
        </p:txBody>
      </p:sp>
      <p:grpSp>
        <p:nvGrpSpPr>
          <p:cNvPr id="101" name="Group 101"/>
          <p:cNvGrpSpPr/>
          <p:nvPr/>
        </p:nvGrpSpPr>
        <p:grpSpPr>
          <a:xfrm>
            <a:off x="4" y="4114805"/>
            <a:ext cx="12803720" cy="5641978"/>
            <a:chOff x="0" y="0"/>
            <a:chExt cx="4801394" cy="2820987"/>
          </a:xfrm>
        </p:grpSpPr>
        <p:sp>
          <p:nvSpPr>
            <p:cNvPr id="98" name="Shape 98"/>
            <p:cNvSpPr/>
            <p:nvPr/>
          </p:nvSpPr>
          <p:spPr>
            <a:xfrm>
              <a:off x="0" y="0"/>
              <a:ext cx="4800601" cy="1588"/>
            </a:xfrm>
            <a:prstGeom prst="line">
              <a:avLst/>
            </a:prstGeom>
            <a:noFill/>
            <a:ln w="19050" cap="flat">
              <a:solidFill>
                <a:schemeClr val="accent2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99" name="Shape 99"/>
            <p:cNvSpPr/>
            <p:nvPr/>
          </p:nvSpPr>
          <p:spPr>
            <a:xfrm>
              <a:off x="0" y="2819400"/>
              <a:ext cx="4800601" cy="1589"/>
            </a:xfrm>
            <a:prstGeom prst="line">
              <a:avLst/>
            </a:prstGeom>
            <a:noFill/>
            <a:ln w="19050" cap="flat">
              <a:solidFill>
                <a:schemeClr val="accent2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00" name="Shape 100"/>
            <p:cNvSpPr/>
            <p:nvPr/>
          </p:nvSpPr>
          <p:spPr>
            <a:xfrm flipH="1">
              <a:off x="4800600" y="793"/>
              <a:ext cx="795" cy="2818608"/>
            </a:xfrm>
            <a:prstGeom prst="line">
              <a:avLst/>
            </a:prstGeom>
            <a:noFill/>
            <a:ln w="19050" cap="flat">
              <a:solidFill>
                <a:schemeClr val="accent2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</p:grpSp>
      <p:sp>
        <p:nvSpPr>
          <p:cNvPr id="102" name="Shape 102"/>
          <p:cNvSpPr>
            <a:spLocks noGrp="1"/>
          </p:cNvSpPr>
          <p:nvPr>
            <p:ph type="title"/>
          </p:nvPr>
        </p:nvSpPr>
        <p:spPr>
          <a:xfrm>
            <a:off x="609600" y="831850"/>
            <a:ext cx="11785600" cy="6629656"/>
          </a:xfrm>
          <a:prstGeom prst="rect">
            <a:avLst/>
          </a:prstGeom>
        </p:spPr>
        <p:txBody>
          <a:bodyPr/>
          <a:lstStyle>
            <a:lvl1pPr>
              <a:tabLst>
                <a:tab pos="5733907" algn="l"/>
              </a:tabLst>
              <a:defRPr spc="60"/>
            </a:lvl1pPr>
          </a:lstStyle>
          <a:p>
            <a:r>
              <a:t>Title Text</a:t>
            </a:r>
          </a:p>
        </p:txBody>
      </p:sp>
      <p:sp>
        <p:nvSpPr>
          <p:cNvPr id="103" name="Shape 103"/>
          <p:cNvSpPr>
            <a:spLocks noGrp="1"/>
          </p:cNvSpPr>
          <p:nvPr>
            <p:ph type="body" sz="quarter" idx="1"/>
          </p:nvPr>
        </p:nvSpPr>
        <p:spPr>
          <a:xfrm>
            <a:off x="609600" y="7467600"/>
            <a:ext cx="11785600" cy="556260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3300">
                <a:solidFill>
                  <a:srgbClr val="FFFFFF"/>
                </a:solidFill>
              </a:defRPr>
            </a:lvl1pPr>
            <a:lvl2pPr marL="0" indent="685783">
              <a:buClrTx/>
              <a:buSzTx/>
              <a:buFontTx/>
              <a:buNone/>
              <a:defRPr sz="3300">
                <a:solidFill>
                  <a:srgbClr val="FFFFFF"/>
                </a:solidFill>
              </a:defRPr>
            </a:lvl2pPr>
            <a:lvl3pPr marL="0" indent="1371566">
              <a:buClrTx/>
              <a:buSzTx/>
              <a:buFontTx/>
              <a:buNone/>
              <a:defRPr sz="3300">
                <a:solidFill>
                  <a:srgbClr val="FFFFFF"/>
                </a:solidFill>
              </a:defRPr>
            </a:lvl3pPr>
            <a:lvl4pPr marL="0" indent="2057349">
              <a:buClrTx/>
              <a:buSzTx/>
              <a:buFontTx/>
              <a:buNone/>
              <a:defRPr sz="3300">
                <a:solidFill>
                  <a:srgbClr val="FFFFFF"/>
                </a:solidFill>
              </a:defRPr>
            </a:lvl4pPr>
            <a:lvl5pPr marL="0" indent="2743131">
              <a:buClrTx/>
              <a:buSzTx/>
              <a:buFontTx/>
              <a:buNone/>
              <a:defRPr sz="33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167370820"/>
      </p:ext>
    </p:extLst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tabLst>
                <a:tab pos="5733907" algn="l"/>
              </a:tabLst>
            </a:lvl1pPr>
          </a:lstStyle>
          <a:p>
            <a:r>
              <a:t>Title Text</a:t>
            </a:r>
          </a:p>
        </p:txBody>
      </p:sp>
      <p:sp>
        <p:nvSpPr>
          <p:cNvPr id="111" name="Shape 1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hape 1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8758664"/>
      </p:ext>
    </p:extLst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Group 202"/>
          <p:cNvGrpSpPr/>
          <p:nvPr/>
        </p:nvGrpSpPr>
        <p:grpSpPr>
          <a:xfrm>
            <a:off x="0" y="-60958"/>
            <a:ext cx="24180800" cy="9692644"/>
            <a:chOff x="0" y="0"/>
            <a:chExt cx="9067798" cy="4846320"/>
          </a:xfrm>
        </p:grpSpPr>
        <p:sp>
          <p:nvSpPr>
            <p:cNvPr id="119" name="Shape 119"/>
            <p:cNvSpPr/>
            <p:nvPr/>
          </p:nvSpPr>
          <p:spPr>
            <a:xfrm>
              <a:off x="1905000" y="21439"/>
              <a:ext cx="152400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20" name="Shape 120"/>
            <p:cNvSpPr/>
            <p:nvPr/>
          </p:nvSpPr>
          <p:spPr>
            <a:xfrm>
              <a:off x="1600199" y="21439"/>
              <a:ext cx="381001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21" name="Shape 121"/>
            <p:cNvSpPr/>
            <p:nvPr/>
          </p:nvSpPr>
          <p:spPr>
            <a:xfrm flipH="1">
              <a:off x="1752599" y="21439"/>
              <a:ext cx="381001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22" name="Shape 122"/>
            <p:cNvSpPr/>
            <p:nvPr/>
          </p:nvSpPr>
          <p:spPr>
            <a:xfrm flipH="1">
              <a:off x="76199" y="21439"/>
              <a:ext cx="228601" cy="4824322"/>
            </a:xfrm>
            <a:prstGeom prst="line">
              <a:avLst/>
            </a:prstGeom>
            <a:noFill/>
            <a:ln w="28575" cap="flat">
              <a:solidFill>
                <a:schemeClr val="accent1">
                  <a:alpha val="58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23" name="Shape 123"/>
            <p:cNvSpPr/>
            <p:nvPr/>
          </p:nvSpPr>
          <p:spPr>
            <a:xfrm>
              <a:off x="-1" y="21439"/>
              <a:ext cx="228601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24" name="Shape 124"/>
            <p:cNvSpPr/>
            <p:nvPr/>
          </p:nvSpPr>
          <p:spPr>
            <a:xfrm>
              <a:off x="1600199" y="21439"/>
              <a:ext cx="914401" cy="4824322"/>
            </a:xfrm>
            <a:prstGeom prst="line">
              <a:avLst/>
            </a:prstGeom>
            <a:noFill/>
            <a:ln w="28575" cap="flat">
              <a:solidFill>
                <a:schemeClr val="accent1">
                  <a:alpha val="58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25" name="Shape 125"/>
            <p:cNvSpPr/>
            <p:nvPr/>
          </p:nvSpPr>
          <p:spPr>
            <a:xfrm>
              <a:off x="381000" y="21439"/>
              <a:ext cx="457200" cy="4824322"/>
            </a:xfrm>
            <a:prstGeom prst="line">
              <a:avLst/>
            </a:prstGeom>
            <a:noFill/>
            <a:ln w="9525" cap="flat">
              <a:solidFill>
                <a:schemeClr val="accent1">
                  <a:alpha val="90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26" name="Shape 126"/>
            <p:cNvSpPr/>
            <p:nvPr/>
          </p:nvSpPr>
          <p:spPr>
            <a:xfrm flipH="1">
              <a:off x="533399" y="21439"/>
              <a:ext cx="381002" cy="4824322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27" name="Shape 127"/>
            <p:cNvSpPr/>
            <p:nvPr/>
          </p:nvSpPr>
          <p:spPr>
            <a:xfrm>
              <a:off x="1066799" y="21438"/>
              <a:ext cx="457200" cy="4824322"/>
            </a:xfrm>
            <a:prstGeom prst="line">
              <a:avLst/>
            </a:prstGeom>
            <a:noFill/>
            <a:ln w="38100" cap="flat">
              <a:solidFill>
                <a:schemeClr val="accent1">
                  <a:alpha val="47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28" name="Shape 128"/>
            <p:cNvSpPr/>
            <p:nvPr/>
          </p:nvSpPr>
          <p:spPr>
            <a:xfrm>
              <a:off x="152399" y="21439"/>
              <a:ext cx="304801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29" name="Shape 129"/>
            <p:cNvSpPr/>
            <p:nvPr/>
          </p:nvSpPr>
          <p:spPr>
            <a:xfrm>
              <a:off x="1523999" y="21438"/>
              <a:ext cx="152403" cy="4824322"/>
            </a:xfrm>
            <a:prstGeom prst="line">
              <a:avLst/>
            </a:prstGeom>
            <a:noFill/>
            <a:ln w="57150" cap="flat">
              <a:solidFill>
                <a:schemeClr val="accent1">
                  <a:alpha val="30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30" name="Shape 130"/>
            <p:cNvSpPr/>
            <p:nvPr/>
          </p:nvSpPr>
          <p:spPr>
            <a:xfrm>
              <a:off x="533399" y="21439"/>
              <a:ext cx="152400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31" name="Shape 131"/>
            <p:cNvSpPr/>
            <p:nvPr/>
          </p:nvSpPr>
          <p:spPr>
            <a:xfrm>
              <a:off x="228599" y="32632"/>
              <a:ext cx="457201" cy="4813689"/>
            </a:xfrm>
            <a:prstGeom prst="line">
              <a:avLst/>
            </a:prstGeom>
            <a:noFill/>
            <a:ln w="1587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32" name="Shape 132"/>
            <p:cNvSpPr/>
            <p:nvPr/>
          </p:nvSpPr>
          <p:spPr>
            <a:xfrm flipH="1">
              <a:off x="990599" y="21439"/>
              <a:ext cx="1413511" cy="4824322"/>
            </a:xfrm>
            <a:prstGeom prst="line">
              <a:avLst/>
            </a:prstGeom>
            <a:noFill/>
            <a:ln w="9525" cap="flat">
              <a:solidFill>
                <a:schemeClr val="accent1">
                  <a:alpha val="39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33" name="Shape 133"/>
            <p:cNvSpPr/>
            <p:nvPr/>
          </p:nvSpPr>
          <p:spPr>
            <a:xfrm flipH="1">
              <a:off x="2135504" y="21438"/>
              <a:ext cx="302895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34" name="Shape 134"/>
            <p:cNvSpPr/>
            <p:nvPr/>
          </p:nvSpPr>
          <p:spPr>
            <a:xfrm flipH="1">
              <a:off x="2362199" y="21439"/>
              <a:ext cx="304801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35" name="Shape 135"/>
            <p:cNvSpPr/>
            <p:nvPr/>
          </p:nvSpPr>
          <p:spPr>
            <a:xfrm flipH="1">
              <a:off x="1371598" y="21439"/>
              <a:ext cx="403863" cy="4824322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36" name="Shape 136"/>
            <p:cNvSpPr/>
            <p:nvPr/>
          </p:nvSpPr>
          <p:spPr>
            <a:xfrm>
              <a:off x="609600" y="21439"/>
              <a:ext cx="352425" cy="4824322"/>
            </a:xfrm>
            <a:prstGeom prst="line">
              <a:avLst/>
            </a:prstGeom>
            <a:noFill/>
            <a:ln w="1587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37" name="Shape 137"/>
            <p:cNvSpPr/>
            <p:nvPr/>
          </p:nvSpPr>
          <p:spPr>
            <a:xfrm>
              <a:off x="1371599" y="21439"/>
              <a:ext cx="205741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38" name="Shape 138"/>
            <p:cNvSpPr/>
            <p:nvPr/>
          </p:nvSpPr>
          <p:spPr>
            <a:xfrm>
              <a:off x="990600" y="21439"/>
              <a:ext cx="152400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39" name="Shape 139"/>
            <p:cNvSpPr/>
            <p:nvPr/>
          </p:nvSpPr>
          <p:spPr>
            <a:xfrm>
              <a:off x="1219200" y="21439"/>
              <a:ext cx="152400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40" name="Shape 140"/>
            <p:cNvSpPr/>
            <p:nvPr/>
          </p:nvSpPr>
          <p:spPr>
            <a:xfrm>
              <a:off x="4419600" y="21439"/>
              <a:ext cx="152400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41" name="Shape 141"/>
            <p:cNvSpPr/>
            <p:nvPr/>
          </p:nvSpPr>
          <p:spPr>
            <a:xfrm>
              <a:off x="4114799" y="21439"/>
              <a:ext cx="381002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42" name="Shape 142"/>
            <p:cNvSpPr/>
            <p:nvPr/>
          </p:nvSpPr>
          <p:spPr>
            <a:xfrm flipH="1">
              <a:off x="4267199" y="21439"/>
              <a:ext cx="381002" cy="4824322"/>
            </a:xfrm>
            <a:prstGeom prst="line">
              <a:avLst/>
            </a:prstGeom>
            <a:noFill/>
            <a:ln w="47625" cap="flat">
              <a:solidFill>
                <a:schemeClr val="accent1">
                  <a:alpha val="63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43" name="Shape 143"/>
            <p:cNvSpPr/>
            <p:nvPr/>
          </p:nvSpPr>
          <p:spPr>
            <a:xfrm flipH="1">
              <a:off x="2590799" y="21439"/>
              <a:ext cx="228601" cy="4824322"/>
            </a:xfrm>
            <a:prstGeom prst="line">
              <a:avLst/>
            </a:prstGeom>
            <a:noFill/>
            <a:ln w="28575" cap="flat">
              <a:solidFill>
                <a:schemeClr val="accent1">
                  <a:alpha val="58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44" name="Shape 144"/>
            <p:cNvSpPr/>
            <p:nvPr/>
          </p:nvSpPr>
          <p:spPr>
            <a:xfrm>
              <a:off x="2514599" y="21439"/>
              <a:ext cx="228601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45" name="Shape 145"/>
            <p:cNvSpPr/>
            <p:nvPr/>
          </p:nvSpPr>
          <p:spPr>
            <a:xfrm flipH="1">
              <a:off x="3275805" y="21997"/>
              <a:ext cx="1589" cy="4824322"/>
            </a:xfrm>
            <a:prstGeom prst="line">
              <a:avLst/>
            </a:prstGeom>
            <a:noFill/>
            <a:ln w="28575" cap="flat">
              <a:solidFill>
                <a:schemeClr val="accent1">
                  <a:alpha val="58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46" name="Shape 146"/>
            <p:cNvSpPr/>
            <p:nvPr/>
          </p:nvSpPr>
          <p:spPr>
            <a:xfrm>
              <a:off x="2895600" y="21439"/>
              <a:ext cx="457200" cy="4824322"/>
            </a:xfrm>
            <a:prstGeom prst="line">
              <a:avLst/>
            </a:prstGeom>
            <a:noFill/>
            <a:ln w="47625" cap="flat">
              <a:solidFill>
                <a:schemeClr val="accent1">
                  <a:alpha val="63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47" name="Shape 147"/>
            <p:cNvSpPr/>
            <p:nvPr/>
          </p:nvSpPr>
          <p:spPr>
            <a:xfrm flipH="1">
              <a:off x="3048000" y="21439"/>
              <a:ext cx="381001" cy="4824322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48" name="Shape 148"/>
            <p:cNvSpPr/>
            <p:nvPr/>
          </p:nvSpPr>
          <p:spPr>
            <a:xfrm>
              <a:off x="3581399" y="21438"/>
              <a:ext cx="457200" cy="4824322"/>
            </a:xfrm>
            <a:prstGeom prst="line">
              <a:avLst/>
            </a:prstGeom>
            <a:noFill/>
            <a:ln w="38100" cap="flat">
              <a:solidFill>
                <a:schemeClr val="accent1">
                  <a:alpha val="47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49" name="Shape 149"/>
            <p:cNvSpPr/>
            <p:nvPr/>
          </p:nvSpPr>
          <p:spPr>
            <a:xfrm>
              <a:off x="2666999" y="21439"/>
              <a:ext cx="304801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50" name="Shape 150"/>
            <p:cNvSpPr/>
            <p:nvPr/>
          </p:nvSpPr>
          <p:spPr>
            <a:xfrm>
              <a:off x="4038599" y="21438"/>
              <a:ext cx="152403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51" name="Shape 151"/>
            <p:cNvSpPr/>
            <p:nvPr/>
          </p:nvSpPr>
          <p:spPr>
            <a:xfrm>
              <a:off x="3048000" y="21439"/>
              <a:ext cx="152400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52" name="Shape 152"/>
            <p:cNvSpPr/>
            <p:nvPr/>
          </p:nvSpPr>
          <p:spPr>
            <a:xfrm flipH="1">
              <a:off x="2285999" y="21439"/>
              <a:ext cx="228601" cy="4824322"/>
            </a:xfrm>
            <a:prstGeom prst="line">
              <a:avLst/>
            </a:prstGeom>
            <a:noFill/>
            <a:ln w="1587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53" name="Shape 153"/>
            <p:cNvSpPr/>
            <p:nvPr/>
          </p:nvSpPr>
          <p:spPr>
            <a:xfrm flipH="1">
              <a:off x="3505199" y="21439"/>
              <a:ext cx="1413511" cy="4824322"/>
            </a:xfrm>
            <a:prstGeom prst="line">
              <a:avLst/>
            </a:prstGeom>
            <a:noFill/>
            <a:ln w="9525" cap="flat">
              <a:solidFill>
                <a:schemeClr val="accent1">
                  <a:alpha val="39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54" name="Shape 154"/>
            <p:cNvSpPr/>
            <p:nvPr/>
          </p:nvSpPr>
          <p:spPr>
            <a:xfrm flipH="1">
              <a:off x="4650104" y="21438"/>
              <a:ext cx="302895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55" name="Shape 155"/>
            <p:cNvSpPr/>
            <p:nvPr/>
          </p:nvSpPr>
          <p:spPr>
            <a:xfrm flipH="1">
              <a:off x="4953000" y="21439"/>
              <a:ext cx="152400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56" name="Shape 156"/>
            <p:cNvSpPr/>
            <p:nvPr/>
          </p:nvSpPr>
          <p:spPr>
            <a:xfrm flipH="1">
              <a:off x="3886199" y="21439"/>
              <a:ext cx="403862" cy="4824322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57" name="Shape 157"/>
            <p:cNvSpPr/>
            <p:nvPr/>
          </p:nvSpPr>
          <p:spPr>
            <a:xfrm>
              <a:off x="3124200" y="21439"/>
              <a:ext cx="352425" cy="4824322"/>
            </a:xfrm>
            <a:prstGeom prst="line">
              <a:avLst/>
            </a:prstGeom>
            <a:noFill/>
            <a:ln w="1587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58" name="Shape 158"/>
            <p:cNvSpPr/>
            <p:nvPr/>
          </p:nvSpPr>
          <p:spPr>
            <a:xfrm>
              <a:off x="3886199" y="21439"/>
              <a:ext cx="205741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59" name="Shape 159"/>
            <p:cNvSpPr/>
            <p:nvPr/>
          </p:nvSpPr>
          <p:spPr>
            <a:xfrm>
              <a:off x="3505200" y="21439"/>
              <a:ext cx="152400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60" name="Shape 160"/>
            <p:cNvSpPr/>
            <p:nvPr/>
          </p:nvSpPr>
          <p:spPr>
            <a:xfrm>
              <a:off x="3733800" y="21439"/>
              <a:ext cx="152400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61" name="Shape 161"/>
            <p:cNvSpPr/>
            <p:nvPr/>
          </p:nvSpPr>
          <p:spPr>
            <a:xfrm>
              <a:off x="6095999" y="21439"/>
              <a:ext cx="152400" cy="4824322"/>
            </a:xfrm>
            <a:prstGeom prst="line">
              <a:avLst/>
            </a:prstGeom>
            <a:noFill/>
            <a:ln w="57150" cap="flat">
              <a:solidFill>
                <a:schemeClr val="accent1">
                  <a:alpha val="30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62" name="Shape 162"/>
            <p:cNvSpPr/>
            <p:nvPr/>
          </p:nvSpPr>
          <p:spPr>
            <a:xfrm>
              <a:off x="5334000" y="21439"/>
              <a:ext cx="381002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63" name="Shape 163"/>
            <p:cNvSpPr/>
            <p:nvPr/>
          </p:nvSpPr>
          <p:spPr>
            <a:xfrm flipH="1">
              <a:off x="5943598" y="21439"/>
              <a:ext cx="381002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64" name="Shape 164"/>
            <p:cNvSpPr/>
            <p:nvPr/>
          </p:nvSpPr>
          <p:spPr>
            <a:xfrm flipH="1">
              <a:off x="5105399" y="21440"/>
              <a:ext cx="304802" cy="4824320"/>
            </a:xfrm>
            <a:prstGeom prst="line">
              <a:avLst/>
            </a:prstGeom>
            <a:noFill/>
            <a:ln w="28575" cap="flat">
              <a:solidFill>
                <a:schemeClr val="accent1">
                  <a:alpha val="58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65" name="Shape 165"/>
            <p:cNvSpPr/>
            <p:nvPr/>
          </p:nvSpPr>
          <p:spPr>
            <a:xfrm>
              <a:off x="4267199" y="21439"/>
              <a:ext cx="457200" cy="4824322"/>
            </a:xfrm>
            <a:prstGeom prst="line">
              <a:avLst/>
            </a:prstGeom>
            <a:noFill/>
            <a:ln w="38100" cap="flat">
              <a:solidFill>
                <a:schemeClr val="accent1">
                  <a:alpha val="47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66" name="Shape 166"/>
            <p:cNvSpPr/>
            <p:nvPr/>
          </p:nvSpPr>
          <p:spPr>
            <a:xfrm>
              <a:off x="5714999" y="21439"/>
              <a:ext cx="152403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67" name="Shape 167"/>
            <p:cNvSpPr/>
            <p:nvPr/>
          </p:nvSpPr>
          <p:spPr>
            <a:xfrm flipH="1">
              <a:off x="5368289" y="21439"/>
              <a:ext cx="1413511" cy="4824322"/>
            </a:xfrm>
            <a:prstGeom prst="line">
              <a:avLst/>
            </a:prstGeom>
            <a:noFill/>
            <a:ln w="9525" cap="flat">
              <a:solidFill>
                <a:schemeClr val="accent1">
                  <a:alpha val="56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68" name="Shape 168"/>
            <p:cNvSpPr/>
            <p:nvPr/>
          </p:nvSpPr>
          <p:spPr>
            <a:xfrm flipH="1">
              <a:off x="6326504" y="21439"/>
              <a:ext cx="302895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69" name="Shape 169"/>
            <p:cNvSpPr/>
            <p:nvPr/>
          </p:nvSpPr>
          <p:spPr>
            <a:xfrm flipH="1">
              <a:off x="6172199" y="21439"/>
              <a:ext cx="304802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70" name="Shape 170"/>
            <p:cNvSpPr/>
            <p:nvPr/>
          </p:nvSpPr>
          <p:spPr>
            <a:xfrm flipH="1">
              <a:off x="5615939" y="21439"/>
              <a:ext cx="403862" cy="4824322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71" name="Shape 171"/>
            <p:cNvSpPr/>
            <p:nvPr/>
          </p:nvSpPr>
          <p:spPr>
            <a:xfrm>
              <a:off x="5562599" y="21439"/>
              <a:ext cx="205741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72" name="Shape 172"/>
            <p:cNvSpPr/>
            <p:nvPr/>
          </p:nvSpPr>
          <p:spPr>
            <a:xfrm>
              <a:off x="5105400" y="21439"/>
              <a:ext cx="152400" cy="4824322"/>
            </a:xfrm>
            <a:prstGeom prst="line">
              <a:avLst/>
            </a:prstGeom>
            <a:noFill/>
            <a:ln w="57150" cap="flat">
              <a:solidFill>
                <a:schemeClr val="accent1">
                  <a:alpha val="30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73" name="Shape 173"/>
            <p:cNvSpPr/>
            <p:nvPr/>
          </p:nvSpPr>
          <p:spPr>
            <a:xfrm>
              <a:off x="5257800" y="21439"/>
              <a:ext cx="152400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74" name="Shape 174"/>
            <p:cNvSpPr/>
            <p:nvPr/>
          </p:nvSpPr>
          <p:spPr>
            <a:xfrm flipH="1">
              <a:off x="6781800" y="21439"/>
              <a:ext cx="228600" cy="4824322"/>
            </a:xfrm>
            <a:prstGeom prst="line">
              <a:avLst/>
            </a:prstGeom>
            <a:noFill/>
            <a:ln w="28575" cap="flat">
              <a:solidFill>
                <a:schemeClr val="accent1">
                  <a:alpha val="58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75" name="Shape 175"/>
            <p:cNvSpPr/>
            <p:nvPr/>
          </p:nvSpPr>
          <p:spPr>
            <a:xfrm>
              <a:off x="6781798" y="21439"/>
              <a:ext cx="228601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76" name="Shape 176"/>
            <p:cNvSpPr/>
            <p:nvPr/>
          </p:nvSpPr>
          <p:spPr>
            <a:xfrm flipH="1">
              <a:off x="7466805" y="21998"/>
              <a:ext cx="1589" cy="4824322"/>
            </a:xfrm>
            <a:prstGeom prst="line">
              <a:avLst/>
            </a:prstGeom>
            <a:noFill/>
            <a:ln w="28575" cap="flat">
              <a:solidFill>
                <a:schemeClr val="accent1">
                  <a:alpha val="58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77" name="Shape 177"/>
            <p:cNvSpPr/>
            <p:nvPr/>
          </p:nvSpPr>
          <p:spPr>
            <a:xfrm>
              <a:off x="7086600" y="21439"/>
              <a:ext cx="457200" cy="4824322"/>
            </a:xfrm>
            <a:prstGeom prst="line">
              <a:avLst/>
            </a:prstGeom>
            <a:noFill/>
            <a:ln w="9525" cap="flat">
              <a:solidFill>
                <a:schemeClr val="accent1">
                  <a:alpha val="90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78" name="Shape 178"/>
            <p:cNvSpPr/>
            <p:nvPr/>
          </p:nvSpPr>
          <p:spPr>
            <a:xfrm flipH="1">
              <a:off x="7239000" y="21439"/>
              <a:ext cx="381002" cy="4824322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79" name="Shape 179"/>
            <p:cNvSpPr/>
            <p:nvPr/>
          </p:nvSpPr>
          <p:spPr>
            <a:xfrm>
              <a:off x="7772399" y="21439"/>
              <a:ext cx="457200" cy="4824322"/>
            </a:xfrm>
            <a:prstGeom prst="line">
              <a:avLst/>
            </a:prstGeom>
            <a:noFill/>
            <a:ln w="38100" cap="flat">
              <a:solidFill>
                <a:schemeClr val="accent1">
                  <a:alpha val="47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80" name="Shape 180"/>
            <p:cNvSpPr/>
            <p:nvPr/>
          </p:nvSpPr>
          <p:spPr>
            <a:xfrm>
              <a:off x="7086599" y="21439"/>
              <a:ext cx="152400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81" name="Shape 181"/>
            <p:cNvSpPr/>
            <p:nvPr/>
          </p:nvSpPr>
          <p:spPr>
            <a:xfrm flipH="1">
              <a:off x="6934200" y="21439"/>
              <a:ext cx="228600" cy="4824322"/>
            </a:xfrm>
            <a:prstGeom prst="line">
              <a:avLst/>
            </a:prstGeom>
            <a:noFill/>
            <a:ln w="1587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82" name="Shape 182"/>
            <p:cNvSpPr/>
            <p:nvPr/>
          </p:nvSpPr>
          <p:spPr>
            <a:xfrm>
              <a:off x="7467600" y="21439"/>
              <a:ext cx="352426" cy="4824322"/>
            </a:xfrm>
            <a:prstGeom prst="line">
              <a:avLst/>
            </a:prstGeom>
            <a:noFill/>
            <a:ln w="15875" cap="flat">
              <a:solidFill>
                <a:schemeClr val="accent1">
                  <a:alpha val="72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83" name="Shape 183"/>
            <p:cNvSpPr/>
            <p:nvPr/>
          </p:nvSpPr>
          <p:spPr>
            <a:xfrm>
              <a:off x="8077199" y="21439"/>
              <a:ext cx="205741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84" name="Shape 184"/>
            <p:cNvSpPr/>
            <p:nvPr/>
          </p:nvSpPr>
          <p:spPr>
            <a:xfrm>
              <a:off x="7696199" y="21439"/>
              <a:ext cx="152400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85" name="Shape 185"/>
            <p:cNvSpPr/>
            <p:nvPr/>
          </p:nvSpPr>
          <p:spPr>
            <a:xfrm>
              <a:off x="7924799" y="21439"/>
              <a:ext cx="152400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86" name="Shape 186"/>
            <p:cNvSpPr/>
            <p:nvPr/>
          </p:nvSpPr>
          <p:spPr>
            <a:xfrm>
              <a:off x="8610599" y="21440"/>
              <a:ext cx="152400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87" name="Shape 187"/>
            <p:cNvSpPr/>
            <p:nvPr/>
          </p:nvSpPr>
          <p:spPr>
            <a:xfrm>
              <a:off x="8305798" y="21440"/>
              <a:ext cx="381002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88" name="Shape 188"/>
            <p:cNvSpPr/>
            <p:nvPr/>
          </p:nvSpPr>
          <p:spPr>
            <a:xfrm flipH="1">
              <a:off x="8458198" y="21440"/>
              <a:ext cx="381002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89" name="Shape 189"/>
            <p:cNvSpPr/>
            <p:nvPr/>
          </p:nvSpPr>
          <p:spPr>
            <a:xfrm>
              <a:off x="8229599" y="21439"/>
              <a:ext cx="152403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90" name="Shape 190"/>
            <p:cNvSpPr/>
            <p:nvPr/>
          </p:nvSpPr>
          <p:spPr>
            <a:xfrm flipH="1">
              <a:off x="8876666" y="-1"/>
              <a:ext cx="191133" cy="4845763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91" name="Shape 191"/>
            <p:cNvSpPr/>
            <p:nvPr/>
          </p:nvSpPr>
          <p:spPr>
            <a:xfrm flipH="1">
              <a:off x="8077199" y="21440"/>
              <a:ext cx="403862" cy="4824322"/>
            </a:xfrm>
            <a:prstGeom prst="line">
              <a:avLst/>
            </a:prstGeom>
            <a:noFill/>
            <a:ln w="47625" cap="flat">
              <a:solidFill>
                <a:schemeClr val="accent1">
                  <a:alpha val="63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92" name="Shape 192"/>
            <p:cNvSpPr/>
            <p:nvPr/>
          </p:nvSpPr>
          <p:spPr>
            <a:xfrm>
              <a:off x="8077199" y="21440"/>
              <a:ext cx="205741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93" name="Shape 193"/>
            <p:cNvSpPr/>
            <p:nvPr/>
          </p:nvSpPr>
          <p:spPr>
            <a:xfrm flipH="1">
              <a:off x="8990805" y="21997"/>
              <a:ext cx="1589" cy="4824323"/>
            </a:xfrm>
            <a:prstGeom prst="line">
              <a:avLst/>
            </a:prstGeom>
            <a:noFill/>
            <a:ln w="1587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94" name="Shape 194"/>
            <p:cNvSpPr/>
            <p:nvPr/>
          </p:nvSpPr>
          <p:spPr>
            <a:xfrm flipH="1">
              <a:off x="5943599" y="21439"/>
              <a:ext cx="76201" cy="4824322"/>
            </a:xfrm>
            <a:prstGeom prst="line">
              <a:avLst/>
            </a:prstGeom>
            <a:noFill/>
            <a:ln w="38100" cap="flat">
              <a:solidFill>
                <a:schemeClr val="accent1">
                  <a:alpha val="47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95" name="Shape 195"/>
            <p:cNvSpPr/>
            <p:nvPr/>
          </p:nvSpPr>
          <p:spPr>
            <a:xfrm>
              <a:off x="6400799" y="21439"/>
              <a:ext cx="152400" cy="4824322"/>
            </a:xfrm>
            <a:prstGeom prst="line">
              <a:avLst/>
            </a:prstGeom>
            <a:noFill/>
            <a:ln w="47625" cap="flat">
              <a:solidFill>
                <a:schemeClr val="accent1">
                  <a:alpha val="63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96" name="Shape 196"/>
            <p:cNvSpPr/>
            <p:nvPr/>
          </p:nvSpPr>
          <p:spPr>
            <a:xfrm>
              <a:off x="6476998" y="21439"/>
              <a:ext cx="381002" cy="4824322"/>
            </a:xfrm>
            <a:prstGeom prst="line">
              <a:avLst/>
            </a:prstGeom>
            <a:noFill/>
            <a:ln w="19050" cap="flat">
              <a:solidFill>
                <a:schemeClr val="accent1">
                  <a:alpha val="58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97" name="Shape 197"/>
            <p:cNvSpPr/>
            <p:nvPr/>
          </p:nvSpPr>
          <p:spPr>
            <a:xfrm flipH="1">
              <a:off x="5410199" y="21439"/>
              <a:ext cx="304801" cy="4824322"/>
            </a:xfrm>
            <a:prstGeom prst="line">
              <a:avLst/>
            </a:prstGeom>
            <a:noFill/>
            <a:ln w="47625" cap="flat">
              <a:solidFill>
                <a:schemeClr val="accent1">
                  <a:alpha val="63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98" name="Shape 198"/>
            <p:cNvSpPr/>
            <p:nvPr/>
          </p:nvSpPr>
          <p:spPr>
            <a:xfrm>
              <a:off x="6400800" y="21439"/>
              <a:ext cx="352426" cy="4824322"/>
            </a:xfrm>
            <a:prstGeom prst="line">
              <a:avLst/>
            </a:prstGeom>
            <a:noFill/>
            <a:ln w="15875" cap="flat">
              <a:solidFill>
                <a:schemeClr val="accent1">
                  <a:alpha val="72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199" name="Shape 199"/>
            <p:cNvSpPr/>
            <p:nvPr/>
          </p:nvSpPr>
          <p:spPr>
            <a:xfrm flipH="1">
              <a:off x="7010398" y="21439"/>
              <a:ext cx="381002" cy="4824322"/>
            </a:xfrm>
            <a:prstGeom prst="line">
              <a:avLst/>
            </a:prstGeom>
            <a:noFill/>
            <a:ln w="9525" cap="flat">
              <a:solidFill>
                <a:schemeClr val="accent1"/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200" name="Shape 200"/>
            <p:cNvSpPr/>
            <p:nvPr/>
          </p:nvSpPr>
          <p:spPr>
            <a:xfrm flipH="1">
              <a:off x="7162800" y="21439"/>
              <a:ext cx="990600" cy="4824322"/>
            </a:xfrm>
            <a:prstGeom prst="line">
              <a:avLst/>
            </a:prstGeom>
            <a:noFill/>
            <a:ln w="28575" cap="flat">
              <a:solidFill>
                <a:schemeClr val="accent1">
                  <a:alpha val="58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  <p:sp>
          <p:nvSpPr>
            <p:cNvPr id="201" name="Shape 201"/>
            <p:cNvSpPr/>
            <p:nvPr/>
          </p:nvSpPr>
          <p:spPr>
            <a:xfrm>
              <a:off x="4571999" y="21440"/>
              <a:ext cx="457200" cy="4824322"/>
            </a:xfrm>
            <a:prstGeom prst="line">
              <a:avLst/>
            </a:prstGeom>
            <a:noFill/>
            <a:ln w="38100" cap="flat">
              <a:solidFill>
                <a:schemeClr val="accent1">
                  <a:alpha val="47000"/>
                </a:schemeClr>
              </a:solidFill>
              <a:prstDash val="solid"/>
              <a:bevel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685783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1800"/>
            </a:p>
          </p:txBody>
        </p:sp>
      </p:grpSp>
      <p:sp>
        <p:nvSpPr>
          <p:cNvPr id="203" name="Shape 203"/>
          <p:cNvSpPr/>
          <p:nvPr/>
        </p:nvSpPr>
        <p:spPr>
          <a:xfrm>
            <a:off x="0" y="8622339"/>
            <a:ext cx="24384000" cy="381000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lIns="68579" rIns="6857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2700"/>
          </a:p>
        </p:txBody>
      </p:sp>
      <p:sp>
        <p:nvSpPr>
          <p:cNvPr id="204" name="Shape 204"/>
          <p:cNvSpPr/>
          <p:nvPr/>
        </p:nvSpPr>
        <p:spPr>
          <a:xfrm>
            <a:off x="-2" y="8774736"/>
            <a:ext cx="24384003" cy="3176"/>
          </a:xfrm>
          <a:prstGeom prst="line">
            <a:avLst/>
          </a:prstGeom>
          <a:ln w="19050">
            <a:solidFill>
              <a:schemeClr val="accent2"/>
            </a:solidFill>
            <a:bevel/>
          </a:ln>
        </p:spPr>
        <p:txBody>
          <a:bodyPr lIns="68579" rIns="68579"/>
          <a:lstStyle/>
          <a:p>
            <a:pPr defTabSz="685783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800"/>
          </a:p>
        </p:txBody>
      </p:sp>
      <p:sp>
        <p:nvSpPr>
          <p:cNvPr id="205" name="Shape 205"/>
          <p:cNvSpPr/>
          <p:nvPr/>
        </p:nvSpPr>
        <p:spPr>
          <a:xfrm>
            <a:off x="-2" y="12276760"/>
            <a:ext cx="24384003" cy="3176"/>
          </a:xfrm>
          <a:prstGeom prst="line">
            <a:avLst/>
          </a:prstGeom>
          <a:ln w="19050">
            <a:solidFill>
              <a:schemeClr val="accent2"/>
            </a:solidFill>
            <a:bevel/>
          </a:ln>
        </p:spPr>
        <p:txBody>
          <a:bodyPr lIns="68579" rIns="68579"/>
          <a:lstStyle/>
          <a:p>
            <a:pPr defTabSz="685783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800"/>
          </a:p>
        </p:txBody>
      </p:sp>
      <p:sp>
        <p:nvSpPr>
          <p:cNvPr id="206" name="Shape 206"/>
          <p:cNvSpPr>
            <a:spLocks noGrp="1"/>
          </p:cNvSpPr>
          <p:nvPr>
            <p:ph type="body" sz="quarter" idx="1"/>
          </p:nvPr>
        </p:nvSpPr>
        <p:spPr>
          <a:xfrm>
            <a:off x="1219200" y="11242731"/>
            <a:ext cx="22148800" cy="247327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ClrTx/>
              <a:buSzTx/>
              <a:buFontTx/>
              <a:buNone/>
              <a:defRPr sz="3000">
                <a:solidFill>
                  <a:srgbClr val="FFFFFF"/>
                </a:solidFill>
              </a:defRPr>
            </a:lvl1pPr>
            <a:lvl2pPr marL="0" indent="685783">
              <a:spcBef>
                <a:spcPts val="600"/>
              </a:spcBef>
              <a:buClrTx/>
              <a:buSzTx/>
              <a:buFontTx/>
              <a:buNone/>
              <a:defRPr sz="3000">
                <a:solidFill>
                  <a:srgbClr val="FFFFFF"/>
                </a:solidFill>
              </a:defRPr>
            </a:lvl2pPr>
            <a:lvl3pPr marL="0" indent="1371566">
              <a:spcBef>
                <a:spcPts val="600"/>
              </a:spcBef>
              <a:buClrTx/>
              <a:buSzTx/>
              <a:buFontTx/>
              <a:buNone/>
              <a:defRPr sz="3000">
                <a:solidFill>
                  <a:srgbClr val="FFFFFF"/>
                </a:solidFill>
              </a:defRPr>
            </a:lvl3pPr>
            <a:lvl4pPr marL="0" indent="2057349">
              <a:spcBef>
                <a:spcPts val="600"/>
              </a:spcBef>
              <a:buClrTx/>
              <a:buSzTx/>
              <a:buFontTx/>
              <a:buNone/>
              <a:defRPr sz="3000">
                <a:solidFill>
                  <a:srgbClr val="FFFFFF"/>
                </a:solidFill>
              </a:defRPr>
            </a:lvl4pPr>
            <a:lvl5pPr marL="0" indent="2743131">
              <a:spcBef>
                <a:spcPts val="600"/>
              </a:spcBef>
              <a:buClrTx/>
              <a:buSzTx/>
              <a:buFontTx/>
              <a:buNone/>
              <a:defRPr sz="30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7" name="Shape 207"/>
          <p:cNvSpPr>
            <a:spLocks noGrp="1"/>
          </p:cNvSpPr>
          <p:nvPr>
            <p:ph type="title"/>
          </p:nvPr>
        </p:nvSpPr>
        <p:spPr>
          <a:xfrm>
            <a:off x="1219200" y="5498139"/>
            <a:ext cx="22148800" cy="5715002"/>
          </a:xfrm>
          <a:prstGeom prst="rect">
            <a:avLst/>
          </a:prstGeom>
        </p:spPr>
        <p:txBody>
          <a:bodyPr/>
          <a:lstStyle>
            <a:lvl1pPr>
              <a:tabLst>
                <a:tab pos="5733907" algn="l"/>
              </a:tabLst>
            </a:lvl1pPr>
          </a:lstStyle>
          <a:p>
            <a:r>
              <a:t>Title Text</a:t>
            </a:r>
          </a:p>
        </p:txBody>
      </p:sp>
      <p:sp>
        <p:nvSpPr>
          <p:cNvPr id="208" name="Shape 20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3641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9268941"/>
      </p:ext>
    </p:extLst>
  </p:cSld>
  <p:clrMapOvr>
    <a:masterClrMapping/>
  </p:clrMapOvr>
  <p:transition spd="med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tabLst>
                <a:tab pos="5733907" algn="l"/>
              </a:tabLst>
            </a:lvl1pPr>
          </a:lstStyle>
          <a:p>
            <a:r>
              <a:t>Title Text</a:t>
            </a:r>
          </a:p>
        </p:txBody>
      </p:sp>
      <p:sp>
        <p:nvSpPr>
          <p:cNvPr id="216" name="Shape 216"/>
          <p:cNvSpPr>
            <a:spLocks noGrp="1"/>
          </p:cNvSpPr>
          <p:nvPr>
            <p:ph type="body" sz="half" idx="1"/>
          </p:nvPr>
        </p:nvSpPr>
        <p:spPr>
          <a:xfrm>
            <a:off x="1219200" y="3200400"/>
            <a:ext cx="10769600" cy="10515600"/>
          </a:xfrm>
          <a:prstGeom prst="rect">
            <a:avLst/>
          </a:prstGeom>
        </p:spPr>
        <p:txBody>
          <a:bodyPr/>
          <a:lstStyle>
            <a:lvl1pPr>
              <a:spcBef>
                <a:spcPts val="900"/>
              </a:spcBef>
              <a:defRPr sz="4200"/>
            </a:lvl1pPr>
            <a:lvl2pPr marL="868657" indent="-320031">
              <a:spcBef>
                <a:spcPts val="900"/>
              </a:spcBef>
              <a:defRPr sz="4200"/>
            </a:lvl2pPr>
            <a:lvl3pPr marL="1508721" indent="-480047">
              <a:spcBef>
                <a:spcPts val="900"/>
              </a:spcBef>
              <a:defRPr sz="4200"/>
            </a:lvl3pPr>
            <a:lvl4pPr marL="1973529" indent="-533387">
              <a:spcBef>
                <a:spcPts val="900"/>
              </a:spcBef>
              <a:defRPr sz="4200"/>
            </a:lvl4pPr>
            <a:lvl5pPr marL="2384999" indent="-533387">
              <a:spcBef>
                <a:spcPts val="900"/>
              </a:spcBef>
              <a:defRPr sz="4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7" name="Shape 21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651057"/>
      </p:ext>
    </p:extLst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9605933"/>
      </p:ext>
    </p:extLst>
  </p:cSld>
  <p:clrMapOvr>
    <a:masterClrMapping/>
  </p:clrMapOvr>
  <p:transition spd="med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/>
          </p:cNvSpPr>
          <p:nvPr>
            <p:ph type="body" idx="1"/>
          </p:nvPr>
        </p:nvSpPr>
        <p:spPr>
          <a:xfrm>
            <a:off x="8534400" y="546100"/>
            <a:ext cx="14630400" cy="13169900"/>
          </a:xfrm>
          <a:prstGeom prst="rect">
            <a:avLst/>
          </a:prstGeom>
        </p:spPr>
        <p:txBody>
          <a:bodyPr/>
          <a:lstStyle>
            <a:lvl1pPr>
              <a:spcBef>
                <a:spcPts val="1051"/>
              </a:spcBef>
              <a:defRPr sz="4800"/>
            </a:lvl1pPr>
            <a:lvl2pPr marL="862126" indent="-313500">
              <a:spcBef>
                <a:spcPts val="1051"/>
              </a:spcBef>
              <a:defRPr sz="4800"/>
            </a:lvl2pPr>
            <a:lvl3pPr marL="1485863" indent="-457189">
              <a:spcBef>
                <a:spcPts val="1051"/>
              </a:spcBef>
              <a:defRPr sz="4800"/>
            </a:lvl3pPr>
            <a:lvl4pPr marL="1988769" indent="-548625">
              <a:spcBef>
                <a:spcPts val="1051"/>
              </a:spcBef>
              <a:defRPr sz="4800"/>
            </a:lvl4pPr>
            <a:lvl5pPr marL="2400240" indent="-548626">
              <a:spcBef>
                <a:spcPts val="1051"/>
              </a:spcBef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9" name="Shape 2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50" name="Shape 250"/>
          <p:cNvSpPr/>
          <p:nvPr/>
        </p:nvSpPr>
        <p:spPr>
          <a:xfrm>
            <a:off x="-3" y="3127253"/>
            <a:ext cx="7363973" cy="662635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lIns="68579" rIns="6857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2700"/>
          </a:p>
        </p:txBody>
      </p:sp>
      <p:sp>
        <p:nvSpPr>
          <p:cNvPr id="251" name="Shape 251"/>
          <p:cNvSpPr/>
          <p:nvPr/>
        </p:nvSpPr>
        <p:spPr>
          <a:xfrm flipH="1">
            <a:off x="7030724" y="3425955"/>
            <a:ext cx="2120" cy="6035042"/>
          </a:xfrm>
          <a:prstGeom prst="line">
            <a:avLst/>
          </a:prstGeom>
          <a:ln w="19050">
            <a:solidFill>
              <a:schemeClr val="accent2"/>
            </a:solidFill>
            <a:bevel/>
          </a:ln>
        </p:spPr>
        <p:txBody>
          <a:bodyPr lIns="68579" rIns="68579"/>
          <a:lstStyle/>
          <a:p>
            <a:pPr defTabSz="685783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800"/>
          </a:p>
        </p:txBody>
      </p:sp>
      <p:sp>
        <p:nvSpPr>
          <p:cNvPr id="252" name="Shape 252"/>
          <p:cNvSpPr/>
          <p:nvPr/>
        </p:nvSpPr>
        <p:spPr>
          <a:xfrm>
            <a:off x="-2" y="3425952"/>
            <a:ext cx="7071363" cy="3176"/>
          </a:xfrm>
          <a:prstGeom prst="line">
            <a:avLst/>
          </a:prstGeom>
          <a:ln w="19050">
            <a:solidFill>
              <a:schemeClr val="accent2"/>
            </a:solidFill>
            <a:bevel/>
          </a:ln>
        </p:spPr>
        <p:txBody>
          <a:bodyPr lIns="68579" rIns="68579"/>
          <a:lstStyle/>
          <a:p>
            <a:pPr defTabSz="685783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800"/>
          </a:p>
        </p:txBody>
      </p:sp>
      <p:sp>
        <p:nvSpPr>
          <p:cNvPr id="253" name="Shape 253"/>
          <p:cNvSpPr/>
          <p:nvPr/>
        </p:nvSpPr>
        <p:spPr>
          <a:xfrm>
            <a:off x="-2" y="9467088"/>
            <a:ext cx="7071363" cy="3176"/>
          </a:xfrm>
          <a:prstGeom prst="line">
            <a:avLst/>
          </a:prstGeom>
          <a:ln w="19050">
            <a:solidFill>
              <a:schemeClr val="accent2"/>
            </a:solidFill>
            <a:bevel/>
          </a:ln>
        </p:spPr>
        <p:txBody>
          <a:bodyPr lIns="68579" rIns="68579"/>
          <a:lstStyle/>
          <a:p>
            <a:pPr defTabSz="685783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800"/>
          </a:p>
        </p:txBody>
      </p:sp>
      <p:sp>
        <p:nvSpPr>
          <p:cNvPr id="254" name="Shape 254"/>
          <p:cNvSpPr>
            <a:spLocks noGrp="1"/>
          </p:cNvSpPr>
          <p:nvPr>
            <p:ph type="title"/>
          </p:nvPr>
        </p:nvSpPr>
        <p:spPr>
          <a:xfrm>
            <a:off x="406400" y="374907"/>
            <a:ext cx="6339840" cy="6172202"/>
          </a:xfrm>
          <a:prstGeom prst="rect">
            <a:avLst/>
          </a:prstGeom>
        </p:spPr>
        <p:txBody>
          <a:bodyPr/>
          <a:lstStyle>
            <a:lvl1pPr>
              <a:tabLst>
                <a:tab pos="5733907" algn="l"/>
              </a:tabLst>
              <a:defRPr sz="3900" spc="31">
                <a:ln w="12699">
                  <a:solidFill>
                    <a:srgbClr val="AE9F5E"/>
                  </a:solidFill>
                </a:ln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541752763"/>
      </p:ext>
    </p:extLst>
  </p:cSld>
  <p:clrMapOvr>
    <a:masterClrMapping/>
  </p:clrMapOvr>
  <p:transition spd="med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62" name="Shape 262"/>
          <p:cNvSpPr/>
          <p:nvPr/>
        </p:nvSpPr>
        <p:spPr>
          <a:xfrm>
            <a:off x="-3" y="3127253"/>
            <a:ext cx="7363973" cy="662635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  <p:txBody>
          <a:bodyPr lIns="68579" rIns="6857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2700"/>
          </a:p>
        </p:txBody>
      </p:sp>
      <p:sp>
        <p:nvSpPr>
          <p:cNvPr id="263" name="Shape 263"/>
          <p:cNvSpPr/>
          <p:nvPr/>
        </p:nvSpPr>
        <p:spPr>
          <a:xfrm flipH="1">
            <a:off x="7030724" y="3425955"/>
            <a:ext cx="2120" cy="6035042"/>
          </a:xfrm>
          <a:prstGeom prst="line">
            <a:avLst/>
          </a:prstGeom>
          <a:ln w="19050">
            <a:solidFill>
              <a:schemeClr val="accent2"/>
            </a:solidFill>
            <a:bevel/>
          </a:ln>
        </p:spPr>
        <p:txBody>
          <a:bodyPr lIns="68579" rIns="68579"/>
          <a:lstStyle/>
          <a:p>
            <a:pPr defTabSz="685783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800"/>
          </a:p>
        </p:txBody>
      </p:sp>
      <p:sp>
        <p:nvSpPr>
          <p:cNvPr id="264" name="Shape 264"/>
          <p:cNvSpPr/>
          <p:nvPr/>
        </p:nvSpPr>
        <p:spPr>
          <a:xfrm>
            <a:off x="-2" y="3425952"/>
            <a:ext cx="7071363" cy="3176"/>
          </a:xfrm>
          <a:prstGeom prst="line">
            <a:avLst/>
          </a:prstGeom>
          <a:ln w="19050">
            <a:solidFill>
              <a:schemeClr val="accent2"/>
            </a:solidFill>
            <a:bevel/>
          </a:ln>
        </p:spPr>
        <p:txBody>
          <a:bodyPr lIns="68579" rIns="68579"/>
          <a:lstStyle/>
          <a:p>
            <a:pPr defTabSz="685783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800"/>
          </a:p>
        </p:txBody>
      </p:sp>
      <p:sp>
        <p:nvSpPr>
          <p:cNvPr id="265" name="Shape 265"/>
          <p:cNvSpPr/>
          <p:nvPr/>
        </p:nvSpPr>
        <p:spPr>
          <a:xfrm>
            <a:off x="-2" y="9467088"/>
            <a:ext cx="7071363" cy="3176"/>
          </a:xfrm>
          <a:prstGeom prst="line">
            <a:avLst/>
          </a:prstGeom>
          <a:ln w="19050">
            <a:solidFill>
              <a:schemeClr val="accent2"/>
            </a:solidFill>
            <a:bevel/>
          </a:ln>
        </p:spPr>
        <p:txBody>
          <a:bodyPr lIns="68579" rIns="68579"/>
          <a:lstStyle/>
          <a:p>
            <a:pPr defTabSz="685783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800"/>
          </a:p>
        </p:txBody>
      </p:sp>
      <p:sp>
        <p:nvSpPr>
          <p:cNvPr id="266" name="Shape 266"/>
          <p:cNvSpPr>
            <a:spLocks noGrp="1"/>
          </p:cNvSpPr>
          <p:nvPr>
            <p:ph type="title"/>
          </p:nvPr>
        </p:nvSpPr>
        <p:spPr>
          <a:xfrm>
            <a:off x="414529" y="381000"/>
            <a:ext cx="6339843" cy="6172200"/>
          </a:xfrm>
          <a:prstGeom prst="rect">
            <a:avLst/>
          </a:prstGeom>
        </p:spPr>
        <p:txBody>
          <a:bodyPr/>
          <a:lstStyle>
            <a:lvl1pPr>
              <a:tabLst>
                <a:tab pos="5733907" algn="l"/>
              </a:tabLst>
              <a:defRPr sz="3900" spc="31">
                <a:ln w="12699">
                  <a:solidFill>
                    <a:srgbClr val="AE9F5E"/>
                  </a:solidFill>
                </a:ln>
              </a:defRPr>
            </a:lvl1pPr>
          </a:lstStyle>
          <a:p>
            <a:r>
              <a:t>Title Text</a:t>
            </a:r>
          </a:p>
        </p:txBody>
      </p:sp>
      <p:sp>
        <p:nvSpPr>
          <p:cNvPr id="267" name="Shape 267"/>
          <p:cNvSpPr>
            <a:spLocks noGrp="1"/>
          </p:cNvSpPr>
          <p:nvPr>
            <p:ph type="body" sz="quarter" idx="1"/>
          </p:nvPr>
        </p:nvSpPr>
        <p:spPr>
          <a:xfrm>
            <a:off x="406400" y="6553200"/>
            <a:ext cx="6339840" cy="6172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ClrTx/>
              <a:buSzTx/>
              <a:buFontTx/>
              <a:buNone/>
              <a:defRPr sz="2700">
                <a:solidFill>
                  <a:srgbClr val="FFFFFF"/>
                </a:solidFill>
              </a:defRPr>
            </a:lvl1pPr>
            <a:lvl2pPr marL="0" indent="685783">
              <a:spcBef>
                <a:spcPts val="600"/>
              </a:spcBef>
              <a:buClrTx/>
              <a:buSzTx/>
              <a:buFontTx/>
              <a:buNone/>
              <a:defRPr sz="2700">
                <a:solidFill>
                  <a:srgbClr val="FFFFFF"/>
                </a:solidFill>
              </a:defRPr>
            </a:lvl2pPr>
            <a:lvl3pPr marL="0" indent="1371566">
              <a:spcBef>
                <a:spcPts val="600"/>
              </a:spcBef>
              <a:buClrTx/>
              <a:buSzTx/>
              <a:buFontTx/>
              <a:buNone/>
              <a:defRPr sz="2700">
                <a:solidFill>
                  <a:srgbClr val="FFFFFF"/>
                </a:solidFill>
              </a:defRPr>
            </a:lvl3pPr>
            <a:lvl4pPr marL="0" indent="2057349">
              <a:spcBef>
                <a:spcPts val="600"/>
              </a:spcBef>
              <a:buClrTx/>
              <a:buSzTx/>
              <a:buFontTx/>
              <a:buNone/>
              <a:defRPr sz="2700">
                <a:solidFill>
                  <a:srgbClr val="FFFFFF"/>
                </a:solidFill>
              </a:defRPr>
            </a:lvl4pPr>
            <a:lvl5pPr marL="0" indent="2743131">
              <a:spcBef>
                <a:spcPts val="600"/>
              </a:spcBef>
              <a:buClrTx/>
              <a:buSzTx/>
              <a:buFontTx/>
              <a:buNone/>
              <a:defRPr sz="27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013986247"/>
      </p:ext>
    </p:extLst>
  </p:cSld>
  <p:clrMapOvr>
    <a:masterClrMapping/>
  </p:clrMapOvr>
  <p:transition spd="med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tabLst>
                <a:tab pos="5733907" algn="l"/>
              </a:tabLst>
            </a:lvl1pPr>
          </a:lstStyle>
          <a:p>
            <a:r>
              <a:t>Title Text</a:t>
            </a:r>
          </a:p>
        </p:txBody>
      </p:sp>
      <p:sp>
        <p:nvSpPr>
          <p:cNvPr id="275" name="Shape 27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6" name="Shape 2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2556619"/>
      </p:ext>
    </p:extLst>
  </p:cSld>
  <p:clrMapOvr>
    <a:masterClrMapping/>
  </p:clrMapOvr>
  <p:transition spd="med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>
            <a:spLocks noGrp="1"/>
          </p:cNvSpPr>
          <p:nvPr>
            <p:ph type="title"/>
          </p:nvPr>
        </p:nvSpPr>
        <p:spPr>
          <a:xfrm>
            <a:off x="17678400" y="5"/>
            <a:ext cx="5486400" cy="12252326"/>
          </a:xfrm>
          <a:prstGeom prst="rect">
            <a:avLst/>
          </a:prstGeom>
        </p:spPr>
        <p:txBody>
          <a:bodyPr/>
          <a:lstStyle>
            <a:lvl1pPr>
              <a:tabLst>
                <a:tab pos="5733907" algn="l"/>
              </a:tabLst>
            </a:lvl1pPr>
          </a:lstStyle>
          <a:p>
            <a:r>
              <a:t>Title Text</a:t>
            </a:r>
          </a:p>
        </p:txBody>
      </p:sp>
      <p:sp>
        <p:nvSpPr>
          <p:cNvPr id="284" name="Shape 284"/>
          <p:cNvSpPr>
            <a:spLocks noGrp="1"/>
          </p:cNvSpPr>
          <p:nvPr>
            <p:ph type="body" idx="1"/>
          </p:nvPr>
        </p:nvSpPr>
        <p:spPr>
          <a:xfrm>
            <a:off x="1219200" y="549281"/>
            <a:ext cx="16052800" cy="131667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5" name="Shape 2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458734"/>
      </p:ext>
    </p:extLst>
  </p:cSld>
  <p:clrMapOvr>
    <a:masterClrMapping/>
  </p:clrMapOvr>
  <p:transition spd="med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2244729"/>
            <a:ext cx="18288000" cy="4775201"/>
          </a:xfrm>
        </p:spPr>
        <p:txBody>
          <a:bodyPr anchor="b"/>
          <a:lstStyle>
            <a:lvl1pPr algn="ctr">
              <a:defRPr sz="506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7204080"/>
            <a:ext cx="18288000" cy="3311525"/>
          </a:xfrm>
        </p:spPr>
        <p:txBody>
          <a:bodyPr/>
          <a:lstStyle>
            <a:lvl1pPr marL="0" indent="0" algn="ctr">
              <a:buNone/>
              <a:defRPr sz="2025"/>
            </a:lvl1pPr>
            <a:lvl2pPr marL="385766" indent="0" algn="ctr">
              <a:buNone/>
              <a:defRPr sz="1688"/>
            </a:lvl2pPr>
            <a:lvl3pPr marL="771533" indent="0" algn="ctr">
              <a:buNone/>
              <a:defRPr sz="1520"/>
            </a:lvl3pPr>
            <a:lvl4pPr marL="1157298" indent="0" algn="ctr">
              <a:buNone/>
              <a:defRPr sz="1351"/>
            </a:lvl4pPr>
            <a:lvl5pPr marL="1543064" indent="0" algn="ctr">
              <a:buNone/>
              <a:defRPr sz="1351"/>
            </a:lvl5pPr>
            <a:lvl6pPr marL="1928830" indent="0" algn="ctr">
              <a:buNone/>
              <a:defRPr sz="1351"/>
            </a:lvl6pPr>
            <a:lvl7pPr marL="2314597" indent="0" algn="ctr">
              <a:buNone/>
              <a:defRPr sz="1351"/>
            </a:lvl7pPr>
            <a:lvl8pPr marL="2700363" indent="0" algn="ctr">
              <a:buNone/>
              <a:defRPr sz="1351"/>
            </a:lvl8pPr>
            <a:lvl9pPr marL="3086128" indent="0" algn="ctr">
              <a:buNone/>
              <a:defRPr sz="1351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32B0-51A8-4348-AB61-E766C90BB3B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75D4-989F-4A48-99E4-95D2EF074F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22039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32B0-51A8-4348-AB61-E766C90BB3B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75D4-989F-4A48-99E4-95D2EF074F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76752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419480"/>
            <a:ext cx="21031200" cy="5705474"/>
          </a:xfrm>
        </p:spPr>
        <p:txBody>
          <a:bodyPr anchor="b"/>
          <a:lstStyle>
            <a:lvl1pPr>
              <a:defRPr sz="506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700" y="9178930"/>
            <a:ext cx="21031200" cy="3000374"/>
          </a:xfrm>
        </p:spPr>
        <p:txBody>
          <a:bodyPr/>
          <a:lstStyle>
            <a:lvl1pPr marL="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1pPr>
            <a:lvl2pPr marL="385766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2pPr>
            <a:lvl3pPr marL="771533" indent="0">
              <a:buNone/>
              <a:defRPr sz="1520">
                <a:solidFill>
                  <a:schemeClr val="tx1">
                    <a:tint val="75000"/>
                  </a:schemeClr>
                </a:solidFill>
              </a:defRPr>
            </a:lvl3pPr>
            <a:lvl4pPr marL="1157298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4pPr>
            <a:lvl5pPr marL="1543064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5pPr>
            <a:lvl6pPr marL="1928830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6pPr>
            <a:lvl7pPr marL="2314597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7pPr>
            <a:lvl8pPr marL="270036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8pPr>
            <a:lvl9pPr marL="3086128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32B0-51A8-4348-AB61-E766C90BB3B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75D4-989F-4A48-99E4-95D2EF074F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12184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3" y="3651251"/>
            <a:ext cx="10363200" cy="8702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4403" y="3651251"/>
            <a:ext cx="10363200" cy="8702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32B0-51A8-4348-AB61-E766C90BB3B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75D4-989F-4A48-99E4-95D2EF074F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10713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9" y="730253"/>
            <a:ext cx="21031200" cy="26511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580" y="3362329"/>
            <a:ext cx="10315573" cy="1647824"/>
          </a:xfrm>
        </p:spPr>
        <p:txBody>
          <a:bodyPr anchor="b"/>
          <a:lstStyle>
            <a:lvl1pPr marL="0" indent="0">
              <a:buNone/>
              <a:defRPr sz="2025" b="1"/>
            </a:lvl1pPr>
            <a:lvl2pPr marL="385766" indent="0">
              <a:buNone/>
              <a:defRPr sz="1688" b="1"/>
            </a:lvl2pPr>
            <a:lvl3pPr marL="771533" indent="0">
              <a:buNone/>
              <a:defRPr sz="1520" b="1"/>
            </a:lvl3pPr>
            <a:lvl4pPr marL="1157298" indent="0">
              <a:buNone/>
              <a:defRPr sz="1351" b="1"/>
            </a:lvl4pPr>
            <a:lvl5pPr marL="1543064" indent="0">
              <a:buNone/>
              <a:defRPr sz="1351" b="1"/>
            </a:lvl5pPr>
            <a:lvl6pPr marL="1928830" indent="0">
              <a:buNone/>
              <a:defRPr sz="1351" b="1"/>
            </a:lvl6pPr>
            <a:lvl7pPr marL="2314597" indent="0">
              <a:buNone/>
              <a:defRPr sz="1351" b="1"/>
            </a:lvl7pPr>
            <a:lvl8pPr marL="2700363" indent="0">
              <a:buNone/>
              <a:defRPr sz="1351" b="1"/>
            </a:lvl8pPr>
            <a:lvl9pPr marL="3086128" indent="0">
              <a:buNone/>
              <a:defRPr sz="135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580" y="5010150"/>
            <a:ext cx="10315573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4406" y="3362329"/>
            <a:ext cx="10366375" cy="1647824"/>
          </a:xfrm>
        </p:spPr>
        <p:txBody>
          <a:bodyPr anchor="b"/>
          <a:lstStyle>
            <a:lvl1pPr marL="0" indent="0">
              <a:buNone/>
              <a:defRPr sz="2025" b="1"/>
            </a:lvl1pPr>
            <a:lvl2pPr marL="385766" indent="0">
              <a:buNone/>
              <a:defRPr sz="1688" b="1"/>
            </a:lvl2pPr>
            <a:lvl3pPr marL="771533" indent="0">
              <a:buNone/>
              <a:defRPr sz="1520" b="1"/>
            </a:lvl3pPr>
            <a:lvl4pPr marL="1157298" indent="0">
              <a:buNone/>
              <a:defRPr sz="1351" b="1"/>
            </a:lvl4pPr>
            <a:lvl5pPr marL="1543064" indent="0">
              <a:buNone/>
              <a:defRPr sz="1351" b="1"/>
            </a:lvl5pPr>
            <a:lvl6pPr marL="1928830" indent="0">
              <a:buNone/>
              <a:defRPr sz="1351" b="1"/>
            </a:lvl6pPr>
            <a:lvl7pPr marL="2314597" indent="0">
              <a:buNone/>
              <a:defRPr sz="1351" b="1"/>
            </a:lvl7pPr>
            <a:lvl8pPr marL="2700363" indent="0">
              <a:buNone/>
              <a:defRPr sz="1351" b="1"/>
            </a:lvl8pPr>
            <a:lvl9pPr marL="3086128" indent="0">
              <a:buNone/>
              <a:defRPr sz="135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4406" y="5010150"/>
            <a:ext cx="10366375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32B0-51A8-4348-AB61-E766C90BB3B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75D4-989F-4A48-99E4-95D2EF074F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77614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32B0-51A8-4348-AB61-E766C90BB3B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75D4-989F-4A48-99E4-95D2EF074F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7313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32B0-51A8-4348-AB61-E766C90BB3B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75D4-989F-4A48-99E4-95D2EF074F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2404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81" y="914400"/>
            <a:ext cx="7864473" cy="3200400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6377" y="1974855"/>
            <a:ext cx="12344403" cy="9747251"/>
          </a:xfrm>
        </p:spPr>
        <p:txBody>
          <a:bodyPr/>
          <a:lstStyle>
            <a:lvl1pPr>
              <a:defRPr sz="2700"/>
            </a:lvl1pPr>
            <a:lvl2pPr>
              <a:defRPr sz="2363"/>
            </a:lvl2pPr>
            <a:lvl3pPr>
              <a:defRPr sz="202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81" y="4114802"/>
            <a:ext cx="7864473" cy="7623176"/>
          </a:xfrm>
        </p:spPr>
        <p:txBody>
          <a:bodyPr/>
          <a:lstStyle>
            <a:lvl1pPr marL="0" indent="0">
              <a:buNone/>
              <a:defRPr sz="1351"/>
            </a:lvl1pPr>
            <a:lvl2pPr marL="385766" indent="0">
              <a:buNone/>
              <a:defRPr sz="1183"/>
            </a:lvl2pPr>
            <a:lvl3pPr marL="771533" indent="0">
              <a:buNone/>
              <a:defRPr sz="1013"/>
            </a:lvl3pPr>
            <a:lvl4pPr marL="1157298" indent="0">
              <a:buNone/>
              <a:defRPr sz="843"/>
            </a:lvl4pPr>
            <a:lvl5pPr marL="1543064" indent="0">
              <a:buNone/>
              <a:defRPr sz="843"/>
            </a:lvl5pPr>
            <a:lvl6pPr marL="1928830" indent="0">
              <a:buNone/>
              <a:defRPr sz="843"/>
            </a:lvl6pPr>
            <a:lvl7pPr marL="2314597" indent="0">
              <a:buNone/>
              <a:defRPr sz="843"/>
            </a:lvl7pPr>
            <a:lvl8pPr marL="2700363" indent="0">
              <a:buNone/>
              <a:defRPr sz="843"/>
            </a:lvl8pPr>
            <a:lvl9pPr marL="3086128" indent="0">
              <a:buNone/>
              <a:defRPr sz="84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32B0-51A8-4348-AB61-E766C90BB3B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75D4-989F-4A48-99E4-95D2EF074F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7473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81" y="914400"/>
            <a:ext cx="7864473" cy="3200400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6377" y="1974855"/>
            <a:ext cx="12344403" cy="9747251"/>
          </a:xfrm>
        </p:spPr>
        <p:txBody>
          <a:bodyPr/>
          <a:lstStyle>
            <a:lvl1pPr marL="0" indent="0">
              <a:buNone/>
              <a:defRPr sz="2700"/>
            </a:lvl1pPr>
            <a:lvl2pPr marL="385766" indent="0">
              <a:buNone/>
              <a:defRPr sz="2363"/>
            </a:lvl2pPr>
            <a:lvl3pPr marL="771533" indent="0">
              <a:buNone/>
              <a:defRPr sz="2025"/>
            </a:lvl3pPr>
            <a:lvl4pPr marL="1157298" indent="0">
              <a:buNone/>
              <a:defRPr sz="1688"/>
            </a:lvl4pPr>
            <a:lvl5pPr marL="1543064" indent="0">
              <a:buNone/>
              <a:defRPr sz="1688"/>
            </a:lvl5pPr>
            <a:lvl6pPr marL="1928830" indent="0">
              <a:buNone/>
              <a:defRPr sz="1688"/>
            </a:lvl6pPr>
            <a:lvl7pPr marL="2314597" indent="0">
              <a:buNone/>
              <a:defRPr sz="1688"/>
            </a:lvl7pPr>
            <a:lvl8pPr marL="2700363" indent="0">
              <a:buNone/>
              <a:defRPr sz="1688"/>
            </a:lvl8pPr>
            <a:lvl9pPr marL="3086128" indent="0">
              <a:buNone/>
              <a:defRPr sz="1688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81" y="4114802"/>
            <a:ext cx="7864473" cy="7623176"/>
          </a:xfrm>
        </p:spPr>
        <p:txBody>
          <a:bodyPr/>
          <a:lstStyle>
            <a:lvl1pPr marL="0" indent="0">
              <a:buNone/>
              <a:defRPr sz="1351"/>
            </a:lvl1pPr>
            <a:lvl2pPr marL="385766" indent="0">
              <a:buNone/>
              <a:defRPr sz="1183"/>
            </a:lvl2pPr>
            <a:lvl3pPr marL="771533" indent="0">
              <a:buNone/>
              <a:defRPr sz="1013"/>
            </a:lvl3pPr>
            <a:lvl4pPr marL="1157298" indent="0">
              <a:buNone/>
              <a:defRPr sz="843"/>
            </a:lvl4pPr>
            <a:lvl5pPr marL="1543064" indent="0">
              <a:buNone/>
              <a:defRPr sz="843"/>
            </a:lvl5pPr>
            <a:lvl6pPr marL="1928830" indent="0">
              <a:buNone/>
              <a:defRPr sz="843"/>
            </a:lvl6pPr>
            <a:lvl7pPr marL="2314597" indent="0">
              <a:buNone/>
              <a:defRPr sz="843"/>
            </a:lvl7pPr>
            <a:lvl8pPr marL="2700363" indent="0">
              <a:buNone/>
              <a:defRPr sz="843"/>
            </a:lvl8pPr>
            <a:lvl9pPr marL="3086128" indent="0">
              <a:buNone/>
              <a:defRPr sz="84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32B0-51A8-4348-AB61-E766C90BB3B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75D4-989F-4A48-99E4-95D2EF074F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556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32B0-51A8-4348-AB61-E766C90BB3B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75D4-989F-4A48-99E4-95D2EF074F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901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9801" y="730253"/>
            <a:ext cx="5257799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0" y="730253"/>
            <a:ext cx="15468601" cy="1162367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32B0-51A8-4348-AB61-E766C90BB3B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75D4-989F-4A48-99E4-95D2EF074F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7597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>
            <a:spLocks noGrp="1"/>
          </p:cNvSpPr>
          <p:nvPr>
            <p:ph type="sldNum" sz="quarter" idx="2"/>
          </p:nvPr>
        </p:nvSpPr>
        <p:spPr>
          <a:xfrm>
            <a:off x="17475200" y="12490455"/>
            <a:ext cx="5689600" cy="577649"/>
          </a:xfrm>
          <a:prstGeom prst="rect">
            <a:avLst/>
          </a:prstGeom>
        </p:spPr>
        <p:txBody>
          <a:bodyPr lIns="45719" tIns="45719" rIns="45719" bIns="45719" anchor="t"/>
          <a:lstStyle>
            <a:lvl1pPr algn="r" defTabSz="771533">
              <a:defRPr sz="118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6492156"/>
      </p:ext>
    </p:extLst>
  </p:cSld>
  <p:clrMapOvr>
    <a:masterClrMapping/>
  </p:clrMapOvr>
  <p:transition spd="med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0318635"/>
      </p:ext>
    </p:extLst>
  </p:cSld>
  <p:clrMapOvr>
    <a:masterClrMapping/>
  </p:clrMapOvr>
  <p:transition spd="med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1559825" y="2339863"/>
            <a:ext cx="12839561" cy="9987604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2405" y="1066804"/>
            <a:ext cx="16412567" cy="6248401"/>
          </a:xfrm>
        </p:spPr>
        <p:txBody>
          <a:bodyPr anchor="b">
            <a:normAutofit/>
          </a:bodyPr>
          <a:lstStyle>
            <a:lvl1pPr algn="l">
              <a:defRPr sz="66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2402" y="7687737"/>
            <a:ext cx="13211333" cy="3826932"/>
          </a:xfrm>
        </p:spPr>
        <p:txBody>
          <a:bodyPr anchor="t">
            <a:normAutofit/>
          </a:bodyPr>
          <a:lstStyle>
            <a:lvl1pPr marL="0" indent="0" algn="l">
              <a:buNone/>
              <a:defRPr sz="3000">
                <a:solidFill>
                  <a:schemeClr val="bg2">
                    <a:lumMod val="75000"/>
                  </a:schemeClr>
                </a:solidFill>
              </a:defRPr>
            </a:lvl1pPr>
            <a:lvl2pPr marL="685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0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8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1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01251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1" y="8991600"/>
            <a:ext cx="17479647" cy="3048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2401" y="1066800"/>
            <a:ext cx="17479647" cy="753534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3792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1" y="3962400"/>
            <a:ext cx="17073248" cy="463973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401" y="8974668"/>
            <a:ext cx="17073247" cy="3064934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bg2">
                    <a:lumMod val="75000"/>
                  </a:schemeClr>
                </a:solidFill>
              </a:defRPr>
            </a:lvl1pPr>
            <a:lvl2pPr marL="685766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52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29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05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88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5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35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11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3909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1" y="8991600"/>
            <a:ext cx="17479647" cy="3048000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1422401" y="1066803"/>
            <a:ext cx="10533247" cy="75353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12432965" y="1066800"/>
            <a:ext cx="10528635" cy="7518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93590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1" y="8991600"/>
            <a:ext cx="17479647" cy="3048000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3" y="1066800"/>
            <a:ext cx="9911644" cy="1219200"/>
          </a:xfrm>
        </p:spPr>
        <p:txBody>
          <a:bodyPr anchor="b">
            <a:noAutofit/>
          </a:bodyPr>
          <a:lstStyle>
            <a:lvl1pPr marL="0" indent="0">
              <a:buNone/>
              <a:defRPr sz="3600" b="0" cap="all">
                <a:solidFill>
                  <a:schemeClr val="tx1"/>
                </a:solidFill>
              </a:defRPr>
            </a:lvl1pPr>
            <a:lvl2pPr marL="685766" indent="0">
              <a:buNone/>
              <a:defRPr sz="3000" b="1"/>
            </a:lvl2pPr>
            <a:lvl3pPr marL="1371528" indent="0">
              <a:buNone/>
              <a:defRPr sz="2700" b="1"/>
            </a:lvl3pPr>
            <a:lvl4pPr marL="2057294" indent="0">
              <a:buNone/>
              <a:defRPr sz="2400" b="1"/>
            </a:lvl4pPr>
            <a:lvl5pPr marL="2743058" indent="0">
              <a:buNone/>
              <a:defRPr sz="2400" b="1"/>
            </a:lvl5pPr>
            <a:lvl6pPr marL="3428824" indent="0">
              <a:buNone/>
              <a:defRPr sz="2400" b="1"/>
            </a:lvl6pPr>
            <a:lvl7pPr marL="4114588" indent="0">
              <a:buNone/>
              <a:defRPr sz="2400" b="1"/>
            </a:lvl7pPr>
            <a:lvl8pPr marL="4800352" indent="0">
              <a:buNone/>
              <a:defRPr sz="2400" b="1"/>
            </a:lvl8pPr>
            <a:lvl9pPr marL="5486118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22398" y="2286003"/>
            <a:ext cx="10521247" cy="631613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946711" y="1133476"/>
            <a:ext cx="10037469" cy="1152524"/>
          </a:xfrm>
        </p:spPr>
        <p:txBody>
          <a:bodyPr anchor="b">
            <a:noAutofit/>
          </a:bodyPr>
          <a:lstStyle>
            <a:lvl1pPr marL="0" indent="0">
              <a:buNone/>
              <a:defRPr sz="3600" b="0" cap="all">
                <a:solidFill>
                  <a:schemeClr val="tx1"/>
                </a:solidFill>
              </a:defRPr>
            </a:lvl1pPr>
            <a:lvl2pPr marL="685766" indent="0">
              <a:buNone/>
              <a:defRPr sz="3000" b="1"/>
            </a:lvl2pPr>
            <a:lvl3pPr marL="1371528" indent="0">
              <a:buNone/>
              <a:defRPr sz="2700" b="1"/>
            </a:lvl3pPr>
            <a:lvl4pPr marL="2057294" indent="0">
              <a:buNone/>
              <a:defRPr sz="2400" b="1"/>
            </a:lvl4pPr>
            <a:lvl5pPr marL="2743058" indent="0">
              <a:buNone/>
              <a:defRPr sz="2400" b="1"/>
            </a:lvl5pPr>
            <a:lvl6pPr marL="3428824" indent="0">
              <a:buNone/>
              <a:defRPr sz="2400" b="1"/>
            </a:lvl6pPr>
            <a:lvl7pPr marL="4114588" indent="0">
              <a:buNone/>
              <a:defRPr sz="2400" b="1"/>
            </a:lvl7pPr>
            <a:lvl8pPr marL="4800352" indent="0">
              <a:buNone/>
              <a:defRPr sz="2400" b="1"/>
            </a:lvl8pPr>
            <a:lvl9pPr marL="5486118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432969" y="2286000"/>
            <a:ext cx="10551215" cy="62992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5421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1" y="8991600"/>
            <a:ext cx="17479647" cy="3048000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48914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97782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79" y="1066800"/>
            <a:ext cx="8534400" cy="3048000"/>
          </a:xfrm>
        </p:spPr>
        <p:txBody>
          <a:bodyPr anchor="b">
            <a:normAutofit/>
          </a:bodyPr>
          <a:lstStyle>
            <a:lvl1pPr algn="l"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2401" y="1066800"/>
            <a:ext cx="11836681" cy="109728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9779" y="4419606"/>
            <a:ext cx="8534400" cy="4182535"/>
          </a:xfrm>
        </p:spPr>
        <p:txBody>
          <a:bodyPr anchor="t">
            <a:normAutofit/>
          </a:bodyPr>
          <a:lstStyle>
            <a:lvl1pPr marL="0" indent="0">
              <a:buNone/>
              <a:defRPr sz="2400"/>
            </a:lvl1pPr>
            <a:lvl2pPr marL="685766" indent="0">
              <a:buNone/>
              <a:defRPr sz="1800"/>
            </a:lvl2pPr>
            <a:lvl3pPr marL="1371528" indent="0">
              <a:buNone/>
              <a:defRPr sz="1500"/>
            </a:lvl3pPr>
            <a:lvl4pPr marL="2057294" indent="0">
              <a:buNone/>
              <a:defRPr sz="1351"/>
            </a:lvl4pPr>
            <a:lvl5pPr marL="2743058" indent="0">
              <a:buNone/>
              <a:defRPr sz="1351"/>
            </a:lvl5pPr>
            <a:lvl6pPr marL="3428824" indent="0">
              <a:buNone/>
              <a:defRPr sz="1351"/>
            </a:lvl6pPr>
            <a:lvl7pPr marL="4114588" indent="0">
              <a:buNone/>
              <a:defRPr sz="1351"/>
            </a:lvl7pPr>
            <a:lvl8pPr marL="4800352" indent="0">
              <a:buNone/>
              <a:defRPr sz="1351"/>
            </a:lvl8pPr>
            <a:lvl9pPr marL="5486118" indent="0">
              <a:buNone/>
              <a:defRPr sz="135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15288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8800" y="2895600"/>
            <a:ext cx="9502023" cy="2286000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2032002" y="1828800"/>
            <a:ext cx="8749263" cy="9601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766" indent="0">
              <a:buNone/>
              <a:defRPr sz="2400"/>
            </a:lvl2pPr>
            <a:lvl3pPr marL="1371528" indent="0">
              <a:buNone/>
              <a:defRPr sz="2400"/>
            </a:lvl3pPr>
            <a:lvl4pPr marL="2057294" indent="0">
              <a:buNone/>
              <a:defRPr sz="2400"/>
            </a:lvl4pPr>
            <a:lvl5pPr marL="2743058" indent="0">
              <a:buNone/>
              <a:defRPr sz="2400"/>
            </a:lvl5pPr>
            <a:lvl6pPr marL="3428824" indent="0">
              <a:buNone/>
              <a:defRPr sz="2400"/>
            </a:lvl6pPr>
            <a:lvl7pPr marL="4114588" indent="0">
              <a:buNone/>
              <a:defRPr sz="2400"/>
            </a:lvl7pPr>
            <a:lvl8pPr marL="4800352" indent="0">
              <a:buNone/>
              <a:defRPr sz="2400"/>
            </a:lvl8pPr>
            <a:lvl9pPr marL="5486118" indent="0">
              <a:buNone/>
              <a:defRPr sz="2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89407" y="5486400"/>
            <a:ext cx="9504595" cy="4165600"/>
          </a:xfrm>
        </p:spPr>
        <p:txBody>
          <a:bodyPr anchor="t">
            <a:normAutofit/>
          </a:bodyPr>
          <a:lstStyle>
            <a:lvl1pPr marL="0" indent="0">
              <a:buNone/>
              <a:defRPr sz="2700"/>
            </a:lvl1pPr>
            <a:lvl2pPr marL="685766" indent="0">
              <a:buNone/>
              <a:defRPr sz="1800"/>
            </a:lvl2pPr>
            <a:lvl3pPr marL="1371528" indent="0">
              <a:buNone/>
              <a:defRPr sz="1500"/>
            </a:lvl3pPr>
            <a:lvl4pPr marL="2057294" indent="0">
              <a:buNone/>
              <a:defRPr sz="1351"/>
            </a:lvl4pPr>
            <a:lvl5pPr marL="2743058" indent="0">
              <a:buNone/>
              <a:defRPr sz="1351"/>
            </a:lvl5pPr>
            <a:lvl6pPr marL="3428824" indent="0">
              <a:buNone/>
              <a:defRPr sz="1351"/>
            </a:lvl6pPr>
            <a:lvl7pPr marL="4114588" indent="0">
              <a:buNone/>
              <a:defRPr sz="1351"/>
            </a:lvl7pPr>
            <a:lvl8pPr marL="4800352" indent="0">
              <a:buNone/>
              <a:defRPr sz="1351"/>
            </a:lvl8pPr>
            <a:lvl9pPr marL="5486118" indent="0">
              <a:buNone/>
              <a:defRPr sz="135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22400" y="12344402"/>
            <a:ext cx="15497931" cy="73025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57601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1" y="8991600"/>
            <a:ext cx="17479647" cy="3048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1422400" y="1066800"/>
            <a:ext cx="21539200" cy="62484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766" indent="0">
              <a:buNone/>
              <a:defRPr sz="2400"/>
            </a:lvl2pPr>
            <a:lvl3pPr marL="1371528" indent="0">
              <a:buNone/>
              <a:defRPr sz="2400"/>
            </a:lvl3pPr>
            <a:lvl4pPr marL="2057294" indent="0">
              <a:buNone/>
              <a:defRPr sz="2400"/>
            </a:lvl4pPr>
            <a:lvl5pPr marL="2743058" indent="0">
              <a:buNone/>
              <a:defRPr sz="2400"/>
            </a:lvl5pPr>
            <a:lvl6pPr marL="3428824" indent="0">
              <a:buNone/>
              <a:defRPr sz="2400"/>
            </a:lvl6pPr>
            <a:lvl7pPr marL="4114588" indent="0">
              <a:buNone/>
              <a:defRPr sz="2400"/>
            </a:lvl7pPr>
            <a:lvl8pPr marL="4800352" indent="0">
              <a:buNone/>
              <a:defRPr sz="2400"/>
            </a:lvl8pPr>
            <a:lvl9pPr marL="5486118" indent="0">
              <a:buNone/>
              <a:defRPr sz="2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032007" y="7687735"/>
            <a:ext cx="19416885" cy="9144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2400"/>
            </a:lvl1pPr>
            <a:lvl2pPr marL="685766" indent="0">
              <a:buFontTx/>
              <a:buNone/>
              <a:defRPr/>
            </a:lvl2pPr>
            <a:lvl3pPr marL="1371528" indent="0">
              <a:buFontTx/>
              <a:buNone/>
              <a:defRPr/>
            </a:lvl3pPr>
            <a:lvl4pPr marL="2057294" indent="0">
              <a:buFontTx/>
              <a:buNone/>
              <a:defRPr/>
            </a:lvl4pPr>
            <a:lvl5pPr marL="2743058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68736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1066800"/>
            <a:ext cx="21539200" cy="5791200"/>
          </a:xfrm>
        </p:spPr>
        <p:txBody>
          <a:bodyPr anchor="ctr">
            <a:normAutofit/>
          </a:bodyPr>
          <a:lstStyle>
            <a:lvl1pPr algn="l">
              <a:defRPr sz="4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402" y="8229600"/>
            <a:ext cx="17022805" cy="3810000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>
                <a:solidFill>
                  <a:schemeClr val="bg2">
                    <a:lumMod val="75000"/>
                  </a:schemeClr>
                </a:solidFill>
              </a:defRPr>
            </a:lvl1pPr>
            <a:lvl2pPr marL="685766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52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29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05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88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5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35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11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31211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3423" y="1066800"/>
            <a:ext cx="18292767" cy="5791200"/>
          </a:xfrm>
        </p:spPr>
        <p:txBody>
          <a:bodyPr anchor="ctr">
            <a:normAutofit/>
          </a:bodyPr>
          <a:lstStyle>
            <a:lvl1pPr algn="l">
              <a:defRPr sz="4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44801" y="6858000"/>
            <a:ext cx="17073247" cy="9652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685766" indent="0">
              <a:buFontTx/>
              <a:buNone/>
              <a:defRPr/>
            </a:lvl2pPr>
            <a:lvl3pPr marL="1371528" indent="0">
              <a:buFontTx/>
              <a:buNone/>
              <a:defRPr/>
            </a:lvl3pPr>
            <a:lvl4pPr marL="2057294" indent="0">
              <a:buFontTx/>
              <a:buNone/>
              <a:defRPr/>
            </a:lvl4pPr>
            <a:lvl5pPr marL="2743058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404" y="8602140"/>
            <a:ext cx="17019629" cy="3437460"/>
          </a:xfrm>
        </p:spPr>
        <p:txBody>
          <a:bodyPr anchor="ctr">
            <a:normAutofit/>
          </a:bodyPr>
          <a:lstStyle>
            <a:lvl1pPr marL="0" indent="0" algn="l">
              <a:buNone/>
              <a:defRPr sz="3000">
                <a:solidFill>
                  <a:schemeClr val="bg2">
                    <a:lumMod val="75000"/>
                  </a:schemeClr>
                </a:solidFill>
              </a:defRPr>
            </a:lvl1pPr>
            <a:lvl2pPr marL="685766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52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29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05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88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5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35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11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09603" y="1421252"/>
            <a:ext cx="1219519" cy="1169551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23203" y="5537205"/>
            <a:ext cx="1219519" cy="1169551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118621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4" y="6858000"/>
            <a:ext cx="17019629" cy="3394800"/>
          </a:xfrm>
        </p:spPr>
        <p:txBody>
          <a:bodyPr anchor="b">
            <a:normAutofit/>
          </a:bodyPr>
          <a:lstStyle>
            <a:lvl1pPr algn="l">
              <a:defRPr sz="4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402" y="10265961"/>
            <a:ext cx="17022805" cy="1773638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bg2">
                    <a:lumMod val="75000"/>
                  </a:schemeClr>
                </a:solidFill>
              </a:defRPr>
            </a:lvl1pPr>
            <a:lvl2pPr marL="685766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52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29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05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88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5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35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11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09450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3425" y="1066800"/>
            <a:ext cx="18292764" cy="5791200"/>
          </a:xfrm>
        </p:spPr>
        <p:txBody>
          <a:bodyPr anchor="ctr">
            <a:normAutofit/>
          </a:bodyPr>
          <a:lstStyle>
            <a:lvl1pPr algn="l">
              <a:defRPr sz="4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22404" y="7772403"/>
            <a:ext cx="17019629" cy="2099731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3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401" y="9906000"/>
            <a:ext cx="17019627" cy="2133600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bg2">
                    <a:lumMod val="75000"/>
                  </a:schemeClr>
                </a:solidFill>
              </a:defRPr>
            </a:lvl1pPr>
            <a:lvl2pPr marL="685766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52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29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05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88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5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35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11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09603" y="1421252"/>
            <a:ext cx="1219519" cy="1169551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23203" y="5537205"/>
            <a:ext cx="1219519" cy="1169551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9576064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1" y="1066800"/>
            <a:ext cx="20068423" cy="5791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4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22404" y="7857068"/>
            <a:ext cx="17019629" cy="1676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3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401" y="9533472"/>
            <a:ext cx="17019627" cy="2506130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bg2">
                    <a:lumMod val="75000"/>
                  </a:schemeClr>
                </a:solidFill>
              </a:defRPr>
            </a:lvl1pPr>
            <a:lvl2pPr marL="685766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52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29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05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88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5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35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11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79637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1" y="8991600"/>
            <a:ext cx="17479647" cy="3048000"/>
          </a:xfrm>
        </p:spPr>
        <p:txBody>
          <a:bodyPr>
            <a:normAutofit/>
          </a:bodyPr>
          <a:lstStyle>
            <a:lvl1pPr algn="l"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401" y="1066801"/>
            <a:ext cx="17479647" cy="75353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1380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510419" y="1066800"/>
            <a:ext cx="5451183" cy="8839200"/>
          </a:xfrm>
        </p:spPr>
        <p:txBody>
          <a:bodyPr vert="eaVert">
            <a:norm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401" y="1066800"/>
            <a:ext cx="15600032" cy="109728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56600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3200402"/>
            <a:ext cx="10769600" cy="9051926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5200" y="3200402"/>
            <a:ext cx="10769600" cy="9051926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DB6EC-9128-4551-BEF0-7AC23E5B8E40}" type="datetime1">
              <a:rPr lang="en-US"/>
              <a:pPr>
                <a:defRPr/>
              </a:pPr>
              <a:t>4/11/2023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C40B6-F877-4138-9AAA-8837545516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270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9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theme" Target="../theme/theme8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1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84411" y="12718895"/>
            <a:ext cx="415178" cy="41036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185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243833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1pPr>
      <a:lvl2pPr marL="0" marR="0" indent="0" algn="ctr" defTabSz="243833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2pPr>
      <a:lvl3pPr marL="0" marR="0" indent="0" algn="ctr" defTabSz="243833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3pPr>
      <a:lvl4pPr marL="0" marR="0" indent="0" algn="ctr" defTabSz="243833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4pPr>
      <a:lvl5pPr marL="0" marR="0" indent="0" algn="ctr" defTabSz="243833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5pPr>
      <a:lvl6pPr marL="0" marR="0" indent="0" algn="ctr" defTabSz="243833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6pPr>
      <a:lvl7pPr marL="0" marR="0" indent="0" algn="ctr" defTabSz="243833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7pPr>
      <a:lvl8pPr marL="0" marR="0" indent="0" algn="ctr" defTabSz="243833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8pPr>
      <a:lvl9pPr marL="0" marR="0" indent="0" algn="ctr" defTabSz="243833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9pPr>
    </p:titleStyle>
    <p:bodyStyle>
      <a:lvl1pPr marL="546086" marR="0" indent="-546086" algn="l" defTabSz="2438276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173" marR="0" indent="-546086" algn="l" defTabSz="2438276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259" marR="0" indent="-546086" algn="l" defTabSz="2438276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345" marR="0" indent="-546086" algn="l" defTabSz="2438276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432" marR="0" indent="-546086" algn="l" defTabSz="2438276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518" marR="0" indent="-546086" algn="l" defTabSz="2438276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604" marR="0" indent="-546086" algn="l" defTabSz="2438276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691" marR="0" indent="-546086" algn="l" defTabSz="2438276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777" marR="0" indent="-546086" algn="l" defTabSz="2438276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18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58418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58418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58418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58418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58418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58418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58418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58418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2387" y="1410248"/>
            <a:ext cx="22059232" cy="23791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387" y="4672008"/>
            <a:ext cx="22059232" cy="7045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11907" y="11912277"/>
            <a:ext cx="568959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1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62384" y="11903625"/>
            <a:ext cx="1383442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1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116603" y="11912277"/>
            <a:ext cx="210502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1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93069" y="914403"/>
            <a:ext cx="7406640" cy="18999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6084293" y="907288"/>
            <a:ext cx="7406640" cy="19710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8483659" y="914400"/>
            <a:ext cx="7406640" cy="18288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62140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txStyles>
    <p:titleStyle>
      <a:lvl1pPr algn="l" defTabSz="685767" rtl="0" eaLnBrk="1" latinLnBrk="0" hangingPunct="1">
        <a:spcBef>
          <a:spcPct val="0"/>
        </a:spcBef>
        <a:buNone/>
        <a:defRPr sz="42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58977" indent="-458977" algn="l" defTabSz="685767" rtl="0" eaLnBrk="1" latinLnBrk="0" hangingPunct="1">
        <a:spcBef>
          <a:spcPct val="20000"/>
        </a:spcBef>
        <a:spcAft>
          <a:spcPts val="9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700" kern="1200">
          <a:solidFill>
            <a:schemeClr val="tx2"/>
          </a:solidFill>
          <a:latin typeface="+mn-lt"/>
          <a:ea typeface="+mn-ea"/>
          <a:cs typeface="+mn-cs"/>
        </a:defRPr>
      </a:lvl1pPr>
      <a:lvl2pPr marL="944952" indent="-458977" algn="l" defTabSz="685767" rtl="0" eaLnBrk="1" latinLnBrk="0" hangingPunct="1">
        <a:spcBef>
          <a:spcPct val="20000"/>
        </a:spcBef>
        <a:spcAft>
          <a:spcPts val="9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349933" indent="-404981" algn="l" defTabSz="685767" rtl="0" eaLnBrk="1" latinLnBrk="0" hangingPunct="1">
        <a:spcBef>
          <a:spcPct val="20000"/>
        </a:spcBef>
        <a:spcAft>
          <a:spcPts val="9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100" kern="1200">
          <a:solidFill>
            <a:schemeClr val="tx2"/>
          </a:solidFill>
          <a:latin typeface="+mn-lt"/>
          <a:ea typeface="+mn-ea"/>
          <a:cs typeface="+mn-cs"/>
        </a:defRPr>
      </a:lvl3pPr>
      <a:lvl4pPr marL="1862908" indent="-350983" algn="l" defTabSz="685767" rtl="0" eaLnBrk="1" latinLnBrk="0" hangingPunct="1">
        <a:spcBef>
          <a:spcPct val="20000"/>
        </a:spcBef>
        <a:spcAft>
          <a:spcPts val="9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402880" indent="-350983" algn="l" defTabSz="685767" rtl="0" eaLnBrk="1" latinLnBrk="0" hangingPunct="1">
        <a:spcBef>
          <a:spcPct val="20000"/>
        </a:spcBef>
        <a:spcAft>
          <a:spcPts val="9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849857" indent="-342883" algn="l" defTabSz="685767" rtl="0" eaLnBrk="1" latinLnBrk="0" hangingPunct="1">
        <a:spcBef>
          <a:spcPct val="20000"/>
        </a:spcBef>
        <a:spcAft>
          <a:spcPts val="9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3299836" indent="-342883" algn="l" defTabSz="685767" rtl="0" eaLnBrk="1" latinLnBrk="0" hangingPunct="1">
        <a:spcBef>
          <a:spcPct val="20000"/>
        </a:spcBef>
        <a:spcAft>
          <a:spcPts val="9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7pPr>
      <a:lvl8pPr marL="3749813" indent="-342883" algn="l" defTabSz="685767" rtl="0" eaLnBrk="1" latinLnBrk="0" hangingPunct="1">
        <a:spcBef>
          <a:spcPct val="20000"/>
        </a:spcBef>
        <a:spcAft>
          <a:spcPts val="9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8pPr>
      <a:lvl9pPr marL="4199791" indent="-342883" algn="l" defTabSz="685767" rtl="0" eaLnBrk="1" latinLnBrk="0" hangingPunct="1">
        <a:spcBef>
          <a:spcPct val="20000"/>
        </a:spcBef>
        <a:spcAft>
          <a:spcPts val="9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7" algn="l" defTabSz="685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532" algn="l" defTabSz="685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297" algn="l" defTabSz="685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3" algn="l" defTabSz="685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829" algn="l" defTabSz="685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596" algn="l" defTabSz="685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360" algn="l" defTabSz="685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126" algn="l" defTabSz="68576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49847" y="1374949"/>
            <a:ext cx="21306005" cy="21666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9847" y="4456006"/>
            <a:ext cx="21306005" cy="7261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24872" y="11912273"/>
            <a:ext cx="568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49848" y="11903621"/>
            <a:ext cx="1298822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801271" y="11912273"/>
            <a:ext cx="205458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accent2"/>
                </a:solidFill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94912" y="882650"/>
            <a:ext cx="7253091" cy="21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5936003" y="882650"/>
            <a:ext cx="7228800" cy="216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8577603" y="882650"/>
            <a:ext cx="7228800" cy="21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0877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defTabSz="914377" rtl="0" eaLnBrk="1" latinLnBrk="0" hangingPunct="1">
        <a:spcBef>
          <a:spcPct val="0"/>
        </a:spcBef>
        <a:buNone/>
        <a:defRPr sz="56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611985" indent="-611985" algn="l" defTabSz="914377" rtl="0" eaLnBrk="1" latinLnBrk="0" hangingPunct="1">
        <a:spcBef>
          <a:spcPct val="20000"/>
        </a:spcBef>
        <a:spcAft>
          <a:spcPts val="1200"/>
        </a:spcAft>
        <a:buClr>
          <a:schemeClr val="accent2"/>
        </a:buClr>
        <a:buSzPct val="92000"/>
        <a:buFont typeface="Wingdings 2" charset="2"/>
        <a:buChar char=""/>
        <a:defRPr sz="3600" kern="1200">
          <a:solidFill>
            <a:schemeClr val="tx2"/>
          </a:solidFill>
          <a:latin typeface="+mn-lt"/>
          <a:ea typeface="+mn-ea"/>
          <a:cs typeface="+mn-cs"/>
        </a:defRPr>
      </a:lvl1pPr>
      <a:lvl2pPr marL="1259969" indent="-611985" algn="l" defTabSz="914377" rtl="0" eaLnBrk="1" latinLnBrk="0" hangingPunct="1">
        <a:spcBef>
          <a:spcPct val="20000"/>
        </a:spcBef>
        <a:spcAft>
          <a:spcPts val="1200"/>
        </a:spcAft>
        <a:buClr>
          <a:schemeClr val="accent2"/>
        </a:buClr>
        <a:buSzPct val="92000"/>
        <a:buFont typeface="Wingdings 2" charset="2"/>
        <a:buChar char="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799955" indent="-539987" algn="l" defTabSz="914377" rtl="0" eaLnBrk="1" latinLnBrk="0" hangingPunct="1">
        <a:spcBef>
          <a:spcPct val="20000"/>
        </a:spcBef>
        <a:spcAft>
          <a:spcPts val="1200"/>
        </a:spcAft>
        <a:buClr>
          <a:schemeClr val="accent2"/>
        </a:buClr>
        <a:buSzPct val="92000"/>
        <a:buFont typeface="Wingdings 2" charset="2"/>
        <a:buChar char="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2483938" indent="-467988" algn="l" defTabSz="914377" rtl="0" eaLnBrk="1" latinLnBrk="0" hangingPunct="1">
        <a:spcBef>
          <a:spcPct val="20000"/>
        </a:spcBef>
        <a:spcAft>
          <a:spcPts val="1200"/>
        </a:spcAft>
        <a:buClr>
          <a:schemeClr val="accent2"/>
        </a:buClr>
        <a:buSzPct val="92000"/>
        <a:buFont typeface="Wingdings 2" charset="2"/>
        <a:buChar char=""/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3203920" indent="-467988" algn="l" defTabSz="914377" rtl="0" eaLnBrk="1" latinLnBrk="0" hangingPunct="1">
        <a:spcBef>
          <a:spcPct val="20000"/>
        </a:spcBef>
        <a:spcAft>
          <a:spcPts val="1200"/>
        </a:spcAft>
        <a:buClr>
          <a:schemeClr val="accent2"/>
        </a:buClr>
        <a:buSzPct val="92000"/>
        <a:buFont typeface="Wingdings 2" charset="2"/>
        <a:buChar char=""/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3799905" indent="-457189" algn="l" defTabSz="914377" rtl="0" eaLnBrk="1" latinLnBrk="0" hangingPunct="1">
        <a:spcBef>
          <a:spcPct val="20000"/>
        </a:spcBef>
        <a:spcAft>
          <a:spcPts val="1200"/>
        </a:spcAft>
        <a:buClr>
          <a:schemeClr val="accent2"/>
        </a:buClr>
        <a:buSzPct val="92000"/>
        <a:buFont typeface="Wingdings 2" charset="2"/>
        <a:buChar char=""/>
        <a:defRPr sz="2400" kern="1200">
          <a:solidFill>
            <a:schemeClr val="tx2"/>
          </a:solidFill>
          <a:latin typeface="+mn-lt"/>
          <a:ea typeface="+mn-ea"/>
          <a:cs typeface="+mn-cs"/>
        </a:defRPr>
      </a:lvl6pPr>
      <a:lvl7pPr marL="4399890" indent="-457189" algn="l" defTabSz="914377" rtl="0" eaLnBrk="1" latinLnBrk="0" hangingPunct="1">
        <a:spcBef>
          <a:spcPct val="20000"/>
        </a:spcBef>
        <a:spcAft>
          <a:spcPts val="1200"/>
        </a:spcAft>
        <a:buClr>
          <a:schemeClr val="accent2"/>
        </a:buClr>
        <a:buSzPct val="92000"/>
        <a:buFont typeface="Wingdings 2" charset="2"/>
        <a:buChar char=""/>
        <a:defRPr sz="2400" kern="1200">
          <a:solidFill>
            <a:schemeClr val="tx2"/>
          </a:solidFill>
          <a:latin typeface="+mn-lt"/>
          <a:ea typeface="+mn-ea"/>
          <a:cs typeface="+mn-cs"/>
        </a:defRPr>
      </a:lvl7pPr>
      <a:lvl8pPr marL="4999875" indent="-457189" algn="l" defTabSz="914377" rtl="0" eaLnBrk="1" latinLnBrk="0" hangingPunct="1">
        <a:spcBef>
          <a:spcPct val="20000"/>
        </a:spcBef>
        <a:spcAft>
          <a:spcPts val="1200"/>
        </a:spcAft>
        <a:buClr>
          <a:schemeClr val="accent2"/>
        </a:buClr>
        <a:buSzPct val="92000"/>
        <a:buFont typeface="Wingdings 2" charset="2"/>
        <a:buChar char=""/>
        <a:defRPr sz="2400" kern="1200">
          <a:solidFill>
            <a:schemeClr val="tx2"/>
          </a:solidFill>
          <a:latin typeface="+mn-lt"/>
          <a:ea typeface="+mn-ea"/>
          <a:cs typeface="+mn-cs"/>
        </a:defRPr>
      </a:lvl8pPr>
      <a:lvl9pPr marL="5599860" indent="-457189" algn="l" defTabSz="914377" rtl="0" eaLnBrk="1" latinLnBrk="0" hangingPunct="1">
        <a:spcBef>
          <a:spcPct val="20000"/>
        </a:spcBef>
        <a:spcAft>
          <a:spcPts val="12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algn="l" defTabSz="91437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54" algn="l" defTabSz="91437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131" algn="l" defTabSz="91437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509" algn="l" defTabSz="91437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886" algn="l" defTabSz="91437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263" algn="l" defTabSz="91437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640" algn="l" defTabSz="91437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017" algn="l" defTabSz="91437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03B597"/>
            </a:gs>
            <a:gs pos="100000">
              <a:srgbClr val="06CC81"/>
            </a:gs>
          </a:gsLst>
          <a:lin ang="4319183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5"/>
            <a:ext cx="24384000" cy="13712826"/>
            <a:chOff x="0" y="0"/>
            <a:chExt cx="5760" cy="4319"/>
          </a:xfrm>
        </p:grpSpPr>
        <p:sp>
          <p:nvSpPr>
            <p:cNvPr id="6349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49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49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494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49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496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497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49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499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0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01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0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03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0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0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0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07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0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09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1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1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1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13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1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1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16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1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18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1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2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2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2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2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2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2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sp>
          <p:nvSpPr>
            <p:cNvPr id="6352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 sz="2700">
                <a:cs typeface="+mn-cs"/>
              </a:endParaRPr>
            </a:p>
          </p:txBody>
        </p:sp>
        <p:grpSp>
          <p:nvGrpSpPr>
            <p:cNvPr id="1068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6352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sz="2700">
                  <a:cs typeface="+mn-cs"/>
                </a:endParaRPr>
              </a:p>
            </p:txBody>
          </p:sp>
          <p:sp>
            <p:nvSpPr>
              <p:cNvPr id="6352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 sz="2700">
                  <a:cs typeface="+mn-cs"/>
                </a:endParaRPr>
              </a:p>
            </p:txBody>
          </p:sp>
        </p:grpSp>
      </p:grpSp>
      <p:sp>
        <p:nvSpPr>
          <p:cNvPr id="6353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555626"/>
            <a:ext cx="21945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353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00405"/>
            <a:ext cx="21945600" cy="906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353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19200" y="12487276"/>
            <a:ext cx="568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53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331200" y="12496800"/>
            <a:ext cx="7721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80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53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7475200" y="12487276"/>
            <a:ext cx="568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80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fld id="{41E647B0-9F2F-4C21-9305-7D2FCC69C4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24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685783" algn="ctr" rtl="0" fontAlgn="base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1371566" algn="ctr" rtl="0" fontAlgn="base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2057349" algn="ctr" rtl="0" fontAlgn="base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2743131" algn="ctr" rtl="0" fontAlgn="base">
        <a:spcBef>
          <a:spcPct val="0"/>
        </a:spcBef>
        <a:spcAft>
          <a:spcPct val="0"/>
        </a:spcAft>
        <a:defRPr sz="6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514338" indent="-514338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5"/>
        </a:buBlip>
        <a:defRPr sz="4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1114399" indent="-428616" algn="l" rtl="0" eaLnBrk="0" fontAlgn="base" hangingPunct="0">
        <a:spcBef>
          <a:spcPct val="20000"/>
        </a:spcBef>
        <a:spcAft>
          <a:spcPct val="0"/>
        </a:spcAft>
        <a:buChar char="–"/>
        <a:defRPr sz="4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714457" indent="-342891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6"/>
        </a:buBlip>
        <a:defRPr sz="36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2400240" indent="-342891" algn="l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3086023" indent="-342891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3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3771806" indent="-342891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3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4457589" indent="-342891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3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5143371" indent="-342891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3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5829154" indent="-342891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3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13715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algn="l" defTabSz="13715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566" algn="l" defTabSz="13715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349" algn="l" defTabSz="13715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algn="l" defTabSz="13715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914" algn="l" defTabSz="13715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697" algn="l" defTabSz="13715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480" algn="l" defTabSz="13715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263" algn="l" defTabSz="13715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BBBE4568-A7F2-435A-94EE-D5C0573665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381252" y="357188"/>
            <a:ext cx="19621501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Gill Sans" charset="0"/>
              </a:rPr>
              <a:t>Click to edit Master title style</a:t>
            </a:r>
          </a:p>
        </p:txBody>
      </p:sp>
      <p:sp>
        <p:nvSpPr>
          <p:cNvPr id="2051" name="Rectangle 2">
            <a:extLst>
              <a:ext uri="{FF2B5EF4-FFF2-40B4-BE49-F238E27FC236}">
                <a16:creationId xmlns:a16="http://schemas.microsoft.com/office/drawing/2014/main" id="{80D3426F-FC7F-43DB-9791-E7C3BE183C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381252" y="3893345"/>
            <a:ext cx="19621501" cy="8036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Gill Sans" charset="0"/>
              </a:rPr>
              <a:t>Second level</a:t>
            </a:r>
          </a:p>
          <a:p>
            <a:pPr lvl="2"/>
            <a:r>
              <a:rPr lang="en-US" altLang="en-US">
                <a:sym typeface="Gill Sans" charset="0"/>
              </a:rPr>
              <a:t>Third level</a:t>
            </a:r>
          </a:p>
          <a:p>
            <a:pPr lvl="3"/>
            <a:r>
              <a:rPr lang="en-US" altLang="en-US">
                <a:sym typeface="Gill Sans" charset="0"/>
              </a:rPr>
              <a:t>Fourth level</a:t>
            </a:r>
          </a:p>
          <a:p>
            <a:pPr lvl="4"/>
            <a:r>
              <a:rPr lang="en-US" altLang="en-US">
                <a:sym typeface="Gill Sans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081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11812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11812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11812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11812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11812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642899" algn="ctr" rtl="0" fontAlgn="base">
        <a:spcBef>
          <a:spcPct val="0"/>
        </a:spcBef>
        <a:spcAft>
          <a:spcPct val="0"/>
        </a:spcAft>
        <a:defRPr sz="11812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1285799" algn="ctr" rtl="0" fontAlgn="base">
        <a:spcBef>
          <a:spcPct val="0"/>
        </a:spcBef>
        <a:spcAft>
          <a:spcPct val="0"/>
        </a:spcAft>
        <a:defRPr sz="11812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928696" algn="ctr" rtl="0" fontAlgn="base">
        <a:spcBef>
          <a:spcPct val="0"/>
        </a:spcBef>
        <a:spcAft>
          <a:spcPct val="0"/>
        </a:spcAft>
        <a:defRPr sz="11812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2571594" algn="ctr" rtl="0" fontAlgn="base">
        <a:spcBef>
          <a:spcPct val="0"/>
        </a:spcBef>
        <a:spcAft>
          <a:spcPct val="0"/>
        </a:spcAft>
        <a:defRPr sz="11812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1178647" indent="-803624" algn="l" rtl="0" eaLnBrk="0" fontAlgn="base" hangingPunct="0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5907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803687" indent="-803624" algn="l" rtl="0" eaLnBrk="0" fontAlgn="base" hangingPunct="0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5907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2428727" indent="-803624" algn="l" rtl="0" eaLnBrk="0" fontAlgn="base" hangingPunct="0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5907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3053768" indent="-803624" algn="l" rtl="0" eaLnBrk="0" fontAlgn="base" hangingPunct="0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5907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3678808" indent="-803624" algn="l" rtl="0" eaLnBrk="0" fontAlgn="base" hangingPunct="0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5907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321708" indent="-803624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5907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4964607" indent="-803624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5907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5607504" indent="-803624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5907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6250404" indent="-803624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5907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1285799" rtl="0" eaLnBrk="1" latinLnBrk="0" hangingPunct="1">
        <a:defRPr sz="2532" kern="1200">
          <a:solidFill>
            <a:schemeClr val="tx1"/>
          </a:solidFill>
          <a:latin typeface="+mn-lt"/>
          <a:ea typeface="+mn-ea"/>
          <a:cs typeface="+mn-cs"/>
        </a:defRPr>
      </a:lvl1pPr>
      <a:lvl2pPr marL="642899" algn="l" defTabSz="1285799" rtl="0" eaLnBrk="1" latinLnBrk="0" hangingPunct="1">
        <a:defRPr sz="2532" kern="1200">
          <a:solidFill>
            <a:schemeClr val="tx1"/>
          </a:solidFill>
          <a:latin typeface="+mn-lt"/>
          <a:ea typeface="+mn-ea"/>
          <a:cs typeface="+mn-cs"/>
        </a:defRPr>
      </a:lvl2pPr>
      <a:lvl3pPr marL="1285799" algn="l" defTabSz="1285799" rtl="0" eaLnBrk="1" latinLnBrk="0" hangingPunct="1">
        <a:defRPr sz="2532" kern="1200">
          <a:solidFill>
            <a:schemeClr val="tx1"/>
          </a:solidFill>
          <a:latin typeface="+mn-lt"/>
          <a:ea typeface="+mn-ea"/>
          <a:cs typeface="+mn-cs"/>
        </a:defRPr>
      </a:lvl3pPr>
      <a:lvl4pPr marL="1928696" algn="l" defTabSz="1285799" rtl="0" eaLnBrk="1" latinLnBrk="0" hangingPunct="1">
        <a:defRPr sz="2532" kern="1200">
          <a:solidFill>
            <a:schemeClr val="tx1"/>
          </a:solidFill>
          <a:latin typeface="+mn-lt"/>
          <a:ea typeface="+mn-ea"/>
          <a:cs typeface="+mn-cs"/>
        </a:defRPr>
      </a:lvl4pPr>
      <a:lvl5pPr marL="2571594" algn="l" defTabSz="1285799" rtl="0" eaLnBrk="1" latinLnBrk="0" hangingPunct="1">
        <a:defRPr sz="2532" kern="1200">
          <a:solidFill>
            <a:schemeClr val="tx1"/>
          </a:solidFill>
          <a:latin typeface="+mn-lt"/>
          <a:ea typeface="+mn-ea"/>
          <a:cs typeface="+mn-cs"/>
        </a:defRPr>
      </a:lvl5pPr>
      <a:lvl6pPr marL="3214494" algn="l" defTabSz="1285799" rtl="0" eaLnBrk="1" latinLnBrk="0" hangingPunct="1">
        <a:defRPr sz="2532" kern="1200">
          <a:solidFill>
            <a:schemeClr val="tx1"/>
          </a:solidFill>
          <a:latin typeface="+mn-lt"/>
          <a:ea typeface="+mn-ea"/>
          <a:cs typeface="+mn-cs"/>
        </a:defRPr>
      </a:lvl6pPr>
      <a:lvl7pPr marL="3857392" algn="l" defTabSz="1285799" rtl="0" eaLnBrk="1" latinLnBrk="0" hangingPunct="1">
        <a:defRPr sz="2532" kern="1200">
          <a:solidFill>
            <a:schemeClr val="tx1"/>
          </a:solidFill>
          <a:latin typeface="+mn-lt"/>
          <a:ea typeface="+mn-ea"/>
          <a:cs typeface="+mn-cs"/>
        </a:defRPr>
      </a:lvl7pPr>
      <a:lvl8pPr marL="4500290" algn="l" defTabSz="1285799" rtl="0" eaLnBrk="1" latinLnBrk="0" hangingPunct="1">
        <a:defRPr sz="2532" kern="1200">
          <a:solidFill>
            <a:schemeClr val="tx1"/>
          </a:solidFill>
          <a:latin typeface="+mn-lt"/>
          <a:ea typeface="+mn-ea"/>
          <a:cs typeface="+mn-cs"/>
        </a:defRPr>
      </a:lvl8pPr>
      <a:lvl9pPr marL="5143190" algn="l" defTabSz="1285799" rtl="0" eaLnBrk="1" latinLnBrk="0" hangingPunct="1">
        <a:defRPr sz="25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03B597"/>
            </a:gs>
            <a:gs pos="100000">
              <a:srgbClr val="06CC81"/>
            </a:gs>
          </a:gsLst>
          <a:lin ang="4319183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398272" y="274318"/>
            <a:ext cx="23652485" cy="13167364"/>
          </a:xfrm>
          <a:prstGeom prst="rect">
            <a:avLst/>
          </a:prstGeom>
          <a:ln w="19050">
            <a:solidFill>
              <a:schemeClr val="accent2"/>
            </a:solidFill>
            <a:bevel/>
          </a:ln>
        </p:spPr>
        <p:txBody>
          <a:bodyPr lIns="68579" rIns="6857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2700"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1219200" y="0"/>
            <a:ext cx="21945600" cy="2835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b">
            <a:normAutofit/>
          </a:bodyPr>
          <a:lstStyle>
            <a:lvl1pPr>
              <a:tabLst>
                <a:tab pos="3822700" algn="l"/>
              </a:tabLst>
            </a:lvl1pPr>
          </a:lstStyle>
          <a:p>
            <a: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1219200" y="3200400"/>
            <a:ext cx="21945600" cy="1051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17475200" y="12819129"/>
            <a:ext cx="5689600" cy="341632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800">
                <a:solidFill>
                  <a:srgbClr val="DFE6D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0186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11" r:id="rId5"/>
    <p:sldLayoutId id="2147483812" r:id="rId6"/>
    <p:sldLayoutId id="2147483813" r:id="rId7"/>
    <p:sldLayoutId id="2147483814" r:id="rId8"/>
    <p:sldLayoutId id="2147483815" r:id="rId9"/>
  </p:sldLayoutIdLst>
  <p:transition spd="med"/>
  <p:txStyles>
    <p:titleStyle>
      <a:lvl1pPr marL="0" marR="0" indent="0" algn="l" defTabSz="13715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5733907" algn="l"/>
        </a:tabLst>
        <a:defRPr sz="5400" b="1" i="0" u="none" strike="noStrike" cap="none" spc="76" baseline="0">
          <a:ln w="13334">
            <a:solidFill>
              <a:srgbClr val="384F55"/>
            </a:solidFill>
          </a:ln>
          <a:solidFill>
            <a:srgbClr val="FEFEFE"/>
          </a:solidFill>
          <a:uFillTx/>
          <a:latin typeface="Tw Cen MT"/>
          <a:ea typeface="Tw Cen MT"/>
          <a:cs typeface="Tw Cen MT"/>
          <a:sym typeface="Tw Cen MT"/>
        </a:defRPr>
      </a:lvl1pPr>
      <a:lvl2pPr marL="0" marR="0" indent="0" algn="l" defTabSz="13715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5733907" algn="l"/>
        </a:tabLst>
        <a:defRPr sz="5400" b="1" i="0" u="none" strike="noStrike" cap="none" spc="76" baseline="0">
          <a:ln w="13334">
            <a:solidFill>
              <a:srgbClr val="384F55"/>
            </a:solidFill>
          </a:ln>
          <a:solidFill>
            <a:srgbClr val="FEFEFE"/>
          </a:solidFill>
          <a:uFillTx/>
          <a:latin typeface="Tw Cen MT"/>
          <a:ea typeface="Tw Cen MT"/>
          <a:cs typeface="Tw Cen MT"/>
          <a:sym typeface="Tw Cen MT"/>
        </a:defRPr>
      </a:lvl2pPr>
      <a:lvl3pPr marL="0" marR="0" indent="0" algn="l" defTabSz="13715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5733907" algn="l"/>
        </a:tabLst>
        <a:defRPr sz="5400" b="1" i="0" u="none" strike="noStrike" cap="none" spc="76" baseline="0">
          <a:ln w="13334">
            <a:solidFill>
              <a:srgbClr val="384F55"/>
            </a:solidFill>
          </a:ln>
          <a:solidFill>
            <a:srgbClr val="FEFEFE"/>
          </a:solidFill>
          <a:uFillTx/>
          <a:latin typeface="Tw Cen MT"/>
          <a:ea typeface="Tw Cen MT"/>
          <a:cs typeface="Tw Cen MT"/>
          <a:sym typeface="Tw Cen MT"/>
        </a:defRPr>
      </a:lvl3pPr>
      <a:lvl4pPr marL="0" marR="0" indent="0" algn="l" defTabSz="13715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5733907" algn="l"/>
        </a:tabLst>
        <a:defRPr sz="5400" b="1" i="0" u="none" strike="noStrike" cap="none" spc="76" baseline="0">
          <a:ln w="13334">
            <a:solidFill>
              <a:srgbClr val="384F55"/>
            </a:solidFill>
          </a:ln>
          <a:solidFill>
            <a:srgbClr val="FEFEFE"/>
          </a:solidFill>
          <a:uFillTx/>
          <a:latin typeface="Tw Cen MT"/>
          <a:ea typeface="Tw Cen MT"/>
          <a:cs typeface="Tw Cen MT"/>
          <a:sym typeface="Tw Cen MT"/>
        </a:defRPr>
      </a:lvl4pPr>
      <a:lvl5pPr marL="0" marR="0" indent="0" algn="l" defTabSz="13715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5733907" algn="l"/>
        </a:tabLst>
        <a:defRPr sz="5400" b="1" i="0" u="none" strike="noStrike" cap="none" spc="76" baseline="0">
          <a:ln w="13334">
            <a:solidFill>
              <a:srgbClr val="384F55"/>
            </a:solidFill>
          </a:ln>
          <a:solidFill>
            <a:srgbClr val="FEFEFE"/>
          </a:solidFill>
          <a:uFillTx/>
          <a:latin typeface="Tw Cen MT"/>
          <a:ea typeface="Tw Cen MT"/>
          <a:cs typeface="Tw Cen MT"/>
          <a:sym typeface="Tw Cen MT"/>
        </a:defRPr>
      </a:lvl5pPr>
      <a:lvl6pPr marL="0" marR="0" indent="0" algn="l" defTabSz="13715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5733907" algn="l"/>
        </a:tabLst>
        <a:defRPr sz="5400" b="1" i="0" u="none" strike="noStrike" cap="none" spc="76" baseline="0">
          <a:ln w="13334">
            <a:solidFill>
              <a:srgbClr val="384F55"/>
            </a:solidFill>
          </a:ln>
          <a:solidFill>
            <a:srgbClr val="FEFEFE"/>
          </a:solidFill>
          <a:uFillTx/>
          <a:latin typeface="Tw Cen MT"/>
          <a:ea typeface="Tw Cen MT"/>
          <a:cs typeface="Tw Cen MT"/>
          <a:sym typeface="Tw Cen MT"/>
        </a:defRPr>
      </a:lvl6pPr>
      <a:lvl7pPr marL="0" marR="0" indent="0" algn="l" defTabSz="13715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5733907" algn="l"/>
        </a:tabLst>
        <a:defRPr sz="5400" b="1" i="0" u="none" strike="noStrike" cap="none" spc="76" baseline="0">
          <a:ln w="13334">
            <a:solidFill>
              <a:srgbClr val="384F55"/>
            </a:solidFill>
          </a:ln>
          <a:solidFill>
            <a:srgbClr val="FEFEFE"/>
          </a:solidFill>
          <a:uFillTx/>
          <a:latin typeface="Tw Cen MT"/>
          <a:ea typeface="Tw Cen MT"/>
          <a:cs typeface="Tw Cen MT"/>
          <a:sym typeface="Tw Cen MT"/>
        </a:defRPr>
      </a:lvl7pPr>
      <a:lvl8pPr marL="0" marR="0" indent="0" algn="l" defTabSz="13715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5733907" algn="l"/>
        </a:tabLst>
        <a:defRPr sz="5400" b="1" i="0" u="none" strike="noStrike" cap="none" spc="76" baseline="0">
          <a:ln w="13334">
            <a:solidFill>
              <a:srgbClr val="384F55"/>
            </a:solidFill>
          </a:ln>
          <a:solidFill>
            <a:srgbClr val="FEFEFE"/>
          </a:solidFill>
          <a:uFillTx/>
          <a:latin typeface="Tw Cen MT"/>
          <a:ea typeface="Tw Cen MT"/>
          <a:cs typeface="Tw Cen MT"/>
          <a:sym typeface="Tw Cen MT"/>
        </a:defRPr>
      </a:lvl8pPr>
      <a:lvl9pPr marL="0" marR="0" indent="0" algn="l" defTabSz="13715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5733907" algn="l"/>
        </a:tabLst>
        <a:defRPr sz="5400" b="1" i="0" u="none" strike="noStrike" cap="none" spc="76" baseline="0">
          <a:ln w="13334">
            <a:solidFill>
              <a:srgbClr val="384F55"/>
            </a:solidFill>
          </a:ln>
          <a:solidFill>
            <a:srgbClr val="FEFEFE"/>
          </a:solidFill>
          <a:uFillTx/>
          <a:latin typeface="Tw Cen MT"/>
          <a:ea typeface="Tw Cen MT"/>
          <a:cs typeface="Tw Cen MT"/>
          <a:sym typeface="Tw Cen MT"/>
        </a:defRPr>
      </a:lvl9pPr>
    </p:titleStyle>
    <p:bodyStyle>
      <a:lvl1pPr marL="411470" marR="0" indent="-411470" algn="l" defTabSz="1371566" rtl="0" latinLnBrk="0">
        <a:lnSpc>
          <a:spcPct val="100000"/>
        </a:lnSpc>
        <a:spcBef>
          <a:spcPts val="751"/>
        </a:spcBef>
        <a:spcAft>
          <a:spcPts val="0"/>
        </a:spcAft>
        <a:buClr>
          <a:srgbClr val="ACC2C9"/>
        </a:buClr>
        <a:buSzPct val="100000"/>
        <a:buFont typeface="Arial"/>
        <a:buChar char="•"/>
        <a:tabLst/>
        <a:defRPr sz="3600" b="0" i="0" u="none" strike="noStrike" cap="none" spc="0" baseline="0">
          <a:ln>
            <a:noFill/>
          </a:ln>
          <a:solidFill>
            <a:srgbClr val="DFE6D0"/>
          </a:solidFill>
          <a:uFillTx/>
          <a:latin typeface="Tw Cen MT"/>
          <a:ea typeface="Tw Cen MT"/>
          <a:cs typeface="Tw Cen MT"/>
          <a:sym typeface="Tw Cen MT"/>
        </a:defRPr>
      </a:lvl1pPr>
      <a:lvl2pPr marL="877802" marR="0" indent="-329176" algn="l" defTabSz="1371566" rtl="0" latinLnBrk="0">
        <a:lnSpc>
          <a:spcPct val="100000"/>
        </a:lnSpc>
        <a:spcBef>
          <a:spcPts val="751"/>
        </a:spcBef>
        <a:spcAft>
          <a:spcPts val="0"/>
        </a:spcAft>
        <a:buClr>
          <a:srgbClr val="ACC2C9"/>
        </a:buClr>
        <a:buSzPct val="100000"/>
        <a:buFont typeface="Arial"/>
        <a:buChar char="•"/>
        <a:tabLst/>
        <a:defRPr sz="3600" b="0" i="0" u="none" strike="noStrike" cap="none" spc="0" baseline="0">
          <a:ln>
            <a:noFill/>
          </a:ln>
          <a:solidFill>
            <a:srgbClr val="DFE6D0"/>
          </a:solidFill>
          <a:uFillTx/>
          <a:latin typeface="Tw Cen MT"/>
          <a:ea typeface="Tw Cen MT"/>
          <a:cs typeface="Tw Cen MT"/>
          <a:sym typeface="Tw Cen MT"/>
        </a:defRPr>
      </a:lvl2pPr>
      <a:lvl3pPr marL="1440143" marR="0" indent="-411468" algn="l" defTabSz="1371566" rtl="0" latinLnBrk="0">
        <a:lnSpc>
          <a:spcPct val="100000"/>
        </a:lnSpc>
        <a:spcBef>
          <a:spcPts val="751"/>
        </a:spcBef>
        <a:spcAft>
          <a:spcPts val="0"/>
        </a:spcAft>
        <a:buClr>
          <a:srgbClr val="ACC2C9"/>
        </a:buClr>
        <a:buSzPct val="100000"/>
        <a:buFont typeface="Arial"/>
        <a:buChar char="•"/>
        <a:tabLst/>
        <a:defRPr sz="3600" b="0" i="0" u="none" strike="noStrike" cap="none" spc="0" baseline="0">
          <a:ln>
            <a:noFill/>
          </a:ln>
          <a:solidFill>
            <a:srgbClr val="DFE6D0"/>
          </a:solidFill>
          <a:uFillTx/>
          <a:latin typeface="Tw Cen MT"/>
          <a:ea typeface="Tw Cen MT"/>
          <a:cs typeface="Tw Cen MT"/>
          <a:sym typeface="Tw Cen MT"/>
        </a:defRPr>
      </a:lvl3pPr>
      <a:lvl4pPr marL="1897331" marR="0" indent="-457189" algn="l" defTabSz="1371566" rtl="0" latinLnBrk="0">
        <a:lnSpc>
          <a:spcPct val="100000"/>
        </a:lnSpc>
        <a:spcBef>
          <a:spcPts val="751"/>
        </a:spcBef>
        <a:spcAft>
          <a:spcPts val="0"/>
        </a:spcAft>
        <a:buClr>
          <a:srgbClr val="ACC2C9"/>
        </a:buClr>
        <a:buSzPct val="100000"/>
        <a:buFont typeface="Arial"/>
        <a:buChar char="•"/>
        <a:tabLst/>
        <a:defRPr sz="3600" b="0" i="0" u="none" strike="noStrike" cap="none" spc="0" baseline="0">
          <a:ln>
            <a:noFill/>
          </a:ln>
          <a:solidFill>
            <a:srgbClr val="DFE6D0"/>
          </a:solidFill>
          <a:uFillTx/>
          <a:latin typeface="Tw Cen MT"/>
          <a:ea typeface="Tw Cen MT"/>
          <a:cs typeface="Tw Cen MT"/>
          <a:sym typeface="Tw Cen MT"/>
        </a:defRPr>
      </a:lvl4pPr>
      <a:lvl5pPr marL="2365949" marR="0" indent="-514338" algn="l" defTabSz="1371566" rtl="0" latinLnBrk="0">
        <a:lnSpc>
          <a:spcPct val="100000"/>
        </a:lnSpc>
        <a:spcBef>
          <a:spcPts val="751"/>
        </a:spcBef>
        <a:spcAft>
          <a:spcPts val="0"/>
        </a:spcAft>
        <a:buClr>
          <a:srgbClr val="ACC2C9"/>
        </a:buClr>
        <a:buSzPct val="100000"/>
        <a:buFont typeface="Arial"/>
        <a:buChar char="•"/>
        <a:tabLst/>
        <a:defRPr sz="3600" b="0" i="0" u="none" strike="noStrike" cap="none" spc="0" baseline="0">
          <a:ln>
            <a:noFill/>
          </a:ln>
          <a:solidFill>
            <a:srgbClr val="DFE6D0"/>
          </a:solidFill>
          <a:uFillTx/>
          <a:latin typeface="Tw Cen MT"/>
          <a:ea typeface="Tw Cen MT"/>
          <a:cs typeface="Tw Cen MT"/>
          <a:sym typeface="Tw Cen MT"/>
        </a:defRPr>
      </a:lvl5pPr>
      <a:lvl6pPr marL="2674552" marR="0" indent="-411468" algn="l" defTabSz="1371566" rtl="0" latinLnBrk="0">
        <a:lnSpc>
          <a:spcPct val="100000"/>
        </a:lnSpc>
        <a:spcBef>
          <a:spcPts val="751"/>
        </a:spcBef>
        <a:spcAft>
          <a:spcPts val="0"/>
        </a:spcAft>
        <a:buClr>
          <a:srgbClr val="ACC2C9"/>
        </a:buClr>
        <a:buSzPct val="100000"/>
        <a:buFont typeface="Arial"/>
        <a:buChar char="•"/>
        <a:tabLst/>
        <a:defRPr sz="3600" b="0" i="0" u="none" strike="noStrike" cap="none" spc="0" baseline="0">
          <a:ln>
            <a:noFill/>
          </a:ln>
          <a:solidFill>
            <a:srgbClr val="DFE6D0"/>
          </a:solidFill>
          <a:uFillTx/>
          <a:latin typeface="Tw Cen MT"/>
          <a:ea typeface="Tw Cen MT"/>
          <a:cs typeface="Tw Cen MT"/>
          <a:sym typeface="Tw Cen MT"/>
        </a:defRPr>
      </a:lvl6pPr>
      <a:lvl7pPr marL="3017443" marR="0" indent="-411468" algn="l" defTabSz="1371566" rtl="0" latinLnBrk="0">
        <a:lnSpc>
          <a:spcPct val="100000"/>
        </a:lnSpc>
        <a:spcBef>
          <a:spcPts val="751"/>
        </a:spcBef>
        <a:spcAft>
          <a:spcPts val="0"/>
        </a:spcAft>
        <a:buClr>
          <a:srgbClr val="ACC2C9"/>
        </a:buClr>
        <a:buSzPct val="100000"/>
        <a:buFont typeface="Arial"/>
        <a:buChar char="•"/>
        <a:tabLst/>
        <a:defRPr sz="3600" b="0" i="0" u="none" strike="noStrike" cap="none" spc="0" baseline="0">
          <a:ln>
            <a:noFill/>
          </a:ln>
          <a:solidFill>
            <a:srgbClr val="DFE6D0"/>
          </a:solidFill>
          <a:uFillTx/>
          <a:latin typeface="Tw Cen MT"/>
          <a:ea typeface="Tw Cen MT"/>
          <a:cs typeface="Tw Cen MT"/>
          <a:sym typeface="Tw Cen MT"/>
        </a:defRPr>
      </a:lvl7pPr>
      <a:lvl8pPr marL="3360335" marR="0" indent="-411468" algn="l" defTabSz="1371566" rtl="0" latinLnBrk="0">
        <a:lnSpc>
          <a:spcPct val="100000"/>
        </a:lnSpc>
        <a:spcBef>
          <a:spcPts val="751"/>
        </a:spcBef>
        <a:spcAft>
          <a:spcPts val="0"/>
        </a:spcAft>
        <a:buClr>
          <a:srgbClr val="ACC2C9"/>
        </a:buClr>
        <a:buSzPct val="100000"/>
        <a:buFont typeface="Arial"/>
        <a:buChar char="•"/>
        <a:tabLst/>
        <a:defRPr sz="3600" b="0" i="0" u="none" strike="noStrike" cap="none" spc="0" baseline="0">
          <a:ln>
            <a:noFill/>
          </a:ln>
          <a:solidFill>
            <a:srgbClr val="DFE6D0"/>
          </a:solidFill>
          <a:uFillTx/>
          <a:latin typeface="Tw Cen MT"/>
          <a:ea typeface="Tw Cen MT"/>
          <a:cs typeface="Tw Cen MT"/>
          <a:sym typeface="Tw Cen MT"/>
        </a:defRPr>
      </a:lvl8pPr>
      <a:lvl9pPr marL="3703226" marR="0" indent="-411468" algn="l" defTabSz="1371566" rtl="0" latinLnBrk="0">
        <a:lnSpc>
          <a:spcPct val="100000"/>
        </a:lnSpc>
        <a:spcBef>
          <a:spcPts val="751"/>
        </a:spcBef>
        <a:spcAft>
          <a:spcPts val="0"/>
        </a:spcAft>
        <a:buClr>
          <a:srgbClr val="ACC2C9"/>
        </a:buClr>
        <a:buSzPct val="100000"/>
        <a:buFont typeface="Arial"/>
        <a:buChar char="•"/>
        <a:tabLst/>
        <a:defRPr sz="3600" b="0" i="0" u="none" strike="noStrike" cap="none" spc="0" baseline="0">
          <a:ln>
            <a:noFill/>
          </a:ln>
          <a:solidFill>
            <a:srgbClr val="DFE6D0"/>
          </a:solidFill>
          <a:uFillTx/>
          <a:latin typeface="Tw Cen MT"/>
          <a:ea typeface="Tw Cen MT"/>
          <a:cs typeface="Tw Cen MT"/>
          <a:sym typeface="Tw Cen MT"/>
        </a:defRPr>
      </a:lvl9pPr>
    </p:bodyStyle>
    <p:otherStyle>
      <a:lvl1pPr marL="0" marR="0" indent="0" algn="r" defTabSz="13715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1pPr>
      <a:lvl2pPr marL="0" marR="0" indent="685783" algn="r" defTabSz="13715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2pPr>
      <a:lvl3pPr marL="0" marR="0" indent="1371566" algn="r" defTabSz="13715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3pPr>
      <a:lvl4pPr marL="0" marR="0" indent="2057349" algn="r" defTabSz="13715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4pPr>
      <a:lvl5pPr marL="0" marR="0" indent="2743131" algn="r" defTabSz="13715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5pPr>
      <a:lvl6pPr marL="0" marR="0" indent="3428914" algn="r" defTabSz="13715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6pPr>
      <a:lvl7pPr marL="0" marR="0" indent="4114697" algn="r" defTabSz="13715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7pPr>
      <a:lvl8pPr marL="0" marR="0" indent="4800480" algn="r" defTabSz="13715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8pPr>
      <a:lvl9pPr marL="0" marR="0" indent="5486263" algn="r" defTabSz="13715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03B597"/>
            </a:gs>
            <a:gs pos="100000">
              <a:srgbClr val="06CC81"/>
            </a:gs>
          </a:gsLst>
          <a:lin ang="4319183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404" y="730253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404" y="3651251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403" y="12712703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032B0-51A8-4348-AB61-E766C90BB3BC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7204" y="12712703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1203" y="12712703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D75D4-989F-4A48-99E4-95D2EF074F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831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  <p:sldLayoutId id="2147483875" r:id="rId13"/>
  </p:sldLayoutIdLst>
  <p:txStyles>
    <p:titleStyle>
      <a:lvl1pPr algn="l" defTabSz="771533" rtl="0" eaLnBrk="1" latinLnBrk="0" hangingPunct="1">
        <a:lnSpc>
          <a:spcPct val="90000"/>
        </a:lnSpc>
        <a:spcBef>
          <a:spcPct val="0"/>
        </a:spcBef>
        <a:buNone/>
        <a:defRPr sz="37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3" indent="-192883" algn="l" defTabSz="771533" rtl="0" eaLnBrk="1" latinLnBrk="0" hangingPunct="1">
        <a:lnSpc>
          <a:spcPct val="90000"/>
        </a:lnSpc>
        <a:spcBef>
          <a:spcPts val="843"/>
        </a:spcBef>
        <a:buFont typeface="Arial" panose="020B0604020202020204" pitchFamily="34" charset="0"/>
        <a:buChar char="•"/>
        <a:defRPr sz="2363" kern="1200">
          <a:solidFill>
            <a:schemeClr val="tx1"/>
          </a:solidFill>
          <a:latin typeface="+mn-lt"/>
          <a:ea typeface="+mn-ea"/>
          <a:cs typeface="+mn-cs"/>
        </a:defRPr>
      </a:lvl1pPr>
      <a:lvl2pPr marL="578650" indent="-192883" algn="l" defTabSz="771533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964416" indent="-192883" algn="l" defTabSz="771533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350181" indent="-192883" algn="l" defTabSz="771533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sz="1520" kern="1200">
          <a:solidFill>
            <a:schemeClr val="tx1"/>
          </a:solidFill>
          <a:latin typeface="+mn-lt"/>
          <a:ea typeface="+mn-ea"/>
          <a:cs typeface="+mn-cs"/>
        </a:defRPr>
      </a:lvl4pPr>
      <a:lvl5pPr marL="1735947" indent="-192883" algn="l" defTabSz="771533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sz="1520" kern="1200">
          <a:solidFill>
            <a:schemeClr val="tx1"/>
          </a:solidFill>
          <a:latin typeface="+mn-lt"/>
          <a:ea typeface="+mn-ea"/>
          <a:cs typeface="+mn-cs"/>
        </a:defRPr>
      </a:lvl5pPr>
      <a:lvl6pPr marL="2121714" indent="-192883" algn="l" defTabSz="771533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sz="1520" kern="1200">
          <a:solidFill>
            <a:schemeClr val="tx1"/>
          </a:solidFill>
          <a:latin typeface="+mn-lt"/>
          <a:ea typeface="+mn-ea"/>
          <a:cs typeface="+mn-cs"/>
        </a:defRPr>
      </a:lvl6pPr>
      <a:lvl7pPr marL="2507480" indent="-192883" algn="l" defTabSz="771533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sz="1520" kern="1200">
          <a:solidFill>
            <a:schemeClr val="tx1"/>
          </a:solidFill>
          <a:latin typeface="+mn-lt"/>
          <a:ea typeface="+mn-ea"/>
          <a:cs typeface="+mn-cs"/>
        </a:defRPr>
      </a:lvl7pPr>
      <a:lvl8pPr marL="2893246" indent="-192883" algn="l" defTabSz="771533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sz="1520" kern="1200">
          <a:solidFill>
            <a:schemeClr val="tx1"/>
          </a:solidFill>
          <a:latin typeface="+mn-lt"/>
          <a:ea typeface="+mn-ea"/>
          <a:cs typeface="+mn-cs"/>
        </a:defRPr>
      </a:lvl8pPr>
      <a:lvl9pPr marL="3279011" indent="-192883" algn="l" defTabSz="771533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sz="1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1533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1pPr>
      <a:lvl2pPr marL="385766" algn="l" defTabSz="771533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2pPr>
      <a:lvl3pPr marL="771533" algn="l" defTabSz="771533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3pPr>
      <a:lvl4pPr marL="1157298" algn="l" defTabSz="771533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64" algn="l" defTabSz="771533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5pPr>
      <a:lvl6pPr marL="1928830" algn="l" defTabSz="771533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6pPr>
      <a:lvl7pPr marL="2314597" algn="l" defTabSz="771533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7pPr>
      <a:lvl8pPr marL="2700363" algn="l" defTabSz="771533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8pPr>
      <a:lvl9pPr marL="3086128" algn="l" defTabSz="771533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7788466" y="7789335"/>
            <a:ext cx="6587884" cy="5317066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22401" y="8991600"/>
            <a:ext cx="17479647" cy="3048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401" y="1066801"/>
            <a:ext cx="17479647" cy="75353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13988" y="12344408"/>
            <a:ext cx="3201235" cy="73025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5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2400" y="12344402"/>
            <a:ext cx="15497931" cy="73025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5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731805" y="11156957"/>
            <a:ext cx="2285087" cy="1339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0313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  <p:sldLayoutId id="2147483906" r:id="rId18"/>
  </p:sldLayoutIdLst>
  <p:txStyles>
    <p:titleStyle>
      <a:lvl1pPr algn="l" defTabSz="685766" rtl="0" eaLnBrk="1" latinLnBrk="0" hangingPunct="1">
        <a:spcBef>
          <a:spcPct val="0"/>
        </a:spcBef>
        <a:buNone/>
        <a:defRPr sz="48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28604" indent="-428604" algn="l" defTabSz="685766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3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1114367" indent="-428604" algn="l" defTabSz="685766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7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800132" indent="-428604" algn="l" defTabSz="685766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2314455" indent="-257162" algn="l" defTabSz="685766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3000220" indent="-257162" algn="l" defTabSz="685766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3771704" indent="-342882" algn="l" defTabSz="685766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4457470" indent="-342882" algn="l" defTabSz="685766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5143234" indent="-342882" algn="l" defTabSz="685766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5829000" indent="-342882" algn="l" defTabSz="685766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algn="l" defTabSz="6857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528" algn="l" defTabSz="6857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294" algn="l" defTabSz="6857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058" algn="l" defTabSz="6857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824" algn="l" defTabSz="6857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588" algn="l" defTabSz="6857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352" algn="l" defTabSz="6857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118" algn="l" defTabSz="6857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2.xml"/><Relationship Id="rId4" Type="http://schemas.openxmlformats.org/officeDocument/2006/relationships/comments" Target="../comments/commen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0.jp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24446995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www.healincsummit.com | (347) 844-3076"/>
          <p:cNvSpPr txBox="1">
            <a:spLocks noGrp="1"/>
          </p:cNvSpPr>
          <p:nvPr>
            <p:ph type="body" sz="quarter" idx="1"/>
          </p:nvPr>
        </p:nvSpPr>
        <p:spPr>
          <a:xfrm>
            <a:off x="1219200" y="12556694"/>
            <a:ext cx="21945600" cy="60579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300" spc="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r>
              <a:rPr sz="3000" dirty="0"/>
              <a:t>   |   (347) 844-3076 </a:t>
            </a:r>
          </a:p>
        </p:txBody>
      </p:sp>
      <p:sp>
        <p:nvSpPr>
          <p:cNvPr id="153" name="Presentation Title"/>
          <p:cNvSpPr txBox="1">
            <a:spLocks noGrp="1"/>
          </p:cNvSpPr>
          <p:nvPr>
            <p:ph type="title"/>
          </p:nvPr>
        </p:nvSpPr>
        <p:spPr>
          <a:xfrm>
            <a:off x="62998" y="1"/>
            <a:ext cx="24383999" cy="383503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8600" b="1" spc="-85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b="1" dirty="0"/>
              <a:t>Intervention Strategies For Reward </a:t>
            </a:r>
            <a:br>
              <a:rPr lang="en-US" b="1" dirty="0"/>
            </a:br>
            <a:r>
              <a:rPr lang="en-US" b="1" dirty="0"/>
              <a:t>Deficiency Syndrome To Establish State of Wellbeing &amp; Human Potential</a:t>
            </a:r>
            <a:endParaRPr b="1" dirty="0"/>
          </a:p>
        </p:txBody>
      </p:sp>
      <p:pic>
        <p:nvPicPr>
          <p:cNvPr id="154" name="HFHIS_Final.png" descr="HFHIS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864600"/>
            <a:ext cx="6318976" cy="4851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7642" y="-214817"/>
            <a:ext cx="16490324" cy="1287480"/>
          </a:xfrm>
        </p:spPr>
        <p:txBody>
          <a:bodyPr>
            <a:normAutofit/>
          </a:bodyPr>
          <a:lstStyle/>
          <a:p>
            <a:r>
              <a:rPr lang="en-US" sz="6600" b="1" dirty="0"/>
              <a:t>Speaker contact information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7446" y="1570095"/>
            <a:ext cx="17270919" cy="3325908"/>
          </a:xfrm>
        </p:spPr>
        <p:txBody>
          <a:bodyPr>
            <a:normAutofit fontScale="92500"/>
          </a:bodyPr>
          <a:lstStyle/>
          <a:p>
            <a:r>
              <a:rPr lang="en-US" sz="5400" b="1" dirty="0">
                <a:solidFill>
                  <a:srgbClr val="002060"/>
                </a:solidFill>
              </a:rPr>
              <a:t>Dr. </a:t>
            </a:r>
            <a:r>
              <a:rPr lang="en-US" sz="5400" b="1" dirty="0" err="1">
                <a:solidFill>
                  <a:srgbClr val="002060"/>
                </a:solidFill>
              </a:rPr>
              <a:t>jAY</a:t>
            </a:r>
            <a:r>
              <a:rPr lang="en-US" sz="5400" b="1" dirty="0">
                <a:solidFill>
                  <a:srgbClr val="002060"/>
                </a:solidFill>
              </a:rPr>
              <a:t> M. HOLDER</a:t>
            </a:r>
          </a:p>
          <a:p>
            <a:r>
              <a:rPr lang="en-US" sz="5400" b="1" dirty="0">
                <a:solidFill>
                  <a:srgbClr val="0070C0"/>
                </a:solidFill>
              </a:rPr>
              <a:t>CELL</a:t>
            </a:r>
            <a:r>
              <a:rPr lang="en-US" sz="5400" b="1" dirty="0">
                <a:solidFill>
                  <a:schemeClr val="tx1"/>
                </a:solidFill>
              </a:rPr>
              <a:t>: 786-368-5900</a:t>
            </a:r>
          </a:p>
          <a:p>
            <a:r>
              <a:rPr lang="en-US" sz="5400" b="1" dirty="0" err="1">
                <a:solidFill>
                  <a:srgbClr val="0070C0"/>
                </a:solidFill>
              </a:rPr>
              <a:t>WebsiteS</a:t>
            </a:r>
            <a:r>
              <a:rPr lang="en-US" sz="5400" b="1" dirty="0">
                <a:solidFill>
                  <a:schemeClr val="tx1"/>
                </a:solidFill>
              </a:rPr>
              <a:t>:</a:t>
            </a:r>
            <a:r>
              <a:rPr lang="en-US" sz="5400" dirty="0">
                <a:solidFill>
                  <a:schemeClr val="tx1"/>
                </a:solidFill>
              </a:rPr>
              <a:t>  </a:t>
            </a:r>
            <a:r>
              <a:rPr lang="en-US" sz="5400" b="1" u="sng" dirty="0">
                <a:solidFill>
                  <a:schemeClr val="tx1"/>
                </a:solidFill>
              </a:rPr>
              <a:t>ACACD.COM</a:t>
            </a:r>
            <a:r>
              <a:rPr lang="en-US" sz="5400" dirty="0">
                <a:solidFill>
                  <a:schemeClr val="tx1"/>
                </a:solidFill>
              </a:rPr>
              <a:t>  </a:t>
            </a:r>
            <a:r>
              <a:rPr lang="en-US" sz="5400" b="1" dirty="0">
                <a:solidFill>
                  <a:srgbClr val="0070C0"/>
                </a:solidFill>
              </a:rPr>
              <a:t>&amp;</a:t>
            </a:r>
            <a:r>
              <a:rPr lang="en-US" sz="5400" dirty="0">
                <a:solidFill>
                  <a:srgbClr val="0070C0"/>
                </a:solidFill>
              </a:rPr>
              <a:t> </a:t>
            </a:r>
            <a:r>
              <a:rPr lang="en-US" sz="5400" u="sng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5400" b="1" u="sng" dirty="0">
                <a:solidFill>
                  <a:schemeClr val="tx1"/>
                </a:solidFill>
              </a:rPr>
              <a:t>TORQUERELEASE.COM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42" y="4922734"/>
            <a:ext cx="22530213" cy="39791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0350" y="1214229"/>
            <a:ext cx="3025636" cy="4037640"/>
          </a:xfrm>
          <a:prstGeom prst="rect">
            <a:avLst/>
          </a:prstGeom>
        </p:spPr>
      </p:pic>
      <p:pic>
        <p:nvPicPr>
          <p:cNvPr id="6" name="hri banner.png">
            <a:extLst>
              <a:ext uri="{FF2B5EF4-FFF2-40B4-BE49-F238E27FC236}">
                <a16:creationId xmlns:a16="http://schemas.microsoft.com/office/drawing/2014/main" id="{E0744719-9282-47DB-BB6A-FC1FC14D8B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523" y="8865846"/>
            <a:ext cx="23417855" cy="3956647"/>
          </a:xfrm>
          <a:prstGeom prst="rect">
            <a:avLst/>
          </a:prstGeom>
          <a:ln w="12700">
            <a:miter lim="400000"/>
          </a:ln>
          <a:effectLst>
            <a:glow rad="127000">
              <a:srgbClr val="00B050"/>
            </a:glow>
          </a:effectLst>
        </p:spPr>
      </p:pic>
    </p:spTree>
    <p:extLst>
      <p:ext uri="{BB962C8B-B14F-4D97-AF65-F5344CB8AC3E}">
        <p14:creationId xmlns:p14="http://schemas.microsoft.com/office/powerpoint/2010/main" val="629705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1" y="-615434"/>
            <a:ext cx="10083800" cy="1587825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75D4-989F-4A48-99E4-95D2EF074FA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034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1937467" y="-2418642"/>
            <a:ext cx="33905898" cy="29251319"/>
          </a:xfrm>
          <a:prstGeom prst="rect">
            <a:avLst/>
          </a:prstGeom>
          <a:blipFill>
            <a:blip r:embed="rId2" cstate="print"/>
            <a:srcRect/>
            <a:stretch>
              <a:fillRect l="-1058" t="-245" r="1058" b="245"/>
            </a:stretch>
          </a:blipFill>
        </p:spPr>
        <p:txBody>
          <a:bodyPr wrap="square" lIns="0" tIns="0" rIns="0" bIns="0" rtlCol="0"/>
          <a:lstStyle/>
          <a:p>
            <a:endParaRPr sz="3273"/>
          </a:p>
        </p:txBody>
      </p:sp>
    </p:spTree>
    <p:extLst>
      <p:ext uri="{BB962C8B-B14F-4D97-AF65-F5344CB8AC3E}">
        <p14:creationId xmlns:p14="http://schemas.microsoft.com/office/powerpoint/2010/main" val="419932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2" name="Picture 4"/>
          <p:cNvPicPr>
            <a:picLocks noChangeAspect="1" noChangeArrowheads="1"/>
          </p:cNvPicPr>
          <p:nvPr/>
        </p:nvPicPr>
        <p:blipFill>
          <a:blip r:embed="rId2" cstate="print"/>
          <a:srcRect l="25000" t="38000" r="50000" b="17000"/>
          <a:stretch>
            <a:fillRect/>
          </a:stretch>
        </p:blipFill>
        <p:spPr bwMode="auto">
          <a:xfrm>
            <a:off x="1573689" y="1101012"/>
            <a:ext cx="21236473" cy="20546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3"/>
          <a:srcRect t="41435" b="41435"/>
          <a:stretch>
            <a:fillRect/>
          </a:stretch>
        </p:blipFill>
        <p:spPr>
          <a:xfrm>
            <a:off x="-19573" y="-15749"/>
            <a:ext cx="24422995" cy="111676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145806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 l="35965" t="26271" r="24562" b="18169"/>
          <a:stretch>
            <a:fillRect/>
          </a:stretch>
        </p:blipFill>
        <p:spPr>
          <a:xfrm>
            <a:off x="0" y="0"/>
            <a:ext cx="24384000" cy="13716000"/>
          </a:xfrm>
        </p:spPr>
      </p:pic>
    </p:spTree>
    <p:extLst>
      <p:ext uri="{BB962C8B-B14F-4D97-AF65-F5344CB8AC3E}">
        <p14:creationId xmlns:p14="http://schemas.microsoft.com/office/powerpoint/2010/main" val="52267276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 cstate="print"/>
          <a:srcRect l="26500" t="12411" r="48000" b="13779"/>
          <a:stretch>
            <a:fillRect/>
          </a:stretch>
        </p:blipFill>
        <p:spPr bwMode="auto">
          <a:xfrm>
            <a:off x="6985000" y="0"/>
            <a:ext cx="10210800" cy="141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955425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092" y="-334107"/>
            <a:ext cx="25392185" cy="14243537"/>
          </a:xfrm>
        </p:spPr>
        <p:txBody>
          <a:bodyPr>
            <a:normAutofit fontScale="90000"/>
          </a:bodyPr>
          <a:lstStyle/>
          <a:p>
            <a:r>
              <a:rPr lang="en-US" dirty="0"/>
              <a:t>                </a:t>
            </a:r>
            <a:r>
              <a:rPr lang="en-US" sz="12000" b="1" i="1" u="sng" dirty="0"/>
              <a:t>THE 5 ADDICTIONS</a:t>
            </a:r>
            <a:r>
              <a:rPr lang="en-US" sz="12000" b="1" i="1" dirty="0"/>
              <a:t>:</a:t>
            </a:r>
            <a:br>
              <a:rPr lang="en-US" dirty="0">
                <a:effectLst/>
              </a:rPr>
            </a:br>
            <a:r>
              <a:rPr lang="en-US" sz="9600" b="1" dirty="0"/>
              <a:t>           1. WORK</a:t>
            </a:r>
            <a:br>
              <a:rPr lang="en-US" sz="9600" b="1" dirty="0"/>
            </a:br>
            <a:r>
              <a:rPr lang="en-US" sz="9600" b="1" dirty="0"/>
              <a:t>           2. FOOD</a:t>
            </a:r>
            <a:br>
              <a:rPr lang="en-US" sz="9600" b="1" dirty="0"/>
            </a:br>
            <a:r>
              <a:rPr lang="en-US" sz="9600" b="1" dirty="0"/>
              <a:t>           3. SEX</a:t>
            </a:r>
            <a:br>
              <a:rPr lang="en-US" sz="9600" b="1" dirty="0"/>
            </a:br>
            <a:r>
              <a:rPr lang="en-US" sz="9600" b="1" dirty="0"/>
              <a:t>           4. GAMBLING</a:t>
            </a:r>
            <a:br>
              <a:rPr lang="en-US" sz="9600" b="1" dirty="0"/>
            </a:br>
            <a:r>
              <a:rPr lang="en-US" sz="9600" b="1" dirty="0"/>
              <a:t>           5. CHEMICALS</a:t>
            </a:r>
            <a:br>
              <a:rPr lang="en-US" sz="9600" b="1" dirty="0"/>
            </a:br>
            <a:r>
              <a:rPr lang="en-US" sz="9600" b="1" dirty="0"/>
              <a:t>     EACH IS MULTIFACTORIAL</a:t>
            </a:r>
            <a:br>
              <a:rPr lang="en-US" sz="9600" b="1" dirty="0"/>
            </a:br>
            <a:r>
              <a:rPr lang="en-US" sz="9600" b="1" dirty="0"/>
              <a:t>     EACH IS A SYMPTOM</a:t>
            </a:r>
            <a:br>
              <a:rPr lang="en-US" sz="9600" b="1" dirty="0"/>
            </a:br>
            <a:r>
              <a:rPr lang="en-US" sz="9600" b="1" dirty="0"/>
              <a:t>     BUT THE DISEASE IS </a:t>
            </a:r>
            <a:br>
              <a:rPr lang="en-US" sz="9600" b="1" dirty="0"/>
            </a:br>
            <a:r>
              <a:rPr lang="en-US" sz="9600" b="1" dirty="0"/>
              <a:t>           REWARD DEFICIENCY SYNDROME</a:t>
            </a:r>
          </a:p>
        </p:txBody>
      </p:sp>
    </p:spTree>
    <p:extLst>
      <p:ext uri="{BB962C8B-B14F-4D97-AF65-F5344CB8AC3E}">
        <p14:creationId xmlns:p14="http://schemas.microsoft.com/office/powerpoint/2010/main" val="2721737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3281082" y="7279341"/>
            <a:ext cx="25874446" cy="34065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 </a:t>
            </a:r>
            <a:r>
              <a:rPr lang="en-US" sz="9600" b="1" i="1" u="sng" dirty="0">
                <a:latin typeface="+mn-lt"/>
              </a:rPr>
              <a:t>BEHAVIORAL DISORDERS</a:t>
            </a:r>
            <a:br>
              <a:rPr lang="en-US" sz="9600" b="1" dirty="0">
                <a:latin typeface="+mn-lt"/>
              </a:rPr>
            </a:br>
            <a:r>
              <a:rPr lang="en-US" sz="9600" b="1" dirty="0">
                <a:latin typeface="+mn-lt"/>
              </a:rPr>
              <a:t>             (AFFECTIVE DISORDERS)</a:t>
            </a:r>
            <a:br>
              <a:rPr lang="en-US" sz="9600" b="1" dirty="0">
                <a:latin typeface="+mn-lt"/>
              </a:rPr>
            </a:br>
            <a:br>
              <a:rPr lang="en-US" sz="1200" dirty="0">
                <a:latin typeface="+mn-lt"/>
              </a:rPr>
            </a:br>
            <a:r>
              <a:rPr lang="en-US" sz="6600" b="1" dirty="0">
                <a:latin typeface="+mn-lt"/>
              </a:rPr>
              <a:t>ATTENTION DEFICIT DISORDER</a:t>
            </a:r>
            <a:br>
              <a:rPr lang="en-US" sz="6600" b="1" dirty="0">
                <a:latin typeface="+mn-lt"/>
              </a:rPr>
            </a:br>
            <a:r>
              <a:rPr lang="en-US" sz="6600" b="1" dirty="0">
                <a:latin typeface="+mn-lt"/>
              </a:rPr>
              <a:t>LOW SELF ESTEEM</a:t>
            </a:r>
            <a:br>
              <a:rPr lang="en-US" sz="6600" b="1" dirty="0">
                <a:latin typeface="+mn-lt"/>
              </a:rPr>
            </a:br>
            <a:r>
              <a:rPr lang="en-US" sz="6600" b="1" dirty="0">
                <a:latin typeface="+mn-lt"/>
              </a:rPr>
              <a:t>TOURETTE’S SYNDROME</a:t>
            </a:r>
            <a:br>
              <a:rPr lang="en-US" sz="6600" b="1" dirty="0">
                <a:latin typeface="+mn-lt"/>
              </a:rPr>
            </a:br>
            <a:r>
              <a:rPr lang="en-US" sz="6600" b="1" dirty="0">
                <a:latin typeface="+mn-lt"/>
              </a:rPr>
              <a:t>ASPERGER’S SYNDROME</a:t>
            </a:r>
            <a:br>
              <a:rPr lang="en-US" sz="6600" b="1" dirty="0">
                <a:latin typeface="+mn-lt"/>
              </a:rPr>
            </a:br>
            <a:r>
              <a:rPr lang="en-US" sz="6600" b="1" dirty="0">
                <a:latin typeface="+mn-lt"/>
              </a:rPr>
              <a:t>AUSTISTIC SYNDROME</a:t>
            </a:r>
            <a:br>
              <a:rPr lang="en-US" sz="6600" b="1" dirty="0">
                <a:latin typeface="+mn-lt"/>
              </a:rPr>
            </a:br>
            <a:r>
              <a:rPr lang="en-US" sz="6600" b="1" dirty="0">
                <a:latin typeface="+mn-lt"/>
              </a:rPr>
              <a:t>CONDUCT DISORDERS</a:t>
            </a:r>
            <a:br>
              <a:rPr lang="en-US" sz="6600" b="1" dirty="0">
                <a:latin typeface="+mn-lt"/>
              </a:rPr>
            </a:br>
            <a:r>
              <a:rPr lang="en-US" sz="6600" b="1" dirty="0">
                <a:latin typeface="+mn-lt"/>
              </a:rPr>
              <a:t>ANTI-SOCIAL PERSONALITY DISORDERS </a:t>
            </a:r>
            <a:br>
              <a:rPr lang="en-US" sz="6600" b="1" dirty="0">
                <a:latin typeface="+mn-lt"/>
              </a:rPr>
            </a:br>
            <a:r>
              <a:rPr lang="en-US" sz="6600" b="1" dirty="0">
                <a:latin typeface="+mn-lt"/>
              </a:rPr>
              <a:t>LEARNING DISORDERS</a:t>
            </a:r>
            <a:br>
              <a:rPr lang="en-US" sz="6600" b="1" dirty="0">
                <a:latin typeface="+mn-lt"/>
              </a:rPr>
            </a:br>
            <a:r>
              <a:rPr lang="en-US" sz="6600" b="1" dirty="0">
                <a:latin typeface="+mn-lt"/>
              </a:rPr>
              <a:t>HYPERACTIVE DISORDERS</a:t>
            </a:r>
            <a:br>
              <a:rPr lang="en-US" sz="6600" b="1" dirty="0">
                <a:latin typeface="+mn-lt"/>
              </a:rPr>
            </a:br>
            <a:r>
              <a:rPr lang="en-US" sz="6600" b="1" dirty="0">
                <a:latin typeface="+mn-lt"/>
              </a:rPr>
              <a:t>DEPRESSION</a:t>
            </a:r>
            <a:br>
              <a:rPr lang="en-US" sz="6600" b="1" dirty="0">
                <a:latin typeface="+mn-lt"/>
              </a:rPr>
            </a:br>
            <a:r>
              <a:rPr lang="en-US" sz="6600" b="1" dirty="0">
                <a:latin typeface="+mn-lt"/>
              </a:rPr>
              <a:t>ANXIETY</a:t>
            </a:r>
            <a:br>
              <a:rPr lang="en-US" sz="6600" b="1" dirty="0">
                <a:latin typeface="+mn-lt"/>
              </a:rPr>
            </a:br>
            <a:br>
              <a:rPr lang="en-US" sz="4200" dirty="0">
                <a:latin typeface="+mn-lt"/>
              </a:rPr>
            </a:br>
            <a:endParaRPr lang="en-US" sz="4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1210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8" t="21940" r="15951" b="36242"/>
          <a:stretch/>
        </p:blipFill>
        <p:spPr>
          <a:xfrm>
            <a:off x="2781621" y="1397000"/>
            <a:ext cx="18364848" cy="13106400"/>
          </a:xfrm>
          <a:prstGeom prst="rect">
            <a:avLst/>
          </a:prstGeom>
        </p:spPr>
      </p:pic>
      <p:pic>
        <p:nvPicPr>
          <p:cNvPr id="3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3"/>
          <a:srcRect t="41435" b="41435"/>
          <a:stretch>
            <a:fillRect/>
          </a:stretch>
        </p:blipFill>
        <p:spPr>
          <a:xfrm>
            <a:off x="-19573" y="-15749"/>
            <a:ext cx="24422995" cy="208487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5064135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1" y="1740876"/>
            <a:ext cx="22250400" cy="11646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3646" y="281353"/>
            <a:ext cx="21945600" cy="1459523"/>
          </a:xfrm>
        </p:spPr>
        <p:txBody>
          <a:bodyPr>
            <a:normAutofit/>
          </a:bodyPr>
          <a:lstStyle/>
          <a:p>
            <a:r>
              <a:rPr lang="en-US" sz="8800" dirty="0"/>
              <a:t>THE P300 WAVE IS AN EVOKED POTENTIAL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22031" y="1477107"/>
            <a:ext cx="22564970" cy="105156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02318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 rot="-60000">
            <a:off x="5228818" y="777454"/>
            <a:ext cx="13926213" cy="12817999"/>
          </a:xfrm>
          <a:prstGeom prst="rect">
            <a:avLst/>
          </a:prstGeom>
          <a:blipFill>
            <a:blip r:embed="rId3" cstate="print"/>
            <a:srcRect/>
            <a:stretch>
              <a:fillRect l="-8434" t="-7145" r="-1" b="-9815"/>
            </a:stretch>
          </a:blipFill>
        </p:spPr>
        <p:txBody>
          <a:bodyPr wrap="square" lIns="0" tIns="0" rIns="0" bIns="0" rtlCol="0"/>
          <a:lstStyle/>
          <a:p>
            <a:pPr algn="l" defTabSz="1828754" hangingPunct="1">
              <a:lnSpc>
                <a:spcPct val="100000"/>
              </a:lnSpc>
            </a:pPr>
            <a:endParaRPr sz="2700" kern="120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3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4"/>
          <a:srcRect t="41435" b="41435"/>
          <a:stretch>
            <a:fillRect/>
          </a:stretch>
        </p:blipFill>
        <p:spPr>
          <a:xfrm>
            <a:off x="-19573" y="-15749"/>
            <a:ext cx="24422995" cy="98094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3525898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6834" b="17132"/>
          <a:stretch/>
        </p:blipFill>
        <p:spPr>
          <a:xfrm rot="60000">
            <a:off x="6556750" y="2068174"/>
            <a:ext cx="11271556" cy="11643151"/>
          </a:xfrm>
          <a:prstGeom prst="rect">
            <a:avLst/>
          </a:prstGeom>
        </p:spPr>
      </p:pic>
      <p:pic>
        <p:nvPicPr>
          <p:cNvPr id="3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3"/>
          <a:srcRect t="41435" b="41435"/>
          <a:stretch>
            <a:fillRect/>
          </a:stretch>
        </p:blipFill>
        <p:spPr>
          <a:xfrm>
            <a:off x="-19573" y="-15749"/>
            <a:ext cx="24422995" cy="2084871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8" t="21940" r="15951" b="36242"/>
          <a:stretch/>
        </p:blipFill>
        <p:spPr>
          <a:xfrm>
            <a:off x="7918862" y="4695093"/>
            <a:ext cx="8546123" cy="684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63921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12676" y="123092"/>
            <a:ext cx="14384216" cy="13909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l" defTabSz="467567" hangingPunct="1">
              <a:lnSpc>
                <a:spcPct val="100000"/>
              </a:lnSpc>
            </a:pPr>
            <a:endParaRPr sz="1840" kern="1200">
              <a:solidFill>
                <a:prstClr val="white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969765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21400" y="0"/>
            <a:ext cx="12090400" cy="15341600"/>
          </a:xfrm>
          <a:prstGeom prst="rect">
            <a:avLst/>
          </a:prstGeom>
          <a:blipFill>
            <a:blip r:embed="rId2" cstate="print"/>
            <a:srcRect/>
            <a:stretch>
              <a:fillRect l="-3522" t="-4963" r="-3292" b="-9273"/>
            </a:stretch>
          </a:blipFill>
        </p:spPr>
        <p:txBody>
          <a:bodyPr wrap="square" lIns="0" tIns="0" rIns="0" bIns="0" rtlCol="0"/>
          <a:lstStyle/>
          <a:p>
            <a:pPr algn="l" defTabSz="1828754" hangingPunct="1">
              <a:lnSpc>
                <a:spcPct val="100000"/>
              </a:lnSpc>
            </a:pPr>
            <a:endParaRPr sz="2700" kern="12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833634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9" t="9495" r="16090" b="11881"/>
          <a:stretch/>
        </p:blipFill>
        <p:spPr>
          <a:xfrm>
            <a:off x="6553124" y="1320801"/>
            <a:ext cx="11277600" cy="15241036"/>
          </a:xfrm>
          <a:prstGeom prst="rect">
            <a:avLst/>
          </a:prstGeom>
        </p:spPr>
      </p:pic>
      <p:pic>
        <p:nvPicPr>
          <p:cNvPr id="3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3"/>
          <a:srcRect t="41435" b="41435"/>
          <a:stretch>
            <a:fillRect/>
          </a:stretch>
        </p:blipFill>
        <p:spPr>
          <a:xfrm>
            <a:off x="-19573" y="-15749"/>
            <a:ext cx="24422995" cy="133654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5137500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NIGMA P300 DEVICE 1">
            <a:extLst>
              <a:ext uri="{FF2B5EF4-FFF2-40B4-BE49-F238E27FC236}">
                <a16:creationId xmlns:a16="http://schemas.microsoft.com/office/drawing/2014/main" id="{05AEEA5A-23C3-4A35-AC2E-8657F17408E5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35613" r="14063" b="18750"/>
          <a:stretch/>
        </p:blipFill>
        <p:spPr>
          <a:xfrm>
            <a:off x="1778000" y="4005915"/>
            <a:ext cx="21031200" cy="9982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75F20F-D5BE-4620-9668-A2582E82E58A}"/>
              </a:ext>
            </a:extLst>
          </p:cNvPr>
          <p:cNvSpPr txBox="1"/>
          <p:nvPr/>
        </p:nvSpPr>
        <p:spPr>
          <a:xfrm>
            <a:off x="123092" y="2422145"/>
            <a:ext cx="2465363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285799" eaLnBrk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7500" b="1" kern="1200" dirty="0">
                <a:latin typeface="Gill Sans" charset="0"/>
                <a:sym typeface="Gill Sans" charset="0"/>
              </a:rPr>
              <a:t>CES Via The Enigma P300 Top View Control Settings</a:t>
            </a:r>
          </a:p>
        </p:txBody>
      </p:sp>
      <p:pic>
        <p:nvPicPr>
          <p:cNvPr id="4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3"/>
          <a:srcRect t="41435" b="41435"/>
          <a:stretch>
            <a:fillRect/>
          </a:stretch>
        </p:blipFill>
        <p:spPr>
          <a:xfrm>
            <a:off x="0" y="0"/>
            <a:ext cx="24422995" cy="208487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3971693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-545123" y="4212852"/>
            <a:ext cx="25764565" cy="950314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9600" b="1" dirty="0">
                <a:solidFill>
                  <a:schemeClr val="bg1"/>
                </a:solidFill>
              </a:rPr>
              <a:t>      </a:t>
            </a:r>
            <a:r>
              <a:rPr lang="en-US" sz="11400" b="1" dirty="0">
                <a:solidFill>
                  <a:schemeClr val="bg1"/>
                </a:solidFill>
              </a:rPr>
              <a:t>NEUROTRANSMITTER REPLACEMENT THERAPY</a:t>
            </a:r>
          </a:p>
          <a:p>
            <a:pPr lvl="1">
              <a:buFont typeface="Wingdings" charset="2"/>
              <a:buNone/>
            </a:pPr>
            <a:r>
              <a:rPr lang="en-US" sz="8000" b="1" dirty="0">
                <a:solidFill>
                  <a:schemeClr val="bg1"/>
                </a:solidFill>
              </a:rPr>
              <a:t>      </a:t>
            </a:r>
          </a:p>
          <a:p>
            <a:pPr lvl="1">
              <a:buFont typeface="Wingdings" charset="2"/>
              <a:buNone/>
            </a:pPr>
            <a:r>
              <a:rPr lang="en-US" sz="8000" b="1" dirty="0">
                <a:solidFill>
                  <a:schemeClr val="bg1"/>
                </a:solidFill>
              </a:rPr>
              <a:t>        </a:t>
            </a:r>
            <a:r>
              <a:rPr lang="en-US" sz="9400" b="1" dirty="0">
                <a:solidFill>
                  <a:schemeClr val="bg1"/>
                </a:solidFill>
              </a:rPr>
              <a:t>THE 4 AMINO ACIDS: </a:t>
            </a:r>
          </a:p>
          <a:p>
            <a:pPr lvl="1">
              <a:buNone/>
            </a:pPr>
            <a:r>
              <a:rPr lang="en-US" sz="4800" dirty="0">
                <a:solidFill>
                  <a:schemeClr val="bg1"/>
                </a:solidFill>
              </a:rPr>
              <a:t>			       </a:t>
            </a:r>
            <a:r>
              <a:rPr lang="en-US" sz="8600" b="1" dirty="0">
                <a:solidFill>
                  <a:schemeClr val="bg1"/>
                </a:solidFill>
              </a:rPr>
              <a:t>DL-Phenylalanine</a:t>
            </a:r>
          </a:p>
          <a:p>
            <a:pPr lvl="1">
              <a:buFont typeface="Wingdings" charset="2"/>
              <a:buNone/>
            </a:pPr>
            <a:r>
              <a:rPr lang="en-US" sz="8600" b="1" dirty="0">
                <a:solidFill>
                  <a:schemeClr val="bg1"/>
                </a:solidFill>
              </a:rPr>
              <a:t>		           L-Glutamine</a:t>
            </a:r>
          </a:p>
          <a:p>
            <a:pPr lvl="1">
              <a:buNone/>
            </a:pPr>
            <a:r>
              <a:rPr lang="en-US" sz="8600" b="1" dirty="0">
                <a:solidFill>
                  <a:schemeClr val="bg1"/>
                </a:solidFill>
              </a:rPr>
              <a:t>               L-Tyrosine</a:t>
            </a:r>
          </a:p>
          <a:p>
            <a:pPr lvl="1">
              <a:buNone/>
            </a:pPr>
            <a:r>
              <a:rPr lang="en-US" sz="8600" b="1" dirty="0">
                <a:solidFill>
                  <a:schemeClr val="bg1"/>
                </a:solidFill>
              </a:rPr>
              <a:t>               Tryptophan</a:t>
            </a:r>
          </a:p>
          <a:p>
            <a:pPr lvl="1">
              <a:buFont typeface="Wingdings" charset="2"/>
              <a:buNone/>
            </a:pPr>
            <a:r>
              <a:rPr lang="en-US" sz="8600" b="1" dirty="0">
                <a:solidFill>
                  <a:schemeClr val="bg1"/>
                </a:solidFill>
              </a:rPr>
              <a:t>			</a:t>
            </a:r>
            <a:endParaRPr lang="en-US" sz="7600" b="1" dirty="0">
              <a:solidFill>
                <a:schemeClr val="bg1"/>
              </a:solidFill>
            </a:endParaRPr>
          </a:p>
          <a:p>
            <a:pPr lvl="1">
              <a:buFont typeface="Wingdings" charset="2"/>
              <a:buNone/>
            </a:pPr>
            <a:r>
              <a:rPr lang="en-US" sz="7500" b="1" dirty="0">
                <a:solidFill>
                  <a:schemeClr val="bg1"/>
                </a:solidFill>
              </a:rPr>
              <a:t> THESE BECOME </a:t>
            </a:r>
            <a:r>
              <a:rPr lang="en-US" sz="10300" b="1" i="1" u="sng" dirty="0">
                <a:solidFill>
                  <a:schemeClr val="bg1"/>
                </a:solidFill>
              </a:rPr>
              <a:t>ENKEPHALASE INHIBITORS</a:t>
            </a:r>
            <a:r>
              <a:rPr lang="en-US" sz="10300" b="1" i="1" dirty="0">
                <a:solidFill>
                  <a:schemeClr val="bg1"/>
                </a:solidFill>
              </a:rPr>
              <a:t> </a:t>
            </a:r>
            <a:r>
              <a:rPr lang="en-US" sz="7500" b="1" dirty="0">
                <a:solidFill>
                  <a:schemeClr val="bg1"/>
                </a:solidFill>
              </a:rPr>
              <a:t>ON AN EMPTY STOMACH </a:t>
            </a:r>
          </a:p>
          <a:p>
            <a:pPr lvl="1">
              <a:buFont typeface="Wingdings" charset="2"/>
              <a:buNone/>
            </a:pPr>
            <a:r>
              <a:rPr lang="en-US" sz="4800" dirty="0"/>
              <a:t>			</a:t>
            </a:r>
          </a:p>
        </p:txBody>
      </p:sp>
      <p:pic>
        <p:nvPicPr>
          <p:cNvPr id="4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"/>
            <a:ext cx="24422995" cy="346934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37588386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03B597"/>
            </a:gs>
            <a:gs pos="100000">
              <a:srgbClr val="06CC81"/>
            </a:gs>
          </a:gsLst>
          <a:lin ang="4319183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000EDF-9F1F-49C6-B8DE-FABC19170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303" y="1387411"/>
            <a:ext cx="21392488" cy="12019224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80747" y="-409418"/>
            <a:ext cx="21945600" cy="2286000"/>
          </a:xfrm>
        </p:spPr>
        <p:txBody>
          <a:bodyPr/>
          <a:lstStyle/>
          <a:p>
            <a:r>
              <a:rPr lang="en-US" sz="9600" b="1" dirty="0">
                <a:solidFill>
                  <a:schemeClr val="bg1"/>
                </a:solidFill>
              </a:rPr>
              <a:t>CRANIAL NERVE AUGMENTATION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1"/>
          </p:nvPr>
        </p:nvSpPr>
        <p:spPr>
          <a:xfrm>
            <a:off x="1557303" y="1387411"/>
            <a:ext cx="10837897" cy="11945306"/>
          </a:xfrm>
          <a:solidFill>
            <a:srgbClr val="FFFFFF"/>
          </a:solidFill>
          <a:ln>
            <a:solidFill>
              <a:schemeClr val="tx2"/>
            </a:solidFill>
          </a:ln>
        </p:spPr>
        <p:txBody>
          <a:bodyPr/>
          <a:lstStyle/>
          <a:p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1. VAGUS NERVE</a:t>
            </a:r>
          </a:p>
          <a:p>
            <a:pPr marL="0" indent="0">
              <a:buNone/>
            </a:pPr>
            <a:endParaRPr lang="en-US" sz="2400" b="1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2. FACIAL NERVE</a:t>
            </a:r>
            <a:endParaRPr lang="en-US" sz="24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3. TRIGEMINAL NERVE</a:t>
            </a:r>
          </a:p>
          <a:p>
            <a:endParaRPr lang="en-US" sz="2400" b="1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4. GLOSSOPHARYNGEAL NERVE</a:t>
            </a:r>
          </a:p>
          <a:p>
            <a:pPr marL="0" indent="0">
              <a:buNone/>
            </a:pPr>
            <a:endParaRPr lang="en-US" sz="2400" b="1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5. 2</a:t>
            </a:r>
            <a:r>
              <a:rPr lang="en-US" sz="3600" b="1" dirty="0">
                <a:solidFill>
                  <a:srgbClr val="002060"/>
                </a:solidFill>
              </a:rPr>
              <a:t>nd</a:t>
            </a:r>
            <a:r>
              <a:rPr lang="en-US" b="1" dirty="0">
                <a:solidFill>
                  <a:srgbClr val="002060"/>
                </a:solidFill>
              </a:rPr>
              <a:t> CERVICAL GANGLION</a:t>
            </a:r>
            <a:endParaRPr lang="en-US" sz="24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6. 3</a:t>
            </a:r>
            <a:r>
              <a:rPr lang="en-US" sz="5400" b="1" baseline="30000" dirty="0">
                <a:solidFill>
                  <a:srgbClr val="002060"/>
                </a:solidFill>
              </a:rPr>
              <a:t>rd</a:t>
            </a:r>
            <a:r>
              <a:rPr lang="en-US" sz="5400" b="1" dirty="0">
                <a:solidFill>
                  <a:srgbClr val="002060"/>
                </a:solidFill>
              </a:rPr>
              <a:t> </a:t>
            </a:r>
            <a:r>
              <a:rPr lang="en-US" b="1" dirty="0">
                <a:solidFill>
                  <a:srgbClr val="002060"/>
                </a:solidFill>
              </a:rPr>
              <a:t>CERVICAL GANGLION</a:t>
            </a:r>
          </a:p>
          <a:p>
            <a:endParaRPr lang="en-US" sz="2400" b="1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7. 4</a:t>
            </a:r>
            <a:r>
              <a:rPr lang="en-US" sz="3600" b="1" dirty="0">
                <a:solidFill>
                  <a:srgbClr val="002060"/>
                </a:solidFill>
              </a:rPr>
              <a:t>th</a:t>
            </a:r>
            <a:r>
              <a:rPr lang="en-US" b="1" dirty="0">
                <a:solidFill>
                  <a:srgbClr val="002060"/>
                </a:solidFill>
              </a:rPr>
              <a:t> CERVICAL GANGLION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448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2"/>
          <p:cNvSpPr txBox="1">
            <a:spLocks noChangeArrowheads="1"/>
          </p:cNvSpPr>
          <p:nvPr/>
        </p:nvSpPr>
        <p:spPr bwMode="auto">
          <a:xfrm>
            <a:off x="6705601" y="2857505"/>
            <a:ext cx="11087100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defTabSz="1828754" eaLnBrk="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defRPr/>
            </a:pPr>
            <a:endParaRPr lang="en-US" sz="2700" kern="1200">
              <a:latin typeface="Arial" charset="0"/>
              <a:cs typeface="Arial" charset="0"/>
            </a:endParaRPr>
          </a:p>
        </p:txBody>
      </p:sp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6419851" y="2603589"/>
            <a:ext cx="11658600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defTabSz="1828754" eaLnBrk="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defRPr/>
            </a:pPr>
            <a:endParaRPr lang="en-US" sz="2700" kern="1200">
              <a:latin typeface="Arial" charset="0"/>
              <a:cs typeface="Arial" charset="0"/>
            </a:endParaRPr>
          </a:p>
        </p:txBody>
      </p:sp>
      <p:sp>
        <p:nvSpPr>
          <p:cNvPr id="100364" name="Rectangle 12"/>
          <p:cNvSpPr>
            <a:spLocks noGrp="1" noChangeArrowheads="1"/>
          </p:cNvSpPr>
          <p:nvPr>
            <p:ph type="title"/>
          </p:nvPr>
        </p:nvSpPr>
        <p:spPr>
          <a:xfrm>
            <a:off x="-281355" y="0"/>
            <a:ext cx="25005323" cy="2857505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How do Misalignments in the Spine affect the Chemical Imbalances in the Brain?</a:t>
            </a:r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94189" y="2603589"/>
            <a:ext cx="8229600" cy="10215011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b="1" dirty="0">
                <a:solidFill>
                  <a:schemeClr val="bg1"/>
                </a:solidFill>
                <a:latin typeface="Clarendon Cd" pitchFamily="18" charset="0"/>
              </a:rPr>
              <a:t>Candace Pert, PhD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>
                <a:solidFill>
                  <a:schemeClr val="bg1"/>
                </a:solidFill>
                <a:latin typeface="Clarendon Cd" pitchFamily="18" charset="0"/>
              </a:rPr>
              <a:t>      -- </a:t>
            </a:r>
            <a:r>
              <a:rPr lang="en-US" u="sng" dirty="0">
                <a:solidFill>
                  <a:schemeClr val="bg1"/>
                </a:solidFill>
                <a:latin typeface="Clarendon Cd" pitchFamily="18" charset="0"/>
              </a:rPr>
              <a:t>Molecules of Emotion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4800" dirty="0">
                <a:solidFill>
                  <a:schemeClr val="bg1"/>
                </a:solidFill>
                <a:latin typeface="Clarendon Cd" pitchFamily="18" charset="0"/>
              </a:rPr>
              <a:t>Sense of well being (emotions) is seated in the limbic system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4800" dirty="0">
                <a:solidFill>
                  <a:schemeClr val="bg1"/>
                </a:solidFill>
                <a:latin typeface="Clarendon Cd" pitchFamily="18" charset="0"/>
              </a:rPr>
              <a:t>This “limbic system tissue” is also found in the Dorsal Horn of the Spinal Cord</a:t>
            </a:r>
          </a:p>
          <a:p>
            <a:pPr marL="685783" lvl="1" indent="0" eaLnBrk="1" hangingPunct="1">
              <a:lnSpc>
                <a:spcPct val="90000"/>
              </a:lnSpc>
              <a:buNone/>
              <a:defRPr/>
            </a:pPr>
            <a:endParaRPr lang="en-US" sz="1600" dirty="0">
              <a:solidFill>
                <a:schemeClr val="bg1"/>
              </a:solidFill>
              <a:latin typeface="Clarendon Cd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b="1" dirty="0">
                <a:solidFill>
                  <a:schemeClr val="bg1"/>
                </a:solidFill>
                <a:latin typeface="Clarendon Cd" pitchFamily="18" charset="0"/>
              </a:rPr>
              <a:t>Holder Research Institute</a:t>
            </a:r>
            <a:r>
              <a:rPr lang="en-US" dirty="0">
                <a:solidFill>
                  <a:schemeClr val="bg1"/>
                </a:solidFill>
                <a:latin typeface="Clarendon Cd" pitchFamily="18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4800" dirty="0">
                <a:solidFill>
                  <a:schemeClr val="bg1"/>
                </a:solidFill>
                <a:latin typeface="Clarendon Cd" pitchFamily="18" charset="0"/>
              </a:rPr>
              <a:t>Discovered that only  vertebrates can manifest a state of well-being or a deficiency of same</a:t>
            </a:r>
          </a:p>
        </p:txBody>
      </p:sp>
      <p:pic>
        <p:nvPicPr>
          <p:cNvPr id="100359" name="Picture 7" descr="cutawaycord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8623789" y="3958288"/>
            <a:ext cx="3720611" cy="6667748"/>
          </a:xfrm>
        </p:spPr>
      </p:pic>
      <p:pic>
        <p:nvPicPr>
          <p:cNvPr id="100367" name="Picture 15" descr="limbicsystempic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89882" y="3111420"/>
            <a:ext cx="11148638" cy="8361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452434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0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3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3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3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03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03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03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03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03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03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0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0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0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03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03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03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03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03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03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0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Documents and Settings\User\Desktop\Jay Holder\Jay Holder Presentation Notes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430" y="201167"/>
            <a:ext cx="23481325" cy="13514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008D13-FAB1-45F0-A8B0-DA990255C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8647" y="1406771"/>
            <a:ext cx="13100538" cy="756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838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User\Desktop\Jay Holder\Jay Holder Presentation Notes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0"/>
            <a:ext cx="14224000" cy="142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3"/>
          <a:srcRect t="41435" b="41435"/>
          <a:stretch>
            <a:fillRect/>
          </a:stretch>
        </p:blipFill>
        <p:spPr>
          <a:xfrm>
            <a:off x="-19573" y="-15749"/>
            <a:ext cx="24422995" cy="4571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925801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www.healincsummit.com"/>
          <p:cNvSpPr txBox="1"/>
          <p:nvPr/>
        </p:nvSpPr>
        <p:spPr>
          <a:xfrm>
            <a:off x="1219200" y="12901002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sp>
        <p:nvSpPr>
          <p:cNvPr id="168" name="Circle"/>
          <p:cNvSpPr/>
          <p:nvPr/>
        </p:nvSpPr>
        <p:spPr>
          <a:xfrm>
            <a:off x="762002" y="533402"/>
            <a:ext cx="1689911" cy="1689911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6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9" cy="2789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8776" y="-5146228"/>
            <a:ext cx="28321000" cy="1886222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Documents and Settings\User\Desktop\Jay Holder\Jay Holder Presentation Notes038.jpg"/>
          <p:cNvPicPr>
            <a:picLocks noChangeAspect="1" noChangeArrowheads="1"/>
          </p:cNvPicPr>
          <p:nvPr/>
        </p:nvPicPr>
        <p:blipFill rotWithShape="1">
          <a:blip r:embed="rId2" cstate="print"/>
          <a:srcRect r="1175" b="970"/>
          <a:stretch/>
        </p:blipFill>
        <p:spPr bwMode="auto">
          <a:xfrm>
            <a:off x="7117979" y="2034823"/>
            <a:ext cx="9843247" cy="13278935"/>
          </a:xfrm>
          <a:prstGeom prst="rect">
            <a:avLst/>
          </a:prstGeom>
          <a:noFill/>
          <a:ln w="9525">
            <a:solidFill>
              <a:srgbClr val="F0F0F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3"/>
          <a:srcRect t="41435" b="41435"/>
          <a:stretch>
            <a:fillRect/>
          </a:stretch>
        </p:blipFill>
        <p:spPr>
          <a:xfrm>
            <a:off x="-19573" y="-15749"/>
            <a:ext cx="24422995" cy="208487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61736099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BC9B55-2B23-4F36-A216-B66BBBC59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2727" y="0"/>
            <a:ext cx="18234992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727631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1735" y="1"/>
            <a:ext cx="13240379" cy="17347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3"/>
          <a:srcRect t="41435" b="41435"/>
          <a:stretch>
            <a:fillRect/>
          </a:stretch>
        </p:blipFill>
        <p:spPr>
          <a:xfrm>
            <a:off x="-19573" y="-15749"/>
            <a:ext cx="24422995" cy="113334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72341042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Documents and Settings\User\Desktop\Jay Holder\Jay Holder Presentation Notes0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52400"/>
            <a:ext cx="12039600" cy="135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37737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Documents and Settings\User\Desktop\Jay Holder\Jay Holder Presentation Notes0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2626" y="457200"/>
            <a:ext cx="17938751" cy="128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15067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26181" y="0"/>
            <a:ext cx="13923819" cy="1371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73"/>
          </a:p>
        </p:txBody>
      </p:sp>
    </p:spTree>
    <p:extLst>
      <p:ext uri="{BB962C8B-B14F-4D97-AF65-F5344CB8AC3E}">
        <p14:creationId xmlns:p14="http://schemas.microsoft.com/office/powerpoint/2010/main" val="15317643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0" y="0"/>
            <a:ext cx="13716000" cy="1371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273"/>
          </a:p>
        </p:txBody>
      </p:sp>
    </p:spTree>
    <p:extLst>
      <p:ext uri="{BB962C8B-B14F-4D97-AF65-F5344CB8AC3E}">
        <p14:creationId xmlns:p14="http://schemas.microsoft.com/office/powerpoint/2010/main" val="39828118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12836" y="406400"/>
            <a:ext cx="20358176" cy="1407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l" defTabSz="467567" hangingPunct="1">
              <a:lnSpc>
                <a:spcPct val="100000"/>
              </a:lnSpc>
            </a:pPr>
            <a:endParaRPr sz="1840" kern="1200">
              <a:solidFill>
                <a:prstClr val="white"/>
              </a:solidFill>
              <a:latin typeface="Century Gothic" panose="020B0502020202020204"/>
            </a:endParaRPr>
          </a:p>
        </p:txBody>
      </p:sp>
      <p:pic>
        <p:nvPicPr>
          <p:cNvPr id="3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3"/>
          <a:srcRect t="41435" b="41435"/>
          <a:stretch>
            <a:fillRect/>
          </a:stretch>
        </p:blipFill>
        <p:spPr>
          <a:xfrm>
            <a:off x="-19573" y="-15749"/>
            <a:ext cx="24422995" cy="143814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18454626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01800" y="1625600"/>
            <a:ext cx="21158200" cy="136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l" defTabSz="467567" hangingPunct="1">
              <a:lnSpc>
                <a:spcPct val="100000"/>
              </a:lnSpc>
            </a:pPr>
            <a:endParaRPr sz="1840" kern="1200">
              <a:solidFill>
                <a:prstClr val="white"/>
              </a:solidFill>
              <a:latin typeface="Century Gothic" panose="020B0502020202020204"/>
            </a:endParaRPr>
          </a:p>
        </p:txBody>
      </p:sp>
      <p:pic>
        <p:nvPicPr>
          <p:cNvPr id="3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3"/>
          <a:srcRect t="41435" b="41435"/>
          <a:stretch>
            <a:fillRect/>
          </a:stretch>
        </p:blipFill>
        <p:spPr>
          <a:xfrm>
            <a:off x="-19573" y="-15749"/>
            <a:ext cx="24422995" cy="208487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3183932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17800"/>
            <a:ext cx="24790400" cy="17783175"/>
          </a:xfrm>
        </p:spPr>
      </p:pic>
    </p:spTree>
    <p:extLst>
      <p:ext uri="{BB962C8B-B14F-4D97-AF65-F5344CB8AC3E}">
        <p14:creationId xmlns:p14="http://schemas.microsoft.com/office/powerpoint/2010/main" val="42217037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2075161"/>
            <a:ext cx="20320000" cy="11640841"/>
          </a:xfrm>
          <a:prstGeom prst="rect">
            <a:avLst/>
          </a:prstGeom>
        </p:spPr>
      </p:pic>
      <p:pic>
        <p:nvPicPr>
          <p:cNvPr id="3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3"/>
          <a:srcRect t="41435" b="41435"/>
          <a:stretch>
            <a:fillRect/>
          </a:stretch>
        </p:blipFill>
        <p:spPr>
          <a:xfrm>
            <a:off x="-19573" y="-15749"/>
            <a:ext cx="24422995" cy="208487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921574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20234-E7AD-4EE4-AADB-867A7002F3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82E633-000E-4300-800B-46BEE8D2EB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THE WOOD SPYDER_mjpeg">
            <a:hlinkClick r:id="" action="ppaction://media"/>
            <a:extLst>
              <a:ext uri="{FF2B5EF4-FFF2-40B4-BE49-F238E27FC236}">
                <a16:creationId xmlns:a16="http://schemas.microsoft.com/office/drawing/2014/main" id="{D200C501-39B8-441E-B3A4-7222A8CA8AD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" y="-29544"/>
            <a:ext cx="24329196" cy="1374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29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1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65359"/>
      </a:accent1>
      <a:accent2>
        <a:srgbClr val="ED8428"/>
      </a:accent2>
      <a:accent3>
        <a:srgbClr val="E6C46D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Dividen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5D8C9649-FBE1-4B5B-8258-8A170F9843AD}"/>
    </a:ext>
  </a:extLst>
</a:theme>
</file>

<file path=ppt/theme/theme3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65359"/>
      </a:accent1>
      <a:accent2>
        <a:srgbClr val="ED8428"/>
      </a:accent2>
      <a:accent3>
        <a:srgbClr val="E6C46D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5D8C9649-FBE1-4B5B-8258-8A170F9843AD}"/>
    </a:ext>
  </a:extLst>
</a:theme>
</file>

<file path=ppt/theme/theme4.xml><?xml version="1.0" encoding="utf-8"?>
<a:theme xmlns:a="http://schemas.openxmlformats.org/drawingml/2006/main" name="Beam">
  <a:themeElements>
    <a:clrScheme name="Beam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E6F5F6"/>
      </a:accent1>
      <a:accent2>
        <a:srgbClr val="A5E1A8"/>
      </a:accent2>
      <a:accent3>
        <a:srgbClr val="FFFFFF"/>
      </a:accent3>
      <a:accent4>
        <a:srgbClr val="000000"/>
      </a:accent4>
      <a:accent5>
        <a:srgbClr val="F0F9FA"/>
      </a:accent5>
      <a:accent6>
        <a:srgbClr val="95CC98"/>
      </a:accent6>
      <a:hlink>
        <a:srgbClr val="5B00B6"/>
      </a:hlink>
      <a:folHlink>
        <a:srgbClr val="34988E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&amp; Bullets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flat">
          <a:solidFill>
            <a:schemeClr val="accent1"/>
          </a:solidFill>
          <a:prstDash val="solid"/>
          <a:beve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w Cen MT"/>
            <a:ea typeface="Tw Cen MT"/>
            <a:cs typeface="Tw Cen MT"/>
            <a:sym typeface="Tw Cen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5875" cap="flat">
          <a:solidFill>
            <a:schemeClr val="accent1"/>
          </a:solidFill>
          <a:prstDash val="solid"/>
          <a:bevel/>
        </a:ln>
        <a:effectLst>
          <a:outerShdw blurRad="63500" dist="25400" dir="5400000" rotWithShape="0">
            <a:srgbClr val="000000">
              <a:alpha val="43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w Cen MT"/>
            <a:ea typeface="Tw Cen MT"/>
            <a:cs typeface="Tw Cen MT"/>
            <a:sym typeface="Tw Cen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9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</TotalTime>
  <Words>303</Words>
  <Application>Microsoft Office PowerPoint</Application>
  <PresentationFormat>Custom</PresentationFormat>
  <Paragraphs>51</Paragraphs>
  <Slides>35</Slides>
  <Notes>4</Notes>
  <HiddenSlides>0</HiddenSlides>
  <MMClips>1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23_ClassicWhite</vt:lpstr>
      <vt:lpstr>1_Dividend</vt:lpstr>
      <vt:lpstr>Dividend</vt:lpstr>
      <vt:lpstr>Beam</vt:lpstr>
      <vt:lpstr>Title &amp; Bullets</vt:lpstr>
      <vt:lpstr>Default</vt:lpstr>
      <vt:lpstr>4_Office Theme</vt:lpstr>
      <vt:lpstr>Slice</vt:lpstr>
      <vt:lpstr>Intervention Strategies For Reward  Deficiency Syndrome To Establish State of Wellbeing &amp; Human Potential</vt:lpstr>
      <vt:lpstr>Speaker contact information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THE 5 ADDICTIONS:            1. WORK            2. FOOD            3. SEX            4. GAMBLING            5. CHEMICALS      EACH IS MULTIFACTORIAL      EACH IS A SYMPTOM      BUT THE DISEASE IS             REWARD DEFICIENCY SYNDROME</vt:lpstr>
      <vt:lpstr> BEHAVIORAL DISORDERS              (AFFECTIVE DISORDERS)  ATTENTION DEFICIT DISORDER LOW SELF ESTEEM TOURETTE’S SYNDROME ASPERGER’S SYNDROME AUSTISTIC SYNDROME CONDUCT DISORDERS ANTI-SOCIAL PERSONALITY DISORDERS  LEARNING DISORDERS HYPERACTIVE DISORDERS DEPRESSION ANXIETY  </vt:lpstr>
      <vt:lpstr>PowerPoint Presentation</vt:lpstr>
      <vt:lpstr>THE P300 WAVE IS AN EVOKED POTENTIAL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CRANIAL NERVE AUGMENTATION</vt:lpstr>
      <vt:lpstr>How do Misalignments in the Spine affect the Chemical Imbalances in the Brain?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ACACD</dc:creator>
  <cp:lastModifiedBy>Owner</cp:lastModifiedBy>
  <cp:revision>47</cp:revision>
  <cp:lastPrinted>2023-04-11T07:11:19Z</cp:lastPrinted>
  <dcterms:modified xsi:type="dcterms:W3CDTF">2023-04-11T15:35:34Z</dcterms:modified>
</cp:coreProperties>
</file>