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ppt/diagrams/data10.xml" ContentType="application/vnd.openxmlformats-officedocument.drawingml.diagramData+xml"/>
  <Override PartName="/ppt/diagrams/layout10.xml" ContentType="application/vnd.openxmlformats-officedocument.drawingml.diagramLayout+xml"/>
  <Override PartName="/ppt/diagrams/quickStyle10.xml" ContentType="application/vnd.openxmlformats-officedocument.drawingml.diagramStyle+xml"/>
  <Override PartName="/ppt/diagrams/colors10.xml" ContentType="application/vnd.openxmlformats-officedocument.drawingml.diagramColors+xml"/>
  <Override PartName="/ppt/diagrams/drawing10.xml" ContentType="application/vnd.ms-office.drawingml.diagramDrawing+xml"/>
  <Override PartName="/ppt/diagrams/data11.xml" ContentType="application/vnd.openxmlformats-officedocument.drawingml.diagramData+xml"/>
  <Override PartName="/ppt/diagrams/layout11.xml" ContentType="application/vnd.openxmlformats-officedocument.drawingml.diagramLayout+xml"/>
  <Override PartName="/ppt/diagrams/quickStyle11.xml" ContentType="application/vnd.openxmlformats-officedocument.drawingml.diagramStyle+xml"/>
  <Override PartName="/ppt/diagrams/colors11.xml" ContentType="application/vnd.openxmlformats-officedocument.drawingml.diagramColors+xml"/>
  <Override PartName="/ppt/diagrams/drawing11.xml" ContentType="application/vnd.ms-office.drawingml.diagramDrawing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2"/>
  </p:notesMasterIdLst>
  <p:sldIdLst>
    <p:sldId id="256" r:id="rId2"/>
    <p:sldId id="257" r:id="rId3"/>
    <p:sldId id="265" r:id="rId4"/>
    <p:sldId id="267" r:id="rId5"/>
    <p:sldId id="268" r:id="rId6"/>
    <p:sldId id="269" r:id="rId7"/>
    <p:sldId id="270" r:id="rId8"/>
    <p:sldId id="274" r:id="rId9"/>
    <p:sldId id="275" r:id="rId10"/>
    <p:sldId id="258" r:id="rId11"/>
    <p:sldId id="259" r:id="rId12"/>
    <p:sldId id="273" r:id="rId13"/>
    <p:sldId id="260" r:id="rId14"/>
    <p:sldId id="261" r:id="rId15"/>
    <p:sldId id="264" r:id="rId16"/>
    <p:sldId id="266" r:id="rId17"/>
    <p:sldId id="262" r:id="rId18"/>
    <p:sldId id="263" r:id="rId19"/>
    <p:sldId id="271" r:id="rId20"/>
    <p:sldId id="272" r:id="rId2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1"/>
    <p:restoredTop sz="94648"/>
  </p:normalViewPr>
  <p:slideViewPr>
    <p:cSldViewPr snapToGrid="0">
      <p:cViewPr varScale="1">
        <p:scale>
          <a:sx n="90" d="100"/>
          <a:sy n="90" d="100"/>
        </p:scale>
        <p:origin x="232" y="7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1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37B4E9D8-181D-4499-9AF9-2F55BA00C538}" type="doc">
      <dgm:prSet loTypeId="urn:microsoft.com/office/officeart/2008/layout/LinedList" loCatId="list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E07FB1C9-D916-4E0A-8DC1-B8074EBBDC4B}">
      <dgm:prSet/>
      <dgm:spPr/>
      <dgm:t>
        <a:bodyPr/>
        <a:lstStyle/>
        <a:p>
          <a:endParaRPr lang="en-US" dirty="0"/>
        </a:p>
      </dgm:t>
    </dgm:pt>
    <dgm:pt modelId="{D5999532-C1CE-46D8-A7B0-8EA166BB8422}" type="parTrans" cxnId="{3019F6BC-C766-4D8A-A8A7-D1512652214D}">
      <dgm:prSet/>
      <dgm:spPr/>
      <dgm:t>
        <a:bodyPr/>
        <a:lstStyle/>
        <a:p>
          <a:endParaRPr lang="en-US"/>
        </a:p>
      </dgm:t>
    </dgm:pt>
    <dgm:pt modelId="{89DC8A23-6C82-4B01-AB28-37DC1B27D850}" type="sibTrans" cxnId="{3019F6BC-C766-4D8A-A8A7-D1512652214D}">
      <dgm:prSet/>
      <dgm:spPr/>
      <dgm:t>
        <a:bodyPr/>
        <a:lstStyle/>
        <a:p>
          <a:endParaRPr lang="en-US"/>
        </a:p>
      </dgm:t>
    </dgm:pt>
    <dgm:pt modelId="{48F3786B-F94B-4D80-9E87-1951B414D0A9}">
      <dgm:prSet/>
      <dgm:spPr/>
      <dgm:t>
        <a:bodyPr/>
        <a:lstStyle/>
        <a:p>
          <a:endParaRPr lang="en-US" dirty="0"/>
        </a:p>
      </dgm:t>
    </dgm:pt>
    <dgm:pt modelId="{EFDFE3CE-B1FB-4E61-9E57-26CB8439C432}" type="parTrans" cxnId="{5EEC3E2F-D0D2-4115-B7B7-B60157C9F2EE}">
      <dgm:prSet/>
      <dgm:spPr/>
      <dgm:t>
        <a:bodyPr/>
        <a:lstStyle/>
        <a:p>
          <a:endParaRPr lang="en-US"/>
        </a:p>
      </dgm:t>
    </dgm:pt>
    <dgm:pt modelId="{74138094-9853-48E0-A677-C9E5EC243889}" type="sibTrans" cxnId="{5EEC3E2F-D0D2-4115-B7B7-B60157C9F2EE}">
      <dgm:prSet/>
      <dgm:spPr/>
      <dgm:t>
        <a:bodyPr/>
        <a:lstStyle/>
        <a:p>
          <a:endParaRPr lang="en-US"/>
        </a:p>
      </dgm:t>
    </dgm:pt>
    <dgm:pt modelId="{0EB9AE10-556F-4057-8D28-81DE1B0D86EE}">
      <dgm:prSet/>
      <dgm:spPr/>
      <dgm:t>
        <a:bodyPr/>
        <a:lstStyle/>
        <a:p>
          <a:r>
            <a:rPr lang="en-US" dirty="0"/>
            <a:t>Low-cost</a:t>
          </a:r>
        </a:p>
      </dgm:t>
    </dgm:pt>
    <dgm:pt modelId="{85779F3D-9A46-4DF4-BBDA-AE230216E1C6}" type="parTrans" cxnId="{4FE1F09E-570C-4031-B6C6-509EA085499B}">
      <dgm:prSet/>
      <dgm:spPr/>
      <dgm:t>
        <a:bodyPr/>
        <a:lstStyle/>
        <a:p>
          <a:endParaRPr lang="en-US"/>
        </a:p>
      </dgm:t>
    </dgm:pt>
    <dgm:pt modelId="{6B92DF1B-3476-4D9D-9A91-1E1931510AD8}" type="sibTrans" cxnId="{4FE1F09E-570C-4031-B6C6-509EA085499B}">
      <dgm:prSet/>
      <dgm:spPr/>
      <dgm:t>
        <a:bodyPr/>
        <a:lstStyle/>
        <a:p>
          <a:endParaRPr lang="en-US"/>
        </a:p>
      </dgm:t>
    </dgm:pt>
    <dgm:pt modelId="{EFF21B97-D7E0-4C8E-BEF2-7289D443F0A8}">
      <dgm:prSet/>
      <dgm:spPr/>
      <dgm:t>
        <a:bodyPr/>
        <a:lstStyle/>
        <a:p>
          <a:r>
            <a:rPr lang="en-US"/>
            <a:t>Quick results</a:t>
          </a:r>
        </a:p>
      </dgm:t>
    </dgm:pt>
    <dgm:pt modelId="{B0E4D116-4D83-4762-BC59-3B36A3514396}" type="parTrans" cxnId="{5A252182-B512-4787-A298-0CC5F1BCBA24}">
      <dgm:prSet/>
      <dgm:spPr/>
      <dgm:t>
        <a:bodyPr/>
        <a:lstStyle/>
        <a:p>
          <a:endParaRPr lang="en-US"/>
        </a:p>
      </dgm:t>
    </dgm:pt>
    <dgm:pt modelId="{12E409AF-C0FE-4ADF-AD91-0D598EFB9AE6}" type="sibTrans" cxnId="{5A252182-B512-4787-A298-0CC5F1BCBA24}">
      <dgm:prSet/>
      <dgm:spPr/>
      <dgm:t>
        <a:bodyPr/>
        <a:lstStyle/>
        <a:p>
          <a:endParaRPr lang="en-US"/>
        </a:p>
      </dgm:t>
    </dgm:pt>
    <dgm:pt modelId="{FE1CDCD6-F50A-49D9-AEC4-D26B4707A317}">
      <dgm:prSet/>
      <dgm:spPr/>
      <dgm:t>
        <a:bodyPr/>
        <a:lstStyle/>
        <a:p>
          <a:r>
            <a:rPr lang="en-US"/>
            <a:t>High success rates</a:t>
          </a:r>
        </a:p>
      </dgm:t>
    </dgm:pt>
    <dgm:pt modelId="{D9BB6689-BB4F-4865-B68F-3F518FD8E86E}" type="parTrans" cxnId="{BBABAD2B-4156-4AF8-94D6-AFDF138A32DF}">
      <dgm:prSet/>
      <dgm:spPr/>
      <dgm:t>
        <a:bodyPr/>
        <a:lstStyle/>
        <a:p>
          <a:endParaRPr lang="en-US"/>
        </a:p>
      </dgm:t>
    </dgm:pt>
    <dgm:pt modelId="{9141B068-9B89-440B-A4CE-3F5E5BE47EF9}" type="sibTrans" cxnId="{BBABAD2B-4156-4AF8-94D6-AFDF138A32DF}">
      <dgm:prSet/>
      <dgm:spPr/>
      <dgm:t>
        <a:bodyPr/>
        <a:lstStyle/>
        <a:p>
          <a:endParaRPr lang="en-US"/>
        </a:p>
      </dgm:t>
    </dgm:pt>
    <dgm:pt modelId="{97BE2B68-6A54-424D-BE4B-03101357904F}" type="pres">
      <dgm:prSet presAssocID="{37B4E9D8-181D-4499-9AF9-2F55BA00C538}" presName="vert0" presStyleCnt="0">
        <dgm:presLayoutVars>
          <dgm:dir/>
          <dgm:animOne val="branch"/>
          <dgm:animLvl val="lvl"/>
        </dgm:presLayoutVars>
      </dgm:prSet>
      <dgm:spPr/>
    </dgm:pt>
    <dgm:pt modelId="{0BFAADBF-0111-944F-ACED-7B67156EEEB0}" type="pres">
      <dgm:prSet presAssocID="{E07FB1C9-D916-4E0A-8DC1-B8074EBBDC4B}" presName="thickLine" presStyleLbl="alignNode1" presStyleIdx="0" presStyleCnt="1"/>
      <dgm:spPr/>
    </dgm:pt>
    <dgm:pt modelId="{858227C4-1532-C445-8827-1CB0121D2AB5}" type="pres">
      <dgm:prSet presAssocID="{E07FB1C9-D916-4E0A-8DC1-B8074EBBDC4B}" presName="horz1" presStyleCnt="0"/>
      <dgm:spPr/>
    </dgm:pt>
    <dgm:pt modelId="{F561339F-2A90-4042-A4CD-E265B471C803}" type="pres">
      <dgm:prSet presAssocID="{E07FB1C9-D916-4E0A-8DC1-B8074EBBDC4B}" presName="tx1" presStyleLbl="revTx" presStyleIdx="0" presStyleCnt="5"/>
      <dgm:spPr/>
    </dgm:pt>
    <dgm:pt modelId="{DDB52B9B-8DA3-BD47-A475-D460667A5D0D}" type="pres">
      <dgm:prSet presAssocID="{E07FB1C9-D916-4E0A-8DC1-B8074EBBDC4B}" presName="vert1" presStyleCnt="0"/>
      <dgm:spPr/>
    </dgm:pt>
    <dgm:pt modelId="{14ECB090-4F08-E54B-B441-E8FDE95193FF}" type="pres">
      <dgm:prSet presAssocID="{48F3786B-F94B-4D80-9E87-1951B414D0A9}" presName="vertSpace2a" presStyleCnt="0"/>
      <dgm:spPr/>
    </dgm:pt>
    <dgm:pt modelId="{F6AFBEF4-41AF-1747-8406-E991940184A7}" type="pres">
      <dgm:prSet presAssocID="{48F3786B-F94B-4D80-9E87-1951B414D0A9}" presName="horz2" presStyleCnt="0"/>
      <dgm:spPr/>
    </dgm:pt>
    <dgm:pt modelId="{D6D2C48F-BDB4-0947-BB49-3475C1FAAD3C}" type="pres">
      <dgm:prSet presAssocID="{48F3786B-F94B-4D80-9E87-1951B414D0A9}" presName="horzSpace2" presStyleCnt="0"/>
      <dgm:spPr/>
    </dgm:pt>
    <dgm:pt modelId="{4BCA9C59-C30A-2D41-AC20-B61132C9019C}" type="pres">
      <dgm:prSet presAssocID="{48F3786B-F94B-4D80-9E87-1951B414D0A9}" presName="tx2" presStyleLbl="revTx" presStyleIdx="1" presStyleCnt="5"/>
      <dgm:spPr/>
    </dgm:pt>
    <dgm:pt modelId="{8AE5941D-E6D2-C349-87E1-05D2567395A5}" type="pres">
      <dgm:prSet presAssocID="{48F3786B-F94B-4D80-9E87-1951B414D0A9}" presName="vert2" presStyleCnt="0"/>
      <dgm:spPr/>
    </dgm:pt>
    <dgm:pt modelId="{F4F4F852-F571-AB47-A6A6-BEA07E776EAA}" type="pres">
      <dgm:prSet presAssocID="{48F3786B-F94B-4D80-9E87-1951B414D0A9}" presName="thinLine2b" presStyleLbl="callout" presStyleIdx="0" presStyleCnt="4"/>
      <dgm:spPr/>
    </dgm:pt>
    <dgm:pt modelId="{AD7BF83B-E31E-1B49-A7DF-3A3134C27F0C}" type="pres">
      <dgm:prSet presAssocID="{48F3786B-F94B-4D80-9E87-1951B414D0A9}" presName="vertSpace2b" presStyleCnt="0"/>
      <dgm:spPr/>
    </dgm:pt>
    <dgm:pt modelId="{7EB46254-C6E3-A24E-BF73-8BE6903CF3EF}" type="pres">
      <dgm:prSet presAssocID="{0EB9AE10-556F-4057-8D28-81DE1B0D86EE}" presName="horz2" presStyleCnt="0"/>
      <dgm:spPr/>
    </dgm:pt>
    <dgm:pt modelId="{E63B527E-93F4-9D47-A9F1-37C0D5214B4F}" type="pres">
      <dgm:prSet presAssocID="{0EB9AE10-556F-4057-8D28-81DE1B0D86EE}" presName="horzSpace2" presStyleCnt="0"/>
      <dgm:spPr/>
    </dgm:pt>
    <dgm:pt modelId="{ECD8041A-51C6-744E-A3AE-AA624DBA591F}" type="pres">
      <dgm:prSet presAssocID="{0EB9AE10-556F-4057-8D28-81DE1B0D86EE}" presName="tx2" presStyleLbl="revTx" presStyleIdx="2" presStyleCnt="5"/>
      <dgm:spPr/>
    </dgm:pt>
    <dgm:pt modelId="{EE73D7BB-242E-204E-BE39-00F6CE4DD2CF}" type="pres">
      <dgm:prSet presAssocID="{0EB9AE10-556F-4057-8D28-81DE1B0D86EE}" presName="vert2" presStyleCnt="0"/>
      <dgm:spPr/>
    </dgm:pt>
    <dgm:pt modelId="{E0C4DB4B-B48D-4D4C-A238-CAA424548A7C}" type="pres">
      <dgm:prSet presAssocID="{0EB9AE10-556F-4057-8D28-81DE1B0D86EE}" presName="thinLine2b" presStyleLbl="callout" presStyleIdx="1" presStyleCnt="4"/>
      <dgm:spPr/>
    </dgm:pt>
    <dgm:pt modelId="{CB2CE76D-4F79-1943-AD21-480525F32D17}" type="pres">
      <dgm:prSet presAssocID="{0EB9AE10-556F-4057-8D28-81DE1B0D86EE}" presName="vertSpace2b" presStyleCnt="0"/>
      <dgm:spPr/>
    </dgm:pt>
    <dgm:pt modelId="{B7BFE2C9-5082-6D4E-BCC5-128EB41FE94C}" type="pres">
      <dgm:prSet presAssocID="{EFF21B97-D7E0-4C8E-BEF2-7289D443F0A8}" presName="horz2" presStyleCnt="0"/>
      <dgm:spPr/>
    </dgm:pt>
    <dgm:pt modelId="{2ACC871A-EE43-1E43-9184-457DC524AE9C}" type="pres">
      <dgm:prSet presAssocID="{EFF21B97-D7E0-4C8E-BEF2-7289D443F0A8}" presName="horzSpace2" presStyleCnt="0"/>
      <dgm:spPr/>
    </dgm:pt>
    <dgm:pt modelId="{6B31E510-139A-2E49-89DF-500BB9AE1B24}" type="pres">
      <dgm:prSet presAssocID="{EFF21B97-D7E0-4C8E-BEF2-7289D443F0A8}" presName="tx2" presStyleLbl="revTx" presStyleIdx="3" presStyleCnt="5"/>
      <dgm:spPr/>
    </dgm:pt>
    <dgm:pt modelId="{40EE5EA2-D533-7647-8BEA-B949D8FFA8C7}" type="pres">
      <dgm:prSet presAssocID="{EFF21B97-D7E0-4C8E-BEF2-7289D443F0A8}" presName="vert2" presStyleCnt="0"/>
      <dgm:spPr/>
    </dgm:pt>
    <dgm:pt modelId="{C71BB0A9-C64B-F747-807D-131D51E9B219}" type="pres">
      <dgm:prSet presAssocID="{EFF21B97-D7E0-4C8E-BEF2-7289D443F0A8}" presName="thinLine2b" presStyleLbl="callout" presStyleIdx="2" presStyleCnt="4"/>
      <dgm:spPr/>
    </dgm:pt>
    <dgm:pt modelId="{76A14A89-2754-7D43-A027-3E3BB3181A55}" type="pres">
      <dgm:prSet presAssocID="{EFF21B97-D7E0-4C8E-BEF2-7289D443F0A8}" presName="vertSpace2b" presStyleCnt="0"/>
      <dgm:spPr/>
    </dgm:pt>
    <dgm:pt modelId="{7CC46EFE-2B25-CB44-800A-68B6309E4D10}" type="pres">
      <dgm:prSet presAssocID="{FE1CDCD6-F50A-49D9-AEC4-D26B4707A317}" presName="horz2" presStyleCnt="0"/>
      <dgm:spPr/>
    </dgm:pt>
    <dgm:pt modelId="{D182FCC1-6557-C44C-B464-67921A77F088}" type="pres">
      <dgm:prSet presAssocID="{FE1CDCD6-F50A-49D9-AEC4-D26B4707A317}" presName="horzSpace2" presStyleCnt="0"/>
      <dgm:spPr/>
    </dgm:pt>
    <dgm:pt modelId="{105CDF75-8668-374B-A40D-4702F8A7C641}" type="pres">
      <dgm:prSet presAssocID="{FE1CDCD6-F50A-49D9-AEC4-D26B4707A317}" presName="tx2" presStyleLbl="revTx" presStyleIdx="4" presStyleCnt="5"/>
      <dgm:spPr/>
    </dgm:pt>
    <dgm:pt modelId="{A29AB5A3-16E4-6243-A347-73A62ABF80A3}" type="pres">
      <dgm:prSet presAssocID="{FE1CDCD6-F50A-49D9-AEC4-D26B4707A317}" presName="vert2" presStyleCnt="0"/>
      <dgm:spPr/>
    </dgm:pt>
    <dgm:pt modelId="{1F2FAB38-F1F6-2944-8B60-8D183B262A11}" type="pres">
      <dgm:prSet presAssocID="{FE1CDCD6-F50A-49D9-AEC4-D26B4707A317}" presName="thinLine2b" presStyleLbl="callout" presStyleIdx="3" presStyleCnt="4"/>
      <dgm:spPr/>
    </dgm:pt>
    <dgm:pt modelId="{040E972C-3F77-1C40-9740-52EFD45D19E1}" type="pres">
      <dgm:prSet presAssocID="{FE1CDCD6-F50A-49D9-AEC4-D26B4707A317}" presName="vertSpace2b" presStyleCnt="0"/>
      <dgm:spPr/>
    </dgm:pt>
  </dgm:ptLst>
  <dgm:cxnLst>
    <dgm:cxn modelId="{BBABAD2B-4156-4AF8-94D6-AFDF138A32DF}" srcId="{E07FB1C9-D916-4E0A-8DC1-B8074EBBDC4B}" destId="{FE1CDCD6-F50A-49D9-AEC4-D26B4707A317}" srcOrd="3" destOrd="0" parTransId="{D9BB6689-BB4F-4865-B68F-3F518FD8E86E}" sibTransId="{9141B068-9B89-440B-A4CE-3F5E5BE47EF9}"/>
    <dgm:cxn modelId="{5EEC3E2F-D0D2-4115-B7B7-B60157C9F2EE}" srcId="{E07FB1C9-D916-4E0A-8DC1-B8074EBBDC4B}" destId="{48F3786B-F94B-4D80-9E87-1951B414D0A9}" srcOrd="0" destOrd="0" parTransId="{EFDFE3CE-B1FB-4E61-9E57-26CB8439C432}" sibTransId="{74138094-9853-48E0-A677-C9E5EC243889}"/>
    <dgm:cxn modelId="{285DA639-4439-454D-B3A8-E78FE8432D3A}" type="presOf" srcId="{FE1CDCD6-F50A-49D9-AEC4-D26B4707A317}" destId="{105CDF75-8668-374B-A40D-4702F8A7C641}" srcOrd="0" destOrd="0" presId="urn:microsoft.com/office/officeart/2008/layout/LinedList"/>
    <dgm:cxn modelId="{46C32B66-B6D0-3148-845B-93E29A9604AC}" type="presOf" srcId="{E07FB1C9-D916-4E0A-8DC1-B8074EBBDC4B}" destId="{F561339F-2A90-4042-A4CD-E265B471C803}" srcOrd="0" destOrd="0" presId="urn:microsoft.com/office/officeart/2008/layout/LinedList"/>
    <dgm:cxn modelId="{5A252182-B512-4787-A298-0CC5F1BCBA24}" srcId="{E07FB1C9-D916-4E0A-8DC1-B8074EBBDC4B}" destId="{EFF21B97-D7E0-4C8E-BEF2-7289D443F0A8}" srcOrd="2" destOrd="0" parTransId="{B0E4D116-4D83-4762-BC59-3B36A3514396}" sibTransId="{12E409AF-C0FE-4ADF-AD91-0D598EFB9AE6}"/>
    <dgm:cxn modelId="{4FE1F09E-570C-4031-B6C6-509EA085499B}" srcId="{E07FB1C9-D916-4E0A-8DC1-B8074EBBDC4B}" destId="{0EB9AE10-556F-4057-8D28-81DE1B0D86EE}" srcOrd="1" destOrd="0" parTransId="{85779F3D-9A46-4DF4-BBDA-AE230216E1C6}" sibTransId="{6B92DF1B-3476-4D9D-9A91-1E1931510AD8}"/>
    <dgm:cxn modelId="{3019F6BC-C766-4D8A-A8A7-D1512652214D}" srcId="{37B4E9D8-181D-4499-9AF9-2F55BA00C538}" destId="{E07FB1C9-D916-4E0A-8DC1-B8074EBBDC4B}" srcOrd="0" destOrd="0" parTransId="{D5999532-C1CE-46D8-A7B0-8EA166BB8422}" sibTransId="{89DC8A23-6C82-4B01-AB28-37DC1B27D850}"/>
    <dgm:cxn modelId="{9122C8E0-B29E-F449-8315-E9F970BA4CFF}" type="presOf" srcId="{37B4E9D8-181D-4499-9AF9-2F55BA00C538}" destId="{97BE2B68-6A54-424D-BE4B-03101357904F}" srcOrd="0" destOrd="0" presId="urn:microsoft.com/office/officeart/2008/layout/LinedList"/>
    <dgm:cxn modelId="{557A4FE3-1BD9-DE42-A9EF-3828EF461C5B}" type="presOf" srcId="{0EB9AE10-556F-4057-8D28-81DE1B0D86EE}" destId="{ECD8041A-51C6-744E-A3AE-AA624DBA591F}" srcOrd="0" destOrd="0" presId="urn:microsoft.com/office/officeart/2008/layout/LinedList"/>
    <dgm:cxn modelId="{B88988EE-01AB-7F4E-93E3-557EF6A3748F}" type="presOf" srcId="{EFF21B97-D7E0-4C8E-BEF2-7289D443F0A8}" destId="{6B31E510-139A-2E49-89DF-500BB9AE1B24}" srcOrd="0" destOrd="0" presId="urn:microsoft.com/office/officeart/2008/layout/LinedList"/>
    <dgm:cxn modelId="{3EA7F7FD-E2FC-F14A-961D-6A9E1EFA5AE5}" type="presOf" srcId="{48F3786B-F94B-4D80-9E87-1951B414D0A9}" destId="{4BCA9C59-C30A-2D41-AC20-B61132C9019C}" srcOrd="0" destOrd="0" presId="urn:microsoft.com/office/officeart/2008/layout/LinedList"/>
    <dgm:cxn modelId="{A7B4B770-ABF7-8E47-A1D9-9ABEB57C77BE}" type="presParOf" srcId="{97BE2B68-6A54-424D-BE4B-03101357904F}" destId="{0BFAADBF-0111-944F-ACED-7B67156EEEB0}" srcOrd="0" destOrd="0" presId="urn:microsoft.com/office/officeart/2008/layout/LinedList"/>
    <dgm:cxn modelId="{0642F830-8531-A349-88F1-F5853433DEE6}" type="presParOf" srcId="{97BE2B68-6A54-424D-BE4B-03101357904F}" destId="{858227C4-1532-C445-8827-1CB0121D2AB5}" srcOrd="1" destOrd="0" presId="urn:microsoft.com/office/officeart/2008/layout/LinedList"/>
    <dgm:cxn modelId="{9E3BD608-DA70-1442-91AB-ED935A34C88F}" type="presParOf" srcId="{858227C4-1532-C445-8827-1CB0121D2AB5}" destId="{F561339F-2A90-4042-A4CD-E265B471C803}" srcOrd="0" destOrd="0" presId="urn:microsoft.com/office/officeart/2008/layout/LinedList"/>
    <dgm:cxn modelId="{54957CE2-4513-1745-9683-A48D58AC878F}" type="presParOf" srcId="{858227C4-1532-C445-8827-1CB0121D2AB5}" destId="{DDB52B9B-8DA3-BD47-A475-D460667A5D0D}" srcOrd="1" destOrd="0" presId="urn:microsoft.com/office/officeart/2008/layout/LinedList"/>
    <dgm:cxn modelId="{B667AD1D-D323-DE48-AE16-95051808A98D}" type="presParOf" srcId="{DDB52B9B-8DA3-BD47-A475-D460667A5D0D}" destId="{14ECB090-4F08-E54B-B441-E8FDE95193FF}" srcOrd="0" destOrd="0" presId="urn:microsoft.com/office/officeart/2008/layout/LinedList"/>
    <dgm:cxn modelId="{45E98BFD-4AF7-5344-A9ED-4139363733DD}" type="presParOf" srcId="{DDB52B9B-8DA3-BD47-A475-D460667A5D0D}" destId="{F6AFBEF4-41AF-1747-8406-E991940184A7}" srcOrd="1" destOrd="0" presId="urn:microsoft.com/office/officeart/2008/layout/LinedList"/>
    <dgm:cxn modelId="{ACE1095B-307D-2840-A7BF-8D6ECB479549}" type="presParOf" srcId="{F6AFBEF4-41AF-1747-8406-E991940184A7}" destId="{D6D2C48F-BDB4-0947-BB49-3475C1FAAD3C}" srcOrd="0" destOrd="0" presId="urn:microsoft.com/office/officeart/2008/layout/LinedList"/>
    <dgm:cxn modelId="{7E2981F3-6764-2549-90CD-27E5F2F62E64}" type="presParOf" srcId="{F6AFBEF4-41AF-1747-8406-E991940184A7}" destId="{4BCA9C59-C30A-2D41-AC20-B61132C9019C}" srcOrd="1" destOrd="0" presId="urn:microsoft.com/office/officeart/2008/layout/LinedList"/>
    <dgm:cxn modelId="{86B2F39B-A2B2-7D44-95D7-9D6A058AEF1A}" type="presParOf" srcId="{F6AFBEF4-41AF-1747-8406-E991940184A7}" destId="{8AE5941D-E6D2-C349-87E1-05D2567395A5}" srcOrd="2" destOrd="0" presId="urn:microsoft.com/office/officeart/2008/layout/LinedList"/>
    <dgm:cxn modelId="{1CCB28CC-B7CF-C14B-91B8-3FA533FC24C2}" type="presParOf" srcId="{DDB52B9B-8DA3-BD47-A475-D460667A5D0D}" destId="{F4F4F852-F571-AB47-A6A6-BEA07E776EAA}" srcOrd="2" destOrd="0" presId="urn:microsoft.com/office/officeart/2008/layout/LinedList"/>
    <dgm:cxn modelId="{AA2F7AAD-8617-B441-97BB-B89F2FB9A634}" type="presParOf" srcId="{DDB52B9B-8DA3-BD47-A475-D460667A5D0D}" destId="{AD7BF83B-E31E-1B49-A7DF-3A3134C27F0C}" srcOrd="3" destOrd="0" presId="urn:microsoft.com/office/officeart/2008/layout/LinedList"/>
    <dgm:cxn modelId="{E7AADFC9-C882-2245-B405-64F85D24B74A}" type="presParOf" srcId="{DDB52B9B-8DA3-BD47-A475-D460667A5D0D}" destId="{7EB46254-C6E3-A24E-BF73-8BE6903CF3EF}" srcOrd="4" destOrd="0" presId="urn:microsoft.com/office/officeart/2008/layout/LinedList"/>
    <dgm:cxn modelId="{3A4520EC-1FB6-CC4F-94FF-618CD7BF07FA}" type="presParOf" srcId="{7EB46254-C6E3-A24E-BF73-8BE6903CF3EF}" destId="{E63B527E-93F4-9D47-A9F1-37C0D5214B4F}" srcOrd="0" destOrd="0" presId="urn:microsoft.com/office/officeart/2008/layout/LinedList"/>
    <dgm:cxn modelId="{3EF6EA77-BEBF-6049-81DA-E75789CF029F}" type="presParOf" srcId="{7EB46254-C6E3-A24E-BF73-8BE6903CF3EF}" destId="{ECD8041A-51C6-744E-A3AE-AA624DBA591F}" srcOrd="1" destOrd="0" presId="urn:microsoft.com/office/officeart/2008/layout/LinedList"/>
    <dgm:cxn modelId="{FCC3D373-F840-4C40-8E46-6FC998D54BE0}" type="presParOf" srcId="{7EB46254-C6E3-A24E-BF73-8BE6903CF3EF}" destId="{EE73D7BB-242E-204E-BE39-00F6CE4DD2CF}" srcOrd="2" destOrd="0" presId="urn:microsoft.com/office/officeart/2008/layout/LinedList"/>
    <dgm:cxn modelId="{ADDEE24F-F06E-2F49-818B-B360715D8678}" type="presParOf" srcId="{DDB52B9B-8DA3-BD47-A475-D460667A5D0D}" destId="{E0C4DB4B-B48D-4D4C-A238-CAA424548A7C}" srcOrd="5" destOrd="0" presId="urn:microsoft.com/office/officeart/2008/layout/LinedList"/>
    <dgm:cxn modelId="{5492C9C7-E333-DD4E-B8F7-A12B93D1DE94}" type="presParOf" srcId="{DDB52B9B-8DA3-BD47-A475-D460667A5D0D}" destId="{CB2CE76D-4F79-1943-AD21-480525F32D17}" srcOrd="6" destOrd="0" presId="urn:microsoft.com/office/officeart/2008/layout/LinedList"/>
    <dgm:cxn modelId="{280E9D5D-E08A-384A-8E47-D4EBDB612002}" type="presParOf" srcId="{DDB52B9B-8DA3-BD47-A475-D460667A5D0D}" destId="{B7BFE2C9-5082-6D4E-BCC5-128EB41FE94C}" srcOrd="7" destOrd="0" presId="urn:microsoft.com/office/officeart/2008/layout/LinedList"/>
    <dgm:cxn modelId="{B35C3E3D-3A88-EE48-A43E-290D0D83F3F6}" type="presParOf" srcId="{B7BFE2C9-5082-6D4E-BCC5-128EB41FE94C}" destId="{2ACC871A-EE43-1E43-9184-457DC524AE9C}" srcOrd="0" destOrd="0" presId="urn:microsoft.com/office/officeart/2008/layout/LinedList"/>
    <dgm:cxn modelId="{3272BC57-237A-6148-A4A9-67EE0E9DC2CC}" type="presParOf" srcId="{B7BFE2C9-5082-6D4E-BCC5-128EB41FE94C}" destId="{6B31E510-139A-2E49-89DF-500BB9AE1B24}" srcOrd="1" destOrd="0" presId="urn:microsoft.com/office/officeart/2008/layout/LinedList"/>
    <dgm:cxn modelId="{6A26EFF2-C291-BC43-9756-EFD45830CF1F}" type="presParOf" srcId="{B7BFE2C9-5082-6D4E-BCC5-128EB41FE94C}" destId="{40EE5EA2-D533-7647-8BEA-B949D8FFA8C7}" srcOrd="2" destOrd="0" presId="urn:microsoft.com/office/officeart/2008/layout/LinedList"/>
    <dgm:cxn modelId="{E19B715F-CFEC-2042-AF39-0355BE621976}" type="presParOf" srcId="{DDB52B9B-8DA3-BD47-A475-D460667A5D0D}" destId="{C71BB0A9-C64B-F747-807D-131D51E9B219}" srcOrd="8" destOrd="0" presId="urn:microsoft.com/office/officeart/2008/layout/LinedList"/>
    <dgm:cxn modelId="{8D547C29-A852-4B41-AD63-860C22FF8874}" type="presParOf" srcId="{DDB52B9B-8DA3-BD47-A475-D460667A5D0D}" destId="{76A14A89-2754-7D43-A027-3E3BB3181A55}" srcOrd="9" destOrd="0" presId="urn:microsoft.com/office/officeart/2008/layout/LinedList"/>
    <dgm:cxn modelId="{5F60A8B0-A18F-EA4F-98DB-9BDC34A3CB4C}" type="presParOf" srcId="{DDB52B9B-8DA3-BD47-A475-D460667A5D0D}" destId="{7CC46EFE-2B25-CB44-800A-68B6309E4D10}" srcOrd="10" destOrd="0" presId="urn:microsoft.com/office/officeart/2008/layout/LinedList"/>
    <dgm:cxn modelId="{3B4F028A-92BD-7444-9511-4E1CE1265AFA}" type="presParOf" srcId="{7CC46EFE-2B25-CB44-800A-68B6309E4D10}" destId="{D182FCC1-6557-C44C-B464-67921A77F088}" srcOrd="0" destOrd="0" presId="urn:microsoft.com/office/officeart/2008/layout/LinedList"/>
    <dgm:cxn modelId="{D03D3CF7-9DA9-E84F-A296-7AC27BC4D437}" type="presParOf" srcId="{7CC46EFE-2B25-CB44-800A-68B6309E4D10}" destId="{105CDF75-8668-374B-A40D-4702F8A7C641}" srcOrd="1" destOrd="0" presId="urn:microsoft.com/office/officeart/2008/layout/LinedList"/>
    <dgm:cxn modelId="{D8041E7F-2974-664E-9914-0A1A3A348DD1}" type="presParOf" srcId="{7CC46EFE-2B25-CB44-800A-68B6309E4D10}" destId="{A29AB5A3-16E4-6243-A347-73A62ABF80A3}" srcOrd="2" destOrd="0" presId="urn:microsoft.com/office/officeart/2008/layout/LinedList"/>
    <dgm:cxn modelId="{7A027A1F-947E-DB42-B72F-D6057AB6ACB2}" type="presParOf" srcId="{DDB52B9B-8DA3-BD47-A475-D460667A5D0D}" destId="{1F2FAB38-F1F6-2944-8B60-8D183B262A11}" srcOrd="11" destOrd="0" presId="urn:microsoft.com/office/officeart/2008/layout/LinedList"/>
    <dgm:cxn modelId="{23011A2D-2045-234A-9D95-AAA8328D6115}" type="presParOf" srcId="{DDB52B9B-8DA3-BD47-A475-D460667A5D0D}" destId="{040E972C-3F77-1C40-9740-52EFD45D19E1}" srcOrd="12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FD263199-B0BA-40FC-B772-63038FC0A739}" type="doc">
      <dgm:prSet loTypeId="urn:microsoft.com/office/officeart/2005/8/layout/hList1" loCatId="list" qsTypeId="urn:microsoft.com/office/officeart/2005/8/quickstyle/simple1" qsCatId="simple" csTypeId="urn:microsoft.com/office/officeart/2005/8/colors/colorful2" csCatId="colorful"/>
      <dgm:spPr/>
      <dgm:t>
        <a:bodyPr/>
        <a:lstStyle/>
        <a:p>
          <a:endParaRPr lang="en-US"/>
        </a:p>
      </dgm:t>
    </dgm:pt>
    <dgm:pt modelId="{571DFBD6-53D7-4B27-BFE4-BED5451F1A97}">
      <dgm:prSet/>
      <dgm:spPr/>
      <dgm:t>
        <a:bodyPr/>
        <a:lstStyle/>
        <a:p>
          <a:r>
            <a:rPr lang="en-US"/>
            <a:t>Combination of 2 plants</a:t>
          </a:r>
        </a:p>
      </dgm:t>
    </dgm:pt>
    <dgm:pt modelId="{BB1F6B34-8060-43A4-B79E-EAD9778885DE}" type="parTrans" cxnId="{D95E48C3-0C86-42D0-A60A-42455C1223A5}">
      <dgm:prSet/>
      <dgm:spPr/>
      <dgm:t>
        <a:bodyPr/>
        <a:lstStyle/>
        <a:p>
          <a:endParaRPr lang="en-US"/>
        </a:p>
      </dgm:t>
    </dgm:pt>
    <dgm:pt modelId="{23500E2B-8E5D-4899-9754-BC061C53CFB0}" type="sibTrans" cxnId="{D95E48C3-0C86-42D0-A60A-42455C1223A5}">
      <dgm:prSet/>
      <dgm:spPr/>
      <dgm:t>
        <a:bodyPr/>
        <a:lstStyle/>
        <a:p>
          <a:endParaRPr lang="en-US"/>
        </a:p>
      </dgm:t>
    </dgm:pt>
    <dgm:pt modelId="{7F7B7BEA-2DF6-43BB-953F-619D50A5ACBA}">
      <dgm:prSet/>
      <dgm:spPr/>
      <dgm:t>
        <a:bodyPr/>
        <a:lstStyle/>
        <a:p>
          <a:r>
            <a:rPr lang="en-US"/>
            <a:t>Banisteriopsis caapi (vine)</a:t>
          </a:r>
        </a:p>
      </dgm:t>
    </dgm:pt>
    <dgm:pt modelId="{752BC414-0513-4986-9A37-D32F96D6AFD6}" type="parTrans" cxnId="{6FCDDFCA-25EE-48C4-9D1D-799C0610E417}">
      <dgm:prSet/>
      <dgm:spPr/>
      <dgm:t>
        <a:bodyPr/>
        <a:lstStyle/>
        <a:p>
          <a:endParaRPr lang="en-US"/>
        </a:p>
      </dgm:t>
    </dgm:pt>
    <dgm:pt modelId="{3C755866-0599-4CE5-B791-E154FD7BC872}" type="sibTrans" cxnId="{6FCDDFCA-25EE-48C4-9D1D-799C0610E417}">
      <dgm:prSet/>
      <dgm:spPr/>
      <dgm:t>
        <a:bodyPr/>
        <a:lstStyle/>
        <a:p>
          <a:endParaRPr lang="en-US"/>
        </a:p>
      </dgm:t>
    </dgm:pt>
    <dgm:pt modelId="{7699D69F-B092-4786-8A80-AAFEE7384D8D}">
      <dgm:prSet/>
      <dgm:spPr/>
      <dgm:t>
        <a:bodyPr/>
        <a:lstStyle/>
        <a:p>
          <a:r>
            <a:rPr lang="en-US"/>
            <a:t>DMT-rich leaf-based plant</a:t>
          </a:r>
        </a:p>
      </dgm:t>
    </dgm:pt>
    <dgm:pt modelId="{4FCA00D3-FC43-495B-B59F-26C9237264D6}" type="parTrans" cxnId="{29769A08-B065-4F76-87B2-6368A4006797}">
      <dgm:prSet/>
      <dgm:spPr/>
      <dgm:t>
        <a:bodyPr/>
        <a:lstStyle/>
        <a:p>
          <a:endParaRPr lang="en-US"/>
        </a:p>
      </dgm:t>
    </dgm:pt>
    <dgm:pt modelId="{03A06A9A-5AC8-4D6E-81D2-E03376673B32}" type="sibTrans" cxnId="{29769A08-B065-4F76-87B2-6368A4006797}">
      <dgm:prSet/>
      <dgm:spPr/>
      <dgm:t>
        <a:bodyPr/>
        <a:lstStyle/>
        <a:p>
          <a:endParaRPr lang="en-US"/>
        </a:p>
      </dgm:t>
    </dgm:pt>
    <dgm:pt modelId="{685D8464-0675-418D-80A1-9ED2BBB6227F}">
      <dgm:prSet/>
      <dgm:spPr/>
      <dgm:t>
        <a:bodyPr/>
        <a:lstStyle/>
        <a:p>
          <a:r>
            <a:rPr lang="en-US"/>
            <a:t>Beta-carbolines</a:t>
          </a:r>
        </a:p>
      </dgm:t>
    </dgm:pt>
    <dgm:pt modelId="{573ABFC7-29BC-4BAA-9F29-18C3040B071A}" type="parTrans" cxnId="{EA1B9424-0E53-4CF8-8FF0-5C7298DBA874}">
      <dgm:prSet/>
      <dgm:spPr/>
      <dgm:t>
        <a:bodyPr/>
        <a:lstStyle/>
        <a:p>
          <a:endParaRPr lang="en-US"/>
        </a:p>
      </dgm:t>
    </dgm:pt>
    <dgm:pt modelId="{59A3E727-6EC9-4F95-8990-7871056ECCC1}" type="sibTrans" cxnId="{EA1B9424-0E53-4CF8-8FF0-5C7298DBA874}">
      <dgm:prSet/>
      <dgm:spPr/>
      <dgm:t>
        <a:bodyPr/>
        <a:lstStyle/>
        <a:p>
          <a:endParaRPr lang="en-US"/>
        </a:p>
      </dgm:t>
    </dgm:pt>
    <dgm:pt modelId="{14069A0F-5EDD-4E79-9D24-9EBF33ED0E25}">
      <dgm:prSet/>
      <dgm:spPr/>
      <dgm:t>
        <a:bodyPr/>
        <a:lstStyle/>
        <a:p>
          <a:r>
            <a:rPr lang="en-US"/>
            <a:t>Harmine</a:t>
          </a:r>
        </a:p>
      </dgm:t>
    </dgm:pt>
    <dgm:pt modelId="{AEFC23D7-A0A2-41D7-AA8D-DA67A41C3575}" type="parTrans" cxnId="{71376C8E-AC9E-492E-A7A3-6AE5D0767080}">
      <dgm:prSet/>
      <dgm:spPr/>
      <dgm:t>
        <a:bodyPr/>
        <a:lstStyle/>
        <a:p>
          <a:endParaRPr lang="en-US"/>
        </a:p>
      </dgm:t>
    </dgm:pt>
    <dgm:pt modelId="{005CE579-DB9A-4806-B588-A760EBE440BE}" type="sibTrans" cxnId="{71376C8E-AC9E-492E-A7A3-6AE5D0767080}">
      <dgm:prSet/>
      <dgm:spPr/>
      <dgm:t>
        <a:bodyPr/>
        <a:lstStyle/>
        <a:p>
          <a:endParaRPr lang="en-US"/>
        </a:p>
      </dgm:t>
    </dgm:pt>
    <dgm:pt modelId="{BF5FE301-8212-4F64-9008-B649865C1D71}">
      <dgm:prSet/>
      <dgm:spPr/>
      <dgm:t>
        <a:bodyPr/>
        <a:lstStyle/>
        <a:p>
          <a:r>
            <a:rPr lang="en-US"/>
            <a:t>Harmaline</a:t>
          </a:r>
        </a:p>
      </dgm:t>
    </dgm:pt>
    <dgm:pt modelId="{E644ECE1-2120-452D-B489-17F507BC61B1}" type="parTrans" cxnId="{EFD2702E-79A3-4FA5-B67F-69F3A7D2A44F}">
      <dgm:prSet/>
      <dgm:spPr/>
      <dgm:t>
        <a:bodyPr/>
        <a:lstStyle/>
        <a:p>
          <a:endParaRPr lang="en-US"/>
        </a:p>
      </dgm:t>
    </dgm:pt>
    <dgm:pt modelId="{207853D8-7EA8-4ABB-A1FC-94E00282FF0C}" type="sibTrans" cxnId="{EFD2702E-79A3-4FA5-B67F-69F3A7D2A44F}">
      <dgm:prSet/>
      <dgm:spPr/>
      <dgm:t>
        <a:bodyPr/>
        <a:lstStyle/>
        <a:p>
          <a:endParaRPr lang="en-US"/>
        </a:p>
      </dgm:t>
    </dgm:pt>
    <dgm:pt modelId="{C56A526A-6188-4F60-AA6E-BB6B035C5FFA}">
      <dgm:prSet/>
      <dgm:spPr/>
      <dgm:t>
        <a:bodyPr/>
        <a:lstStyle/>
        <a:p>
          <a:r>
            <a:rPr lang="en-US"/>
            <a:t>Tetrahydroharmine</a:t>
          </a:r>
        </a:p>
      </dgm:t>
    </dgm:pt>
    <dgm:pt modelId="{5B539124-62E0-4AD2-A4D9-8306CCBA8B33}" type="parTrans" cxnId="{4610A965-C6A7-4D8E-83D1-724DC0487C6B}">
      <dgm:prSet/>
      <dgm:spPr/>
      <dgm:t>
        <a:bodyPr/>
        <a:lstStyle/>
        <a:p>
          <a:endParaRPr lang="en-US"/>
        </a:p>
      </dgm:t>
    </dgm:pt>
    <dgm:pt modelId="{2C731CBA-D896-4C83-A680-B57B7C346387}" type="sibTrans" cxnId="{4610A965-C6A7-4D8E-83D1-724DC0487C6B}">
      <dgm:prSet/>
      <dgm:spPr/>
      <dgm:t>
        <a:bodyPr/>
        <a:lstStyle/>
        <a:p>
          <a:endParaRPr lang="en-US"/>
        </a:p>
      </dgm:t>
    </dgm:pt>
    <dgm:pt modelId="{E3C9D32E-AD24-4C58-AC64-EF0E57B99789}">
      <dgm:prSet/>
      <dgm:spPr/>
      <dgm:t>
        <a:bodyPr/>
        <a:lstStyle/>
        <a:p>
          <a:r>
            <a:rPr lang="en-US"/>
            <a:t>MAOIs</a:t>
          </a:r>
        </a:p>
      </dgm:t>
    </dgm:pt>
    <dgm:pt modelId="{41273C28-74D6-4FA8-BA63-97B5EF571935}" type="parTrans" cxnId="{F694DBBD-821F-442D-B9DC-1EB4BAFEAFB2}">
      <dgm:prSet/>
      <dgm:spPr/>
      <dgm:t>
        <a:bodyPr/>
        <a:lstStyle/>
        <a:p>
          <a:endParaRPr lang="en-US"/>
        </a:p>
      </dgm:t>
    </dgm:pt>
    <dgm:pt modelId="{450D31E0-3C16-4EB5-A863-ACDA081EB199}" type="sibTrans" cxnId="{F694DBBD-821F-442D-B9DC-1EB4BAFEAFB2}">
      <dgm:prSet/>
      <dgm:spPr/>
      <dgm:t>
        <a:bodyPr/>
        <a:lstStyle/>
        <a:p>
          <a:endParaRPr lang="en-US"/>
        </a:p>
      </dgm:t>
    </dgm:pt>
    <dgm:pt modelId="{B43E5740-C305-41EA-A1EA-51255ADFA25C}">
      <dgm:prSet/>
      <dgm:spPr/>
      <dgm:t>
        <a:bodyPr/>
        <a:lstStyle/>
        <a:p>
          <a:r>
            <a:rPr lang="en-US"/>
            <a:t>Visuals</a:t>
          </a:r>
        </a:p>
      </dgm:t>
    </dgm:pt>
    <dgm:pt modelId="{F8FFC47C-8975-432D-9073-139F6856898E}" type="parTrans" cxnId="{67F9B57A-D7BB-42AE-90AF-9CB92FB2BACE}">
      <dgm:prSet/>
      <dgm:spPr/>
      <dgm:t>
        <a:bodyPr/>
        <a:lstStyle/>
        <a:p>
          <a:endParaRPr lang="en-US"/>
        </a:p>
      </dgm:t>
    </dgm:pt>
    <dgm:pt modelId="{582A7E35-BD4B-4F19-864E-977A296D117C}" type="sibTrans" cxnId="{67F9B57A-D7BB-42AE-90AF-9CB92FB2BACE}">
      <dgm:prSet/>
      <dgm:spPr/>
      <dgm:t>
        <a:bodyPr/>
        <a:lstStyle/>
        <a:p>
          <a:endParaRPr lang="en-US"/>
        </a:p>
      </dgm:t>
    </dgm:pt>
    <dgm:pt modelId="{001D6E45-58FB-425D-BA38-A3CE686E78D6}">
      <dgm:prSet/>
      <dgm:spPr/>
      <dgm:t>
        <a:bodyPr/>
        <a:lstStyle/>
        <a:p>
          <a:r>
            <a:rPr lang="en-US"/>
            <a:t>Memories</a:t>
          </a:r>
        </a:p>
      </dgm:t>
    </dgm:pt>
    <dgm:pt modelId="{1CA55B89-C467-4791-A2B2-1175340B26EB}" type="parTrans" cxnId="{9D76E620-B531-475E-BACE-36E44888CE68}">
      <dgm:prSet/>
      <dgm:spPr/>
      <dgm:t>
        <a:bodyPr/>
        <a:lstStyle/>
        <a:p>
          <a:endParaRPr lang="en-US"/>
        </a:p>
      </dgm:t>
    </dgm:pt>
    <dgm:pt modelId="{CE0FB289-7D7C-48C2-8FE4-88C335C62DDE}" type="sibTrans" cxnId="{9D76E620-B531-475E-BACE-36E44888CE68}">
      <dgm:prSet/>
      <dgm:spPr/>
      <dgm:t>
        <a:bodyPr/>
        <a:lstStyle/>
        <a:p>
          <a:endParaRPr lang="en-US"/>
        </a:p>
      </dgm:t>
    </dgm:pt>
    <dgm:pt modelId="{07F46954-155D-4C32-9BAB-B568C88A9446}">
      <dgm:prSet/>
      <dgm:spPr/>
      <dgm:t>
        <a:bodyPr/>
        <a:lstStyle/>
        <a:p>
          <a:r>
            <a:rPr lang="en-US"/>
            <a:t>Emotional release</a:t>
          </a:r>
        </a:p>
      </dgm:t>
    </dgm:pt>
    <dgm:pt modelId="{9F1CAD81-D7FF-4266-B221-8E3571FB40D2}" type="parTrans" cxnId="{DD96FECA-C522-42D6-BDF1-935E922FF74A}">
      <dgm:prSet/>
      <dgm:spPr/>
      <dgm:t>
        <a:bodyPr/>
        <a:lstStyle/>
        <a:p>
          <a:endParaRPr lang="en-US"/>
        </a:p>
      </dgm:t>
    </dgm:pt>
    <dgm:pt modelId="{6824CCC6-6D62-4FF8-A54D-921B4DFE9EEF}" type="sibTrans" cxnId="{DD96FECA-C522-42D6-BDF1-935E922FF74A}">
      <dgm:prSet/>
      <dgm:spPr/>
      <dgm:t>
        <a:bodyPr/>
        <a:lstStyle/>
        <a:p>
          <a:endParaRPr lang="en-US"/>
        </a:p>
      </dgm:t>
    </dgm:pt>
    <dgm:pt modelId="{76E57DF0-AA13-A643-AA50-8A0D2B5A47C6}" type="pres">
      <dgm:prSet presAssocID="{FD263199-B0BA-40FC-B772-63038FC0A739}" presName="Name0" presStyleCnt="0">
        <dgm:presLayoutVars>
          <dgm:dir/>
          <dgm:animLvl val="lvl"/>
          <dgm:resizeHandles val="exact"/>
        </dgm:presLayoutVars>
      </dgm:prSet>
      <dgm:spPr/>
    </dgm:pt>
    <dgm:pt modelId="{65D44D89-AAB9-8B4A-8770-BA510DFE743F}" type="pres">
      <dgm:prSet presAssocID="{571DFBD6-53D7-4B27-BFE4-BED5451F1A97}" presName="composite" presStyleCnt="0"/>
      <dgm:spPr/>
    </dgm:pt>
    <dgm:pt modelId="{140112DD-90E3-5C46-BE42-69AE7153271E}" type="pres">
      <dgm:prSet presAssocID="{571DFBD6-53D7-4B27-BFE4-BED5451F1A97}" presName="parTx" presStyleLbl="alignNode1" presStyleIdx="0" presStyleCnt="3">
        <dgm:presLayoutVars>
          <dgm:chMax val="0"/>
          <dgm:chPref val="0"/>
          <dgm:bulletEnabled val="1"/>
        </dgm:presLayoutVars>
      </dgm:prSet>
      <dgm:spPr/>
    </dgm:pt>
    <dgm:pt modelId="{9D71DC41-71C6-2D45-A9B2-3CE012E89E85}" type="pres">
      <dgm:prSet presAssocID="{571DFBD6-53D7-4B27-BFE4-BED5451F1A97}" presName="desTx" presStyleLbl="alignAccFollowNode1" presStyleIdx="0" presStyleCnt="3">
        <dgm:presLayoutVars>
          <dgm:bulletEnabled val="1"/>
        </dgm:presLayoutVars>
      </dgm:prSet>
      <dgm:spPr/>
    </dgm:pt>
    <dgm:pt modelId="{CC3244AE-1DFB-284C-95D2-87AECA219BD4}" type="pres">
      <dgm:prSet presAssocID="{23500E2B-8E5D-4899-9754-BC061C53CFB0}" presName="space" presStyleCnt="0"/>
      <dgm:spPr/>
    </dgm:pt>
    <dgm:pt modelId="{0CDC2E34-66D9-D649-9951-64A37754C27A}" type="pres">
      <dgm:prSet presAssocID="{685D8464-0675-418D-80A1-9ED2BBB6227F}" presName="composite" presStyleCnt="0"/>
      <dgm:spPr/>
    </dgm:pt>
    <dgm:pt modelId="{EB065E20-855A-A94F-B3ED-B82FC9879954}" type="pres">
      <dgm:prSet presAssocID="{685D8464-0675-418D-80A1-9ED2BBB6227F}" presName="parTx" presStyleLbl="alignNode1" presStyleIdx="1" presStyleCnt="3">
        <dgm:presLayoutVars>
          <dgm:chMax val="0"/>
          <dgm:chPref val="0"/>
          <dgm:bulletEnabled val="1"/>
        </dgm:presLayoutVars>
      </dgm:prSet>
      <dgm:spPr/>
    </dgm:pt>
    <dgm:pt modelId="{5EC4909A-A2EE-D64D-811D-E49AF59CC12E}" type="pres">
      <dgm:prSet presAssocID="{685D8464-0675-418D-80A1-9ED2BBB6227F}" presName="desTx" presStyleLbl="alignAccFollowNode1" presStyleIdx="1" presStyleCnt="3">
        <dgm:presLayoutVars>
          <dgm:bulletEnabled val="1"/>
        </dgm:presLayoutVars>
      </dgm:prSet>
      <dgm:spPr/>
    </dgm:pt>
    <dgm:pt modelId="{C79F4A13-B6FF-6944-90DA-CB3FC76ACF81}" type="pres">
      <dgm:prSet presAssocID="{59A3E727-6EC9-4F95-8990-7871056ECCC1}" presName="space" presStyleCnt="0"/>
      <dgm:spPr/>
    </dgm:pt>
    <dgm:pt modelId="{6BE526A9-2611-6344-8233-186E04EA7E8C}" type="pres">
      <dgm:prSet presAssocID="{E3C9D32E-AD24-4C58-AC64-EF0E57B99789}" presName="composite" presStyleCnt="0"/>
      <dgm:spPr/>
    </dgm:pt>
    <dgm:pt modelId="{C98B3B15-1988-6C46-9898-5078A3163EB7}" type="pres">
      <dgm:prSet presAssocID="{E3C9D32E-AD24-4C58-AC64-EF0E57B99789}" presName="parTx" presStyleLbl="alignNode1" presStyleIdx="2" presStyleCnt="3">
        <dgm:presLayoutVars>
          <dgm:chMax val="0"/>
          <dgm:chPref val="0"/>
          <dgm:bulletEnabled val="1"/>
        </dgm:presLayoutVars>
      </dgm:prSet>
      <dgm:spPr/>
    </dgm:pt>
    <dgm:pt modelId="{3982D9F2-F116-3F48-9A57-97FBE7F80BDD}" type="pres">
      <dgm:prSet presAssocID="{E3C9D32E-AD24-4C58-AC64-EF0E57B99789}" presName="desTx" presStyleLbl="alignAccFollowNode1" presStyleIdx="2" presStyleCnt="3">
        <dgm:presLayoutVars>
          <dgm:bulletEnabled val="1"/>
        </dgm:presLayoutVars>
      </dgm:prSet>
      <dgm:spPr/>
    </dgm:pt>
  </dgm:ptLst>
  <dgm:cxnLst>
    <dgm:cxn modelId="{64DF8208-B533-A44E-BCE5-4842DDC6BB4E}" type="presOf" srcId="{7F7B7BEA-2DF6-43BB-953F-619D50A5ACBA}" destId="{9D71DC41-71C6-2D45-A9B2-3CE012E89E85}" srcOrd="0" destOrd="0" presId="urn:microsoft.com/office/officeart/2005/8/layout/hList1"/>
    <dgm:cxn modelId="{29769A08-B065-4F76-87B2-6368A4006797}" srcId="{571DFBD6-53D7-4B27-BFE4-BED5451F1A97}" destId="{7699D69F-B092-4786-8A80-AAFEE7384D8D}" srcOrd="1" destOrd="0" parTransId="{4FCA00D3-FC43-495B-B59F-26C9237264D6}" sibTransId="{03A06A9A-5AC8-4D6E-81D2-E03376673B32}"/>
    <dgm:cxn modelId="{9D76E620-B531-475E-BACE-36E44888CE68}" srcId="{E3C9D32E-AD24-4C58-AC64-EF0E57B99789}" destId="{001D6E45-58FB-425D-BA38-A3CE686E78D6}" srcOrd="1" destOrd="0" parTransId="{1CA55B89-C467-4791-A2B2-1175340B26EB}" sibTransId="{CE0FB289-7D7C-48C2-8FE4-88C335C62DDE}"/>
    <dgm:cxn modelId="{EA1B9424-0E53-4CF8-8FF0-5C7298DBA874}" srcId="{FD263199-B0BA-40FC-B772-63038FC0A739}" destId="{685D8464-0675-418D-80A1-9ED2BBB6227F}" srcOrd="1" destOrd="0" parTransId="{573ABFC7-29BC-4BAA-9F29-18C3040B071A}" sibTransId="{59A3E727-6EC9-4F95-8990-7871056ECCC1}"/>
    <dgm:cxn modelId="{B36A892B-3177-3E49-9C8E-470589F55DEC}" type="presOf" srcId="{BF5FE301-8212-4F64-9008-B649865C1D71}" destId="{5EC4909A-A2EE-D64D-811D-E49AF59CC12E}" srcOrd="0" destOrd="1" presId="urn:microsoft.com/office/officeart/2005/8/layout/hList1"/>
    <dgm:cxn modelId="{EFD2702E-79A3-4FA5-B67F-69F3A7D2A44F}" srcId="{685D8464-0675-418D-80A1-9ED2BBB6227F}" destId="{BF5FE301-8212-4F64-9008-B649865C1D71}" srcOrd="1" destOrd="0" parTransId="{E644ECE1-2120-452D-B489-17F507BC61B1}" sibTransId="{207853D8-7EA8-4ABB-A1FC-94E00282FF0C}"/>
    <dgm:cxn modelId="{A30C924D-DD03-9E40-A5DC-92D348D3689E}" type="presOf" srcId="{E3C9D32E-AD24-4C58-AC64-EF0E57B99789}" destId="{C98B3B15-1988-6C46-9898-5078A3163EB7}" srcOrd="0" destOrd="0" presId="urn:microsoft.com/office/officeart/2005/8/layout/hList1"/>
    <dgm:cxn modelId="{A08ECB58-0D8B-1741-8A72-C20ABC3A16F5}" type="presOf" srcId="{001D6E45-58FB-425D-BA38-A3CE686E78D6}" destId="{3982D9F2-F116-3F48-9A57-97FBE7F80BDD}" srcOrd="0" destOrd="1" presId="urn:microsoft.com/office/officeart/2005/8/layout/hList1"/>
    <dgm:cxn modelId="{AEA99462-C7FE-A24D-A184-E4A674E22E8A}" type="presOf" srcId="{685D8464-0675-418D-80A1-9ED2BBB6227F}" destId="{EB065E20-855A-A94F-B3ED-B82FC9879954}" srcOrd="0" destOrd="0" presId="urn:microsoft.com/office/officeart/2005/8/layout/hList1"/>
    <dgm:cxn modelId="{4610A965-C6A7-4D8E-83D1-724DC0487C6B}" srcId="{685D8464-0675-418D-80A1-9ED2BBB6227F}" destId="{C56A526A-6188-4F60-AA6E-BB6B035C5FFA}" srcOrd="2" destOrd="0" parTransId="{5B539124-62E0-4AD2-A4D9-8306CCBA8B33}" sibTransId="{2C731CBA-D896-4C83-A680-B57B7C346387}"/>
    <dgm:cxn modelId="{67F9B57A-D7BB-42AE-90AF-9CB92FB2BACE}" srcId="{E3C9D32E-AD24-4C58-AC64-EF0E57B99789}" destId="{B43E5740-C305-41EA-A1EA-51255ADFA25C}" srcOrd="0" destOrd="0" parTransId="{F8FFC47C-8975-432D-9073-139F6856898E}" sibTransId="{582A7E35-BD4B-4F19-864E-977A296D117C}"/>
    <dgm:cxn modelId="{1B2F7B7C-001A-0D49-858A-AF74E73169BA}" type="presOf" srcId="{07F46954-155D-4C32-9BAB-B568C88A9446}" destId="{3982D9F2-F116-3F48-9A57-97FBE7F80BDD}" srcOrd="0" destOrd="2" presId="urn:microsoft.com/office/officeart/2005/8/layout/hList1"/>
    <dgm:cxn modelId="{26ECEA88-1225-D646-96E5-DC47BD566B8F}" type="presOf" srcId="{7699D69F-B092-4786-8A80-AAFEE7384D8D}" destId="{9D71DC41-71C6-2D45-A9B2-3CE012E89E85}" srcOrd="0" destOrd="1" presId="urn:microsoft.com/office/officeart/2005/8/layout/hList1"/>
    <dgm:cxn modelId="{71376C8E-AC9E-492E-A7A3-6AE5D0767080}" srcId="{685D8464-0675-418D-80A1-9ED2BBB6227F}" destId="{14069A0F-5EDD-4E79-9D24-9EBF33ED0E25}" srcOrd="0" destOrd="0" parTransId="{AEFC23D7-A0A2-41D7-AA8D-DA67A41C3575}" sibTransId="{005CE579-DB9A-4806-B588-A760EBE440BE}"/>
    <dgm:cxn modelId="{1DF66A9A-E25C-F440-A7FD-8CD675EDA668}" type="presOf" srcId="{C56A526A-6188-4F60-AA6E-BB6B035C5FFA}" destId="{5EC4909A-A2EE-D64D-811D-E49AF59CC12E}" srcOrd="0" destOrd="2" presId="urn:microsoft.com/office/officeart/2005/8/layout/hList1"/>
    <dgm:cxn modelId="{F694DBBD-821F-442D-B9DC-1EB4BAFEAFB2}" srcId="{FD263199-B0BA-40FC-B772-63038FC0A739}" destId="{E3C9D32E-AD24-4C58-AC64-EF0E57B99789}" srcOrd="2" destOrd="0" parTransId="{41273C28-74D6-4FA8-BA63-97B5EF571935}" sibTransId="{450D31E0-3C16-4EB5-A863-ACDA081EB199}"/>
    <dgm:cxn modelId="{D95E48C3-0C86-42D0-A60A-42455C1223A5}" srcId="{FD263199-B0BA-40FC-B772-63038FC0A739}" destId="{571DFBD6-53D7-4B27-BFE4-BED5451F1A97}" srcOrd="0" destOrd="0" parTransId="{BB1F6B34-8060-43A4-B79E-EAD9778885DE}" sibTransId="{23500E2B-8E5D-4899-9754-BC061C53CFB0}"/>
    <dgm:cxn modelId="{830AE2C3-268B-8641-926F-A84034FFECF8}" type="presOf" srcId="{14069A0F-5EDD-4E79-9D24-9EBF33ED0E25}" destId="{5EC4909A-A2EE-D64D-811D-E49AF59CC12E}" srcOrd="0" destOrd="0" presId="urn:microsoft.com/office/officeart/2005/8/layout/hList1"/>
    <dgm:cxn modelId="{6FCDDFCA-25EE-48C4-9D1D-799C0610E417}" srcId="{571DFBD6-53D7-4B27-BFE4-BED5451F1A97}" destId="{7F7B7BEA-2DF6-43BB-953F-619D50A5ACBA}" srcOrd="0" destOrd="0" parTransId="{752BC414-0513-4986-9A37-D32F96D6AFD6}" sibTransId="{3C755866-0599-4CE5-B791-E154FD7BC872}"/>
    <dgm:cxn modelId="{DD96FECA-C522-42D6-BDF1-935E922FF74A}" srcId="{E3C9D32E-AD24-4C58-AC64-EF0E57B99789}" destId="{07F46954-155D-4C32-9BAB-B568C88A9446}" srcOrd="2" destOrd="0" parTransId="{9F1CAD81-D7FF-4266-B221-8E3571FB40D2}" sibTransId="{6824CCC6-6D62-4FF8-A54D-921B4DFE9EEF}"/>
    <dgm:cxn modelId="{FB290BCE-A35F-1643-B372-41DF3D8060C5}" type="presOf" srcId="{B43E5740-C305-41EA-A1EA-51255ADFA25C}" destId="{3982D9F2-F116-3F48-9A57-97FBE7F80BDD}" srcOrd="0" destOrd="0" presId="urn:microsoft.com/office/officeart/2005/8/layout/hList1"/>
    <dgm:cxn modelId="{26EEF9CE-7788-1A4D-A546-DF5D2A202F77}" type="presOf" srcId="{FD263199-B0BA-40FC-B772-63038FC0A739}" destId="{76E57DF0-AA13-A643-AA50-8A0D2B5A47C6}" srcOrd="0" destOrd="0" presId="urn:microsoft.com/office/officeart/2005/8/layout/hList1"/>
    <dgm:cxn modelId="{CD1D26D6-D983-A344-BB66-12C91A309106}" type="presOf" srcId="{571DFBD6-53D7-4B27-BFE4-BED5451F1A97}" destId="{140112DD-90E3-5C46-BE42-69AE7153271E}" srcOrd="0" destOrd="0" presId="urn:microsoft.com/office/officeart/2005/8/layout/hList1"/>
    <dgm:cxn modelId="{96158C43-81B1-CF45-9B6B-DF690CC081BF}" type="presParOf" srcId="{76E57DF0-AA13-A643-AA50-8A0D2B5A47C6}" destId="{65D44D89-AAB9-8B4A-8770-BA510DFE743F}" srcOrd="0" destOrd="0" presId="urn:microsoft.com/office/officeart/2005/8/layout/hList1"/>
    <dgm:cxn modelId="{E73377E2-B1BB-C742-8D9A-684A4AF3EB18}" type="presParOf" srcId="{65D44D89-AAB9-8B4A-8770-BA510DFE743F}" destId="{140112DD-90E3-5C46-BE42-69AE7153271E}" srcOrd="0" destOrd="0" presId="urn:microsoft.com/office/officeart/2005/8/layout/hList1"/>
    <dgm:cxn modelId="{AA283241-0971-6E48-A968-2F8A7EA8EBF3}" type="presParOf" srcId="{65D44D89-AAB9-8B4A-8770-BA510DFE743F}" destId="{9D71DC41-71C6-2D45-A9B2-3CE012E89E85}" srcOrd="1" destOrd="0" presId="urn:microsoft.com/office/officeart/2005/8/layout/hList1"/>
    <dgm:cxn modelId="{3DA84337-C9DB-AB44-BDD1-D0EDD10BAFB6}" type="presParOf" srcId="{76E57DF0-AA13-A643-AA50-8A0D2B5A47C6}" destId="{CC3244AE-1DFB-284C-95D2-87AECA219BD4}" srcOrd="1" destOrd="0" presId="urn:microsoft.com/office/officeart/2005/8/layout/hList1"/>
    <dgm:cxn modelId="{B52B4587-637D-204C-91A2-D87CE9B0F7CC}" type="presParOf" srcId="{76E57DF0-AA13-A643-AA50-8A0D2B5A47C6}" destId="{0CDC2E34-66D9-D649-9951-64A37754C27A}" srcOrd="2" destOrd="0" presId="urn:microsoft.com/office/officeart/2005/8/layout/hList1"/>
    <dgm:cxn modelId="{182676AA-2C78-9E4B-9C45-69F472E31DBF}" type="presParOf" srcId="{0CDC2E34-66D9-D649-9951-64A37754C27A}" destId="{EB065E20-855A-A94F-B3ED-B82FC9879954}" srcOrd="0" destOrd="0" presId="urn:microsoft.com/office/officeart/2005/8/layout/hList1"/>
    <dgm:cxn modelId="{6D9B127F-F16A-164F-81B3-B2FA6DB8A4F2}" type="presParOf" srcId="{0CDC2E34-66D9-D649-9951-64A37754C27A}" destId="{5EC4909A-A2EE-D64D-811D-E49AF59CC12E}" srcOrd="1" destOrd="0" presId="urn:microsoft.com/office/officeart/2005/8/layout/hList1"/>
    <dgm:cxn modelId="{8AFF7E29-0D03-314C-8498-AF8DDB47732E}" type="presParOf" srcId="{76E57DF0-AA13-A643-AA50-8A0D2B5A47C6}" destId="{C79F4A13-B6FF-6944-90DA-CB3FC76ACF81}" srcOrd="3" destOrd="0" presId="urn:microsoft.com/office/officeart/2005/8/layout/hList1"/>
    <dgm:cxn modelId="{9EAB2DB8-11CD-804C-946F-75F8666506C4}" type="presParOf" srcId="{76E57DF0-AA13-A643-AA50-8A0D2B5A47C6}" destId="{6BE526A9-2611-6344-8233-186E04EA7E8C}" srcOrd="4" destOrd="0" presId="urn:microsoft.com/office/officeart/2005/8/layout/hList1"/>
    <dgm:cxn modelId="{E0BA63E3-5ABD-E94B-B9FB-CB9FF0F92878}" type="presParOf" srcId="{6BE526A9-2611-6344-8233-186E04EA7E8C}" destId="{C98B3B15-1988-6C46-9898-5078A3163EB7}" srcOrd="0" destOrd="0" presId="urn:microsoft.com/office/officeart/2005/8/layout/hList1"/>
    <dgm:cxn modelId="{040971CC-8239-A44D-B773-80405FE3A60D}" type="presParOf" srcId="{6BE526A9-2611-6344-8233-186E04EA7E8C}" destId="{3982D9F2-F116-3F48-9A57-97FBE7F80BDD}" srcOrd="1" destOrd="0" presId="urn:microsoft.com/office/officeart/2005/8/layout/h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97EEC226-C0B8-4F12-9CDB-FC71349AAD13}" type="doc">
      <dgm:prSet loTypeId="urn:microsoft.com/office/officeart/2005/8/layout/vList2" loCatId="list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5CB6B05C-7AD8-41A7-B60E-A706127AE336}">
      <dgm:prSet/>
      <dgm:spPr/>
      <dgm:t>
        <a:bodyPr/>
        <a:lstStyle/>
        <a:p>
          <a:r>
            <a:rPr lang="en-US"/>
            <a:t>Naturally occurring</a:t>
          </a:r>
        </a:p>
      </dgm:t>
    </dgm:pt>
    <dgm:pt modelId="{9BAA5756-DB97-42E8-813F-45F34D62D7EF}" type="parTrans" cxnId="{8A5AC3E4-3B99-401E-92C0-3E592A7EB82D}">
      <dgm:prSet/>
      <dgm:spPr/>
      <dgm:t>
        <a:bodyPr/>
        <a:lstStyle/>
        <a:p>
          <a:endParaRPr lang="en-US"/>
        </a:p>
      </dgm:t>
    </dgm:pt>
    <dgm:pt modelId="{31B5D7EF-087F-45B1-8119-82F60D923AAD}" type="sibTrans" cxnId="{8A5AC3E4-3B99-401E-92C0-3E592A7EB82D}">
      <dgm:prSet/>
      <dgm:spPr/>
      <dgm:t>
        <a:bodyPr/>
        <a:lstStyle/>
        <a:p>
          <a:endParaRPr lang="en-US"/>
        </a:p>
      </dgm:t>
    </dgm:pt>
    <dgm:pt modelId="{84981D63-6A92-431F-9C0C-D96BA815429D}">
      <dgm:prSet/>
      <dgm:spPr/>
      <dgm:t>
        <a:bodyPr/>
        <a:lstStyle/>
        <a:p>
          <a:r>
            <a:rPr lang="en-US"/>
            <a:t>What is the purpose?</a:t>
          </a:r>
        </a:p>
      </dgm:t>
    </dgm:pt>
    <dgm:pt modelId="{C6942CE2-7ECF-4D9F-AAB2-17FDBADECD16}" type="parTrans" cxnId="{5645D8A2-4121-469B-86B1-3164B0DA6298}">
      <dgm:prSet/>
      <dgm:spPr/>
      <dgm:t>
        <a:bodyPr/>
        <a:lstStyle/>
        <a:p>
          <a:endParaRPr lang="en-US"/>
        </a:p>
      </dgm:t>
    </dgm:pt>
    <dgm:pt modelId="{2569FEC7-4B9D-44E7-BE15-4C4B8B2EA591}" type="sibTrans" cxnId="{5645D8A2-4121-469B-86B1-3164B0DA6298}">
      <dgm:prSet/>
      <dgm:spPr/>
      <dgm:t>
        <a:bodyPr/>
        <a:lstStyle/>
        <a:p>
          <a:endParaRPr lang="en-US"/>
        </a:p>
      </dgm:t>
    </dgm:pt>
    <dgm:pt modelId="{F275F5E4-A1AD-4620-9B60-E60C7AB64C5E}">
      <dgm:prSet/>
      <dgm:spPr/>
      <dgm:t>
        <a:bodyPr/>
        <a:lstStyle/>
        <a:p>
          <a:r>
            <a:rPr lang="en-US" dirty="0"/>
            <a:t>What happens when you ingest more?</a:t>
          </a:r>
        </a:p>
      </dgm:t>
    </dgm:pt>
    <dgm:pt modelId="{4D3AE8BF-C06E-4264-AE1C-7A6801E9C2AE}" type="parTrans" cxnId="{4F4E450E-B792-4555-8548-457431000B88}">
      <dgm:prSet/>
      <dgm:spPr/>
      <dgm:t>
        <a:bodyPr/>
        <a:lstStyle/>
        <a:p>
          <a:endParaRPr lang="en-US"/>
        </a:p>
      </dgm:t>
    </dgm:pt>
    <dgm:pt modelId="{0902DD73-3DC1-43B4-BCDB-B61819BDBEF5}" type="sibTrans" cxnId="{4F4E450E-B792-4555-8548-457431000B88}">
      <dgm:prSet/>
      <dgm:spPr/>
      <dgm:t>
        <a:bodyPr/>
        <a:lstStyle/>
        <a:p>
          <a:endParaRPr lang="en-US"/>
        </a:p>
      </dgm:t>
    </dgm:pt>
    <dgm:pt modelId="{81A45B78-2E18-1945-811F-6A83062C27D1}" type="pres">
      <dgm:prSet presAssocID="{97EEC226-C0B8-4F12-9CDB-FC71349AAD13}" presName="linear" presStyleCnt="0">
        <dgm:presLayoutVars>
          <dgm:animLvl val="lvl"/>
          <dgm:resizeHandles val="exact"/>
        </dgm:presLayoutVars>
      </dgm:prSet>
      <dgm:spPr/>
    </dgm:pt>
    <dgm:pt modelId="{06D4D671-63CE-0043-8AF6-15D527C97253}" type="pres">
      <dgm:prSet presAssocID="{5CB6B05C-7AD8-41A7-B60E-A706127AE336}" presName="parentText" presStyleLbl="node1" presStyleIdx="0" presStyleCnt="3">
        <dgm:presLayoutVars>
          <dgm:chMax val="0"/>
          <dgm:bulletEnabled val="1"/>
        </dgm:presLayoutVars>
      </dgm:prSet>
      <dgm:spPr/>
    </dgm:pt>
    <dgm:pt modelId="{0A26DE2A-2DA0-5E4D-8F7E-03021E9F8E9F}" type="pres">
      <dgm:prSet presAssocID="{31B5D7EF-087F-45B1-8119-82F60D923AAD}" presName="spacer" presStyleCnt="0"/>
      <dgm:spPr/>
    </dgm:pt>
    <dgm:pt modelId="{55978217-A768-F643-BD92-390F72E0758F}" type="pres">
      <dgm:prSet presAssocID="{84981D63-6A92-431F-9C0C-D96BA815429D}" presName="parentText" presStyleLbl="node1" presStyleIdx="1" presStyleCnt="3">
        <dgm:presLayoutVars>
          <dgm:chMax val="0"/>
          <dgm:bulletEnabled val="1"/>
        </dgm:presLayoutVars>
      </dgm:prSet>
      <dgm:spPr/>
    </dgm:pt>
    <dgm:pt modelId="{684D6C86-57BD-124D-85F1-2A38058D9217}" type="pres">
      <dgm:prSet presAssocID="{2569FEC7-4B9D-44E7-BE15-4C4B8B2EA591}" presName="spacer" presStyleCnt="0"/>
      <dgm:spPr/>
    </dgm:pt>
    <dgm:pt modelId="{CA364148-A140-4A48-99F0-40B472D52412}" type="pres">
      <dgm:prSet presAssocID="{F275F5E4-A1AD-4620-9B60-E60C7AB64C5E}" presName="parentText" presStyleLbl="node1" presStyleIdx="2" presStyleCnt="3">
        <dgm:presLayoutVars>
          <dgm:chMax val="0"/>
          <dgm:bulletEnabled val="1"/>
        </dgm:presLayoutVars>
      </dgm:prSet>
      <dgm:spPr/>
    </dgm:pt>
  </dgm:ptLst>
  <dgm:cxnLst>
    <dgm:cxn modelId="{4F4E450E-B792-4555-8548-457431000B88}" srcId="{97EEC226-C0B8-4F12-9CDB-FC71349AAD13}" destId="{F275F5E4-A1AD-4620-9B60-E60C7AB64C5E}" srcOrd="2" destOrd="0" parTransId="{4D3AE8BF-C06E-4264-AE1C-7A6801E9C2AE}" sibTransId="{0902DD73-3DC1-43B4-BCDB-B61819BDBEF5}"/>
    <dgm:cxn modelId="{36AAE81A-D61F-1F4E-8248-25CA7C4CC5D1}" type="presOf" srcId="{F275F5E4-A1AD-4620-9B60-E60C7AB64C5E}" destId="{CA364148-A140-4A48-99F0-40B472D52412}" srcOrd="0" destOrd="0" presId="urn:microsoft.com/office/officeart/2005/8/layout/vList2"/>
    <dgm:cxn modelId="{FFBC782D-D417-D944-B824-B411EF15937F}" type="presOf" srcId="{97EEC226-C0B8-4F12-9CDB-FC71349AAD13}" destId="{81A45B78-2E18-1945-811F-6A83062C27D1}" srcOrd="0" destOrd="0" presId="urn:microsoft.com/office/officeart/2005/8/layout/vList2"/>
    <dgm:cxn modelId="{958C847A-6EA2-5440-9C93-0F6A9CE668BB}" type="presOf" srcId="{84981D63-6A92-431F-9C0C-D96BA815429D}" destId="{55978217-A768-F643-BD92-390F72E0758F}" srcOrd="0" destOrd="0" presId="urn:microsoft.com/office/officeart/2005/8/layout/vList2"/>
    <dgm:cxn modelId="{5645D8A2-4121-469B-86B1-3164B0DA6298}" srcId="{97EEC226-C0B8-4F12-9CDB-FC71349AAD13}" destId="{84981D63-6A92-431F-9C0C-D96BA815429D}" srcOrd="1" destOrd="0" parTransId="{C6942CE2-7ECF-4D9F-AAB2-17FDBADECD16}" sibTransId="{2569FEC7-4B9D-44E7-BE15-4C4B8B2EA591}"/>
    <dgm:cxn modelId="{739E58AA-14E7-F645-8956-609736544A36}" type="presOf" srcId="{5CB6B05C-7AD8-41A7-B60E-A706127AE336}" destId="{06D4D671-63CE-0043-8AF6-15D527C97253}" srcOrd="0" destOrd="0" presId="urn:microsoft.com/office/officeart/2005/8/layout/vList2"/>
    <dgm:cxn modelId="{8A5AC3E4-3B99-401E-92C0-3E592A7EB82D}" srcId="{97EEC226-C0B8-4F12-9CDB-FC71349AAD13}" destId="{5CB6B05C-7AD8-41A7-B60E-A706127AE336}" srcOrd="0" destOrd="0" parTransId="{9BAA5756-DB97-42E8-813F-45F34D62D7EF}" sibTransId="{31B5D7EF-087F-45B1-8119-82F60D923AAD}"/>
    <dgm:cxn modelId="{AC305868-095F-3748-ACEE-31622F17D5E2}" type="presParOf" srcId="{81A45B78-2E18-1945-811F-6A83062C27D1}" destId="{06D4D671-63CE-0043-8AF6-15D527C97253}" srcOrd="0" destOrd="0" presId="urn:microsoft.com/office/officeart/2005/8/layout/vList2"/>
    <dgm:cxn modelId="{2EDDF702-8007-E240-8FA7-27AFFE1027C1}" type="presParOf" srcId="{81A45B78-2E18-1945-811F-6A83062C27D1}" destId="{0A26DE2A-2DA0-5E4D-8F7E-03021E9F8E9F}" srcOrd="1" destOrd="0" presId="urn:microsoft.com/office/officeart/2005/8/layout/vList2"/>
    <dgm:cxn modelId="{DAFE20C8-BED7-F24F-88A9-A1CF8A0B6E93}" type="presParOf" srcId="{81A45B78-2E18-1945-811F-6A83062C27D1}" destId="{55978217-A768-F643-BD92-390F72E0758F}" srcOrd="2" destOrd="0" presId="urn:microsoft.com/office/officeart/2005/8/layout/vList2"/>
    <dgm:cxn modelId="{F26A9DA7-F05C-D349-9379-B3CC8704AE85}" type="presParOf" srcId="{81A45B78-2E18-1945-811F-6A83062C27D1}" destId="{684D6C86-57BD-124D-85F1-2A38058D9217}" srcOrd="3" destOrd="0" presId="urn:microsoft.com/office/officeart/2005/8/layout/vList2"/>
    <dgm:cxn modelId="{6688F0B6-0C47-3D46-9C2F-5D2334658799}" type="presParOf" srcId="{81A45B78-2E18-1945-811F-6A83062C27D1}" destId="{CA364148-A140-4A48-99F0-40B472D52412}" srcOrd="4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437E2B68-3847-4C67-BFBD-52727CAF1602}" type="doc">
      <dgm:prSet loTypeId="urn:microsoft.com/office/officeart/2005/8/layout/list1" loCatId="list" qsTypeId="urn:microsoft.com/office/officeart/2005/8/quickstyle/simple4" qsCatId="simple" csTypeId="urn:microsoft.com/office/officeart/2005/8/colors/colorful5" csCatId="colorful"/>
      <dgm:spPr/>
      <dgm:t>
        <a:bodyPr/>
        <a:lstStyle/>
        <a:p>
          <a:endParaRPr lang="en-US"/>
        </a:p>
      </dgm:t>
    </dgm:pt>
    <dgm:pt modelId="{85066F0E-0CFA-4524-B5C6-8BA0F17D9EA3}">
      <dgm:prSet/>
      <dgm:spPr/>
      <dgm:t>
        <a:bodyPr/>
        <a:lstStyle/>
        <a:p>
          <a:r>
            <a:rPr lang="en-US"/>
            <a:t>Methylation</a:t>
          </a:r>
        </a:p>
      </dgm:t>
    </dgm:pt>
    <dgm:pt modelId="{B4829791-C7FB-4472-A224-E0EBBE844380}" type="parTrans" cxnId="{38C68749-92D0-4599-AF2B-088D25F9AC0B}">
      <dgm:prSet/>
      <dgm:spPr/>
      <dgm:t>
        <a:bodyPr/>
        <a:lstStyle/>
        <a:p>
          <a:endParaRPr lang="en-US"/>
        </a:p>
      </dgm:t>
    </dgm:pt>
    <dgm:pt modelId="{32AC49F6-1F6C-48B0-B2F5-B2612841907C}" type="sibTrans" cxnId="{38C68749-92D0-4599-AF2B-088D25F9AC0B}">
      <dgm:prSet/>
      <dgm:spPr/>
      <dgm:t>
        <a:bodyPr/>
        <a:lstStyle/>
        <a:p>
          <a:endParaRPr lang="en-US"/>
        </a:p>
      </dgm:t>
    </dgm:pt>
    <dgm:pt modelId="{BFB56297-2BEE-4129-B796-7FF0A512886E}">
      <dgm:prSet/>
      <dgm:spPr/>
      <dgm:t>
        <a:bodyPr/>
        <a:lstStyle/>
        <a:p>
          <a:r>
            <a:rPr lang="en-US"/>
            <a:t>Histone formation</a:t>
          </a:r>
        </a:p>
      </dgm:t>
    </dgm:pt>
    <dgm:pt modelId="{9EC64C27-C8E0-453F-B77E-11BBD40FF216}" type="parTrans" cxnId="{E9A36768-5DA9-4561-ADDA-2D41FBD54089}">
      <dgm:prSet/>
      <dgm:spPr/>
      <dgm:t>
        <a:bodyPr/>
        <a:lstStyle/>
        <a:p>
          <a:endParaRPr lang="en-US"/>
        </a:p>
      </dgm:t>
    </dgm:pt>
    <dgm:pt modelId="{60FA3381-5BE2-4D93-A89C-251B596CFB15}" type="sibTrans" cxnId="{E9A36768-5DA9-4561-ADDA-2D41FBD54089}">
      <dgm:prSet/>
      <dgm:spPr/>
      <dgm:t>
        <a:bodyPr/>
        <a:lstStyle/>
        <a:p>
          <a:endParaRPr lang="en-US"/>
        </a:p>
      </dgm:t>
    </dgm:pt>
    <dgm:pt modelId="{5BFBDA30-87D8-49FA-8B78-25369FAA3709}">
      <dgm:prSet/>
      <dgm:spPr/>
      <dgm:t>
        <a:bodyPr/>
        <a:lstStyle/>
        <a:p>
          <a:r>
            <a:rPr lang="en-US"/>
            <a:t>Sigmar-1 gene altered/adjusted</a:t>
          </a:r>
        </a:p>
      </dgm:t>
    </dgm:pt>
    <dgm:pt modelId="{A34547FF-72B5-4131-B95D-768374C21340}" type="parTrans" cxnId="{D28DE81C-BB03-4962-9324-E0A8E20E48D2}">
      <dgm:prSet/>
      <dgm:spPr/>
      <dgm:t>
        <a:bodyPr/>
        <a:lstStyle/>
        <a:p>
          <a:endParaRPr lang="en-US"/>
        </a:p>
      </dgm:t>
    </dgm:pt>
    <dgm:pt modelId="{B8F1153F-809D-4D93-824B-C706BCE19D6D}" type="sibTrans" cxnId="{D28DE81C-BB03-4962-9324-E0A8E20E48D2}">
      <dgm:prSet/>
      <dgm:spPr/>
      <dgm:t>
        <a:bodyPr/>
        <a:lstStyle/>
        <a:p>
          <a:endParaRPr lang="en-US"/>
        </a:p>
      </dgm:t>
    </dgm:pt>
    <dgm:pt modelId="{11294FBF-9412-A840-8A69-9C46DEE04C0A}" type="pres">
      <dgm:prSet presAssocID="{437E2B68-3847-4C67-BFBD-52727CAF1602}" presName="linear" presStyleCnt="0">
        <dgm:presLayoutVars>
          <dgm:dir/>
          <dgm:animLvl val="lvl"/>
          <dgm:resizeHandles val="exact"/>
        </dgm:presLayoutVars>
      </dgm:prSet>
      <dgm:spPr/>
    </dgm:pt>
    <dgm:pt modelId="{8243C374-DEBC-0345-8BC2-5977F151FB91}" type="pres">
      <dgm:prSet presAssocID="{85066F0E-0CFA-4524-B5C6-8BA0F17D9EA3}" presName="parentLin" presStyleCnt="0"/>
      <dgm:spPr/>
    </dgm:pt>
    <dgm:pt modelId="{6F95261A-FC33-4543-A297-C6D7DC3858AA}" type="pres">
      <dgm:prSet presAssocID="{85066F0E-0CFA-4524-B5C6-8BA0F17D9EA3}" presName="parentLeftMargin" presStyleLbl="node1" presStyleIdx="0" presStyleCnt="3"/>
      <dgm:spPr/>
    </dgm:pt>
    <dgm:pt modelId="{E162A05E-2D4C-2146-9171-85C1836CEBDB}" type="pres">
      <dgm:prSet presAssocID="{85066F0E-0CFA-4524-B5C6-8BA0F17D9EA3}" presName="parentText" presStyleLbl="node1" presStyleIdx="0" presStyleCnt="3">
        <dgm:presLayoutVars>
          <dgm:chMax val="0"/>
          <dgm:bulletEnabled val="1"/>
        </dgm:presLayoutVars>
      </dgm:prSet>
      <dgm:spPr/>
    </dgm:pt>
    <dgm:pt modelId="{385F7232-5A82-914B-8C8B-E19A89868ED3}" type="pres">
      <dgm:prSet presAssocID="{85066F0E-0CFA-4524-B5C6-8BA0F17D9EA3}" presName="negativeSpace" presStyleCnt="0"/>
      <dgm:spPr/>
    </dgm:pt>
    <dgm:pt modelId="{4649933A-D1E3-6F47-A01A-2249E83687DF}" type="pres">
      <dgm:prSet presAssocID="{85066F0E-0CFA-4524-B5C6-8BA0F17D9EA3}" presName="childText" presStyleLbl="conFgAcc1" presStyleIdx="0" presStyleCnt="3">
        <dgm:presLayoutVars>
          <dgm:bulletEnabled val="1"/>
        </dgm:presLayoutVars>
      </dgm:prSet>
      <dgm:spPr/>
    </dgm:pt>
    <dgm:pt modelId="{52292BD7-DB52-CB43-A868-47EAEB0FF1F5}" type="pres">
      <dgm:prSet presAssocID="{32AC49F6-1F6C-48B0-B2F5-B2612841907C}" presName="spaceBetweenRectangles" presStyleCnt="0"/>
      <dgm:spPr/>
    </dgm:pt>
    <dgm:pt modelId="{192E8D45-45AD-1B49-841A-A06BCD2D5BF6}" type="pres">
      <dgm:prSet presAssocID="{BFB56297-2BEE-4129-B796-7FF0A512886E}" presName="parentLin" presStyleCnt="0"/>
      <dgm:spPr/>
    </dgm:pt>
    <dgm:pt modelId="{B95C7F2C-6195-AB40-9EBD-D399DF4ABA74}" type="pres">
      <dgm:prSet presAssocID="{BFB56297-2BEE-4129-B796-7FF0A512886E}" presName="parentLeftMargin" presStyleLbl="node1" presStyleIdx="0" presStyleCnt="3"/>
      <dgm:spPr/>
    </dgm:pt>
    <dgm:pt modelId="{89459944-E869-594B-93D3-FA81E781AFED}" type="pres">
      <dgm:prSet presAssocID="{BFB56297-2BEE-4129-B796-7FF0A512886E}" presName="parentText" presStyleLbl="node1" presStyleIdx="1" presStyleCnt="3">
        <dgm:presLayoutVars>
          <dgm:chMax val="0"/>
          <dgm:bulletEnabled val="1"/>
        </dgm:presLayoutVars>
      </dgm:prSet>
      <dgm:spPr/>
    </dgm:pt>
    <dgm:pt modelId="{284CB510-F5F4-004B-9F3B-17ED388834D7}" type="pres">
      <dgm:prSet presAssocID="{BFB56297-2BEE-4129-B796-7FF0A512886E}" presName="negativeSpace" presStyleCnt="0"/>
      <dgm:spPr/>
    </dgm:pt>
    <dgm:pt modelId="{F3FC0E17-34CF-BF4D-B590-665BE8EA87D9}" type="pres">
      <dgm:prSet presAssocID="{BFB56297-2BEE-4129-B796-7FF0A512886E}" presName="childText" presStyleLbl="conFgAcc1" presStyleIdx="1" presStyleCnt="3">
        <dgm:presLayoutVars>
          <dgm:bulletEnabled val="1"/>
        </dgm:presLayoutVars>
      </dgm:prSet>
      <dgm:spPr/>
    </dgm:pt>
    <dgm:pt modelId="{8B7FEEC3-3DDE-8B46-8AEE-401360957580}" type="pres">
      <dgm:prSet presAssocID="{60FA3381-5BE2-4D93-A89C-251B596CFB15}" presName="spaceBetweenRectangles" presStyleCnt="0"/>
      <dgm:spPr/>
    </dgm:pt>
    <dgm:pt modelId="{BCF29144-52AA-7143-870C-9D1DC89AF895}" type="pres">
      <dgm:prSet presAssocID="{5BFBDA30-87D8-49FA-8B78-25369FAA3709}" presName="parentLin" presStyleCnt="0"/>
      <dgm:spPr/>
    </dgm:pt>
    <dgm:pt modelId="{CDAFC932-0B4A-0246-A17E-E43D8611CADD}" type="pres">
      <dgm:prSet presAssocID="{5BFBDA30-87D8-49FA-8B78-25369FAA3709}" presName="parentLeftMargin" presStyleLbl="node1" presStyleIdx="1" presStyleCnt="3"/>
      <dgm:spPr/>
    </dgm:pt>
    <dgm:pt modelId="{F3DD2E02-5FB2-1A41-AF89-BB2DF4FD2D0D}" type="pres">
      <dgm:prSet presAssocID="{5BFBDA30-87D8-49FA-8B78-25369FAA3709}" presName="parentText" presStyleLbl="node1" presStyleIdx="2" presStyleCnt="3">
        <dgm:presLayoutVars>
          <dgm:chMax val="0"/>
          <dgm:bulletEnabled val="1"/>
        </dgm:presLayoutVars>
      </dgm:prSet>
      <dgm:spPr/>
    </dgm:pt>
    <dgm:pt modelId="{7F82EBAD-4C4D-9642-967E-0B561CCF9BCD}" type="pres">
      <dgm:prSet presAssocID="{5BFBDA30-87D8-49FA-8B78-25369FAA3709}" presName="negativeSpace" presStyleCnt="0"/>
      <dgm:spPr/>
    </dgm:pt>
    <dgm:pt modelId="{81E0FE6D-52C6-784B-BC15-E16AA0800089}" type="pres">
      <dgm:prSet presAssocID="{5BFBDA30-87D8-49FA-8B78-25369FAA3709}" presName="childText" presStyleLbl="conFgAcc1" presStyleIdx="2" presStyleCnt="3">
        <dgm:presLayoutVars>
          <dgm:bulletEnabled val="1"/>
        </dgm:presLayoutVars>
      </dgm:prSet>
      <dgm:spPr/>
    </dgm:pt>
  </dgm:ptLst>
  <dgm:cxnLst>
    <dgm:cxn modelId="{22D64516-8981-BE44-8A18-FAE9347B7E6F}" type="presOf" srcId="{85066F0E-0CFA-4524-B5C6-8BA0F17D9EA3}" destId="{E162A05E-2D4C-2146-9171-85C1836CEBDB}" srcOrd="1" destOrd="0" presId="urn:microsoft.com/office/officeart/2005/8/layout/list1"/>
    <dgm:cxn modelId="{D28DE81C-BB03-4962-9324-E0A8E20E48D2}" srcId="{437E2B68-3847-4C67-BFBD-52727CAF1602}" destId="{5BFBDA30-87D8-49FA-8B78-25369FAA3709}" srcOrd="2" destOrd="0" parTransId="{A34547FF-72B5-4131-B95D-768374C21340}" sibTransId="{B8F1153F-809D-4D93-824B-C706BCE19D6D}"/>
    <dgm:cxn modelId="{1F7AE13D-DF19-334B-A14D-3FE23F6B2CC1}" type="presOf" srcId="{BFB56297-2BEE-4129-B796-7FF0A512886E}" destId="{89459944-E869-594B-93D3-FA81E781AFED}" srcOrd="1" destOrd="0" presId="urn:microsoft.com/office/officeart/2005/8/layout/list1"/>
    <dgm:cxn modelId="{38C68749-92D0-4599-AF2B-088D25F9AC0B}" srcId="{437E2B68-3847-4C67-BFBD-52727CAF1602}" destId="{85066F0E-0CFA-4524-B5C6-8BA0F17D9EA3}" srcOrd="0" destOrd="0" parTransId="{B4829791-C7FB-4472-A224-E0EBBE844380}" sibTransId="{32AC49F6-1F6C-48B0-B2F5-B2612841907C}"/>
    <dgm:cxn modelId="{E9A36768-5DA9-4561-ADDA-2D41FBD54089}" srcId="{437E2B68-3847-4C67-BFBD-52727CAF1602}" destId="{BFB56297-2BEE-4129-B796-7FF0A512886E}" srcOrd="1" destOrd="0" parTransId="{9EC64C27-C8E0-453F-B77E-11BBD40FF216}" sibTransId="{60FA3381-5BE2-4D93-A89C-251B596CFB15}"/>
    <dgm:cxn modelId="{28C4A06C-B1FF-D949-8287-15A9E6454CD3}" type="presOf" srcId="{BFB56297-2BEE-4129-B796-7FF0A512886E}" destId="{B95C7F2C-6195-AB40-9EBD-D399DF4ABA74}" srcOrd="0" destOrd="0" presId="urn:microsoft.com/office/officeart/2005/8/layout/list1"/>
    <dgm:cxn modelId="{5459D67A-80B5-2340-9C43-FDCC55C69A7B}" type="presOf" srcId="{85066F0E-0CFA-4524-B5C6-8BA0F17D9EA3}" destId="{6F95261A-FC33-4543-A297-C6D7DC3858AA}" srcOrd="0" destOrd="0" presId="urn:microsoft.com/office/officeart/2005/8/layout/list1"/>
    <dgm:cxn modelId="{FB29267D-8586-AB45-89C7-30C2FC508A0E}" type="presOf" srcId="{5BFBDA30-87D8-49FA-8B78-25369FAA3709}" destId="{CDAFC932-0B4A-0246-A17E-E43D8611CADD}" srcOrd="0" destOrd="0" presId="urn:microsoft.com/office/officeart/2005/8/layout/list1"/>
    <dgm:cxn modelId="{47C4EAF2-5C45-6643-B69E-CD214F3665ED}" type="presOf" srcId="{5BFBDA30-87D8-49FA-8B78-25369FAA3709}" destId="{F3DD2E02-5FB2-1A41-AF89-BB2DF4FD2D0D}" srcOrd="1" destOrd="0" presId="urn:microsoft.com/office/officeart/2005/8/layout/list1"/>
    <dgm:cxn modelId="{8731BAFB-10FE-374B-8FD6-9B4379543EAD}" type="presOf" srcId="{437E2B68-3847-4C67-BFBD-52727CAF1602}" destId="{11294FBF-9412-A840-8A69-9C46DEE04C0A}" srcOrd="0" destOrd="0" presId="urn:microsoft.com/office/officeart/2005/8/layout/list1"/>
    <dgm:cxn modelId="{B57D724F-9F19-F94A-98AE-BFE757540F78}" type="presParOf" srcId="{11294FBF-9412-A840-8A69-9C46DEE04C0A}" destId="{8243C374-DEBC-0345-8BC2-5977F151FB91}" srcOrd="0" destOrd="0" presId="urn:microsoft.com/office/officeart/2005/8/layout/list1"/>
    <dgm:cxn modelId="{5B0A35D1-D21C-E249-B646-675F73EFC110}" type="presParOf" srcId="{8243C374-DEBC-0345-8BC2-5977F151FB91}" destId="{6F95261A-FC33-4543-A297-C6D7DC3858AA}" srcOrd="0" destOrd="0" presId="urn:microsoft.com/office/officeart/2005/8/layout/list1"/>
    <dgm:cxn modelId="{C21A2C18-F8F2-F243-B4F4-E1B3A32856B5}" type="presParOf" srcId="{8243C374-DEBC-0345-8BC2-5977F151FB91}" destId="{E162A05E-2D4C-2146-9171-85C1836CEBDB}" srcOrd="1" destOrd="0" presId="urn:microsoft.com/office/officeart/2005/8/layout/list1"/>
    <dgm:cxn modelId="{86AD6BED-7B2E-4445-B7AD-A68B89046AA2}" type="presParOf" srcId="{11294FBF-9412-A840-8A69-9C46DEE04C0A}" destId="{385F7232-5A82-914B-8C8B-E19A89868ED3}" srcOrd="1" destOrd="0" presId="urn:microsoft.com/office/officeart/2005/8/layout/list1"/>
    <dgm:cxn modelId="{D84A08D4-500E-334B-91E5-5671826E600E}" type="presParOf" srcId="{11294FBF-9412-A840-8A69-9C46DEE04C0A}" destId="{4649933A-D1E3-6F47-A01A-2249E83687DF}" srcOrd="2" destOrd="0" presId="urn:microsoft.com/office/officeart/2005/8/layout/list1"/>
    <dgm:cxn modelId="{88348732-967D-574F-8217-7A2D15F9CA12}" type="presParOf" srcId="{11294FBF-9412-A840-8A69-9C46DEE04C0A}" destId="{52292BD7-DB52-CB43-A868-47EAEB0FF1F5}" srcOrd="3" destOrd="0" presId="urn:microsoft.com/office/officeart/2005/8/layout/list1"/>
    <dgm:cxn modelId="{BF2C863A-2115-C04F-8276-DE522C2E98D1}" type="presParOf" srcId="{11294FBF-9412-A840-8A69-9C46DEE04C0A}" destId="{192E8D45-45AD-1B49-841A-A06BCD2D5BF6}" srcOrd="4" destOrd="0" presId="urn:microsoft.com/office/officeart/2005/8/layout/list1"/>
    <dgm:cxn modelId="{AE9038DB-BB78-574D-B2DD-22C1B4B63E4F}" type="presParOf" srcId="{192E8D45-45AD-1B49-841A-A06BCD2D5BF6}" destId="{B95C7F2C-6195-AB40-9EBD-D399DF4ABA74}" srcOrd="0" destOrd="0" presId="urn:microsoft.com/office/officeart/2005/8/layout/list1"/>
    <dgm:cxn modelId="{A1EBF446-11A4-6A41-8541-C81E636B8DAB}" type="presParOf" srcId="{192E8D45-45AD-1B49-841A-A06BCD2D5BF6}" destId="{89459944-E869-594B-93D3-FA81E781AFED}" srcOrd="1" destOrd="0" presId="urn:microsoft.com/office/officeart/2005/8/layout/list1"/>
    <dgm:cxn modelId="{E97097D5-648A-EC43-9811-88405EC1372A}" type="presParOf" srcId="{11294FBF-9412-A840-8A69-9C46DEE04C0A}" destId="{284CB510-F5F4-004B-9F3B-17ED388834D7}" srcOrd="5" destOrd="0" presId="urn:microsoft.com/office/officeart/2005/8/layout/list1"/>
    <dgm:cxn modelId="{AFABC0B9-F680-0243-918D-DA9407F17A1D}" type="presParOf" srcId="{11294FBF-9412-A840-8A69-9C46DEE04C0A}" destId="{F3FC0E17-34CF-BF4D-B590-665BE8EA87D9}" srcOrd="6" destOrd="0" presId="urn:microsoft.com/office/officeart/2005/8/layout/list1"/>
    <dgm:cxn modelId="{A377F026-AD1A-D443-B0F8-154560BD994A}" type="presParOf" srcId="{11294FBF-9412-A840-8A69-9C46DEE04C0A}" destId="{8B7FEEC3-3DDE-8B46-8AEE-401360957580}" srcOrd="7" destOrd="0" presId="urn:microsoft.com/office/officeart/2005/8/layout/list1"/>
    <dgm:cxn modelId="{74E8AEB9-5429-E249-A411-016F57B898DD}" type="presParOf" srcId="{11294FBF-9412-A840-8A69-9C46DEE04C0A}" destId="{BCF29144-52AA-7143-870C-9D1DC89AF895}" srcOrd="8" destOrd="0" presId="urn:microsoft.com/office/officeart/2005/8/layout/list1"/>
    <dgm:cxn modelId="{B21631AE-D8EE-9C43-B83E-6759579BF668}" type="presParOf" srcId="{BCF29144-52AA-7143-870C-9D1DC89AF895}" destId="{CDAFC932-0B4A-0246-A17E-E43D8611CADD}" srcOrd="0" destOrd="0" presId="urn:microsoft.com/office/officeart/2005/8/layout/list1"/>
    <dgm:cxn modelId="{7FBEA3CF-31FE-DE4B-9361-2F296940D276}" type="presParOf" srcId="{BCF29144-52AA-7143-870C-9D1DC89AF895}" destId="{F3DD2E02-5FB2-1A41-AF89-BB2DF4FD2D0D}" srcOrd="1" destOrd="0" presId="urn:microsoft.com/office/officeart/2005/8/layout/list1"/>
    <dgm:cxn modelId="{FA9B488F-99FA-C143-A7D9-9526D1368DDD}" type="presParOf" srcId="{11294FBF-9412-A840-8A69-9C46DEE04C0A}" destId="{7F82EBAD-4C4D-9642-967E-0B561CCF9BCD}" srcOrd="9" destOrd="0" presId="urn:microsoft.com/office/officeart/2005/8/layout/list1"/>
    <dgm:cxn modelId="{5BE62EBA-2964-BF43-9351-1A6CF6206D95}" type="presParOf" srcId="{11294FBF-9412-A840-8A69-9C46DEE04C0A}" destId="{81E0FE6D-52C6-784B-BC15-E16AA0800089}" srcOrd="10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A89AD404-B228-4E50-BE77-0122CE3C0764}" type="doc">
      <dgm:prSet loTypeId="urn:microsoft.com/office/officeart/2005/8/layout/hierarchy3" loCatId="hierarchy" qsTypeId="urn:microsoft.com/office/officeart/2005/8/quickstyle/simple5" qsCatId="simple" csTypeId="urn:microsoft.com/office/officeart/2005/8/colors/colorful2" csCatId="colorful"/>
      <dgm:spPr/>
      <dgm:t>
        <a:bodyPr/>
        <a:lstStyle/>
        <a:p>
          <a:endParaRPr lang="en-US"/>
        </a:p>
      </dgm:t>
    </dgm:pt>
    <dgm:pt modelId="{A30888B8-A81B-42D0-9DC4-39532E2496E4}">
      <dgm:prSet/>
      <dgm:spPr/>
      <dgm:t>
        <a:bodyPr/>
        <a:lstStyle/>
        <a:p>
          <a:r>
            <a:rPr lang="en-US"/>
            <a:t>Psychological effects</a:t>
          </a:r>
        </a:p>
      </dgm:t>
    </dgm:pt>
    <dgm:pt modelId="{6E7E5BA9-B3CB-43E1-B91B-0A1B7706748B}" type="parTrans" cxnId="{E12697A6-308E-4A71-BB12-65245BE56711}">
      <dgm:prSet/>
      <dgm:spPr/>
      <dgm:t>
        <a:bodyPr/>
        <a:lstStyle/>
        <a:p>
          <a:endParaRPr lang="en-US"/>
        </a:p>
      </dgm:t>
    </dgm:pt>
    <dgm:pt modelId="{185EA1D0-B49C-4B37-99C4-02360F7A9D68}" type="sibTrans" cxnId="{E12697A6-308E-4A71-BB12-65245BE56711}">
      <dgm:prSet/>
      <dgm:spPr/>
      <dgm:t>
        <a:bodyPr/>
        <a:lstStyle/>
        <a:p>
          <a:endParaRPr lang="en-US"/>
        </a:p>
      </dgm:t>
    </dgm:pt>
    <dgm:pt modelId="{8DB43EBB-8C16-4FCD-8CEF-63D7D1F4EC06}">
      <dgm:prSet/>
      <dgm:spPr/>
      <dgm:t>
        <a:bodyPr/>
        <a:lstStyle/>
        <a:p>
          <a:r>
            <a:rPr lang="en-US"/>
            <a:t>Somatic effects</a:t>
          </a:r>
        </a:p>
      </dgm:t>
    </dgm:pt>
    <dgm:pt modelId="{9515CBFE-8177-4A89-9372-D439E81933A9}" type="parTrans" cxnId="{406A300B-D7AE-41D6-A50E-4ECB47EB3CD3}">
      <dgm:prSet/>
      <dgm:spPr/>
      <dgm:t>
        <a:bodyPr/>
        <a:lstStyle/>
        <a:p>
          <a:endParaRPr lang="en-US"/>
        </a:p>
      </dgm:t>
    </dgm:pt>
    <dgm:pt modelId="{1814159E-C7B5-43ED-9F87-A4EBD9AEED1A}" type="sibTrans" cxnId="{406A300B-D7AE-41D6-A50E-4ECB47EB3CD3}">
      <dgm:prSet/>
      <dgm:spPr/>
      <dgm:t>
        <a:bodyPr/>
        <a:lstStyle/>
        <a:p>
          <a:endParaRPr lang="en-US"/>
        </a:p>
      </dgm:t>
    </dgm:pt>
    <dgm:pt modelId="{1AC169EE-D432-4626-A453-6CE399322850}">
      <dgm:prSet/>
      <dgm:spPr/>
      <dgm:t>
        <a:bodyPr/>
        <a:lstStyle/>
        <a:p>
          <a:r>
            <a:rPr lang="en-US"/>
            <a:t>Cellular effects</a:t>
          </a:r>
        </a:p>
      </dgm:t>
    </dgm:pt>
    <dgm:pt modelId="{C884AC7B-F223-4BC3-B1EC-36DE16C017BC}" type="parTrans" cxnId="{537104A7-3A22-455E-917A-E968D7621CF4}">
      <dgm:prSet/>
      <dgm:spPr/>
      <dgm:t>
        <a:bodyPr/>
        <a:lstStyle/>
        <a:p>
          <a:endParaRPr lang="en-US"/>
        </a:p>
      </dgm:t>
    </dgm:pt>
    <dgm:pt modelId="{B98B8332-31F0-4777-9438-8766E9C1EB87}" type="sibTrans" cxnId="{537104A7-3A22-455E-917A-E968D7621CF4}">
      <dgm:prSet/>
      <dgm:spPr/>
      <dgm:t>
        <a:bodyPr/>
        <a:lstStyle/>
        <a:p>
          <a:endParaRPr lang="en-US"/>
        </a:p>
      </dgm:t>
    </dgm:pt>
    <dgm:pt modelId="{3B148123-CCDC-DF44-ADB7-375DDAE82780}" type="pres">
      <dgm:prSet presAssocID="{A89AD404-B228-4E50-BE77-0122CE3C0764}" presName="diagram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9E351306-588F-F54D-835D-4654F3939013}" type="pres">
      <dgm:prSet presAssocID="{A30888B8-A81B-42D0-9DC4-39532E2496E4}" presName="root" presStyleCnt="0"/>
      <dgm:spPr/>
    </dgm:pt>
    <dgm:pt modelId="{7E9EB100-2E57-444B-89FD-B81A65717F76}" type="pres">
      <dgm:prSet presAssocID="{A30888B8-A81B-42D0-9DC4-39532E2496E4}" presName="rootComposite" presStyleCnt="0"/>
      <dgm:spPr/>
    </dgm:pt>
    <dgm:pt modelId="{BC0B3DBE-CF9B-9D42-90B7-C4AD5F785255}" type="pres">
      <dgm:prSet presAssocID="{A30888B8-A81B-42D0-9DC4-39532E2496E4}" presName="rootText" presStyleLbl="node1" presStyleIdx="0" presStyleCnt="3"/>
      <dgm:spPr/>
    </dgm:pt>
    <dgm:pt modelId="{F57C84CF-6987-2A42-9762-68250B5DC333}" type="pres">
      <dgm:prSet presAssocID="{A30888B8-A81B-42D0-9DC4-39532E2496E4}" presName="rootConnector" presStyleLbl="node1" presStyleIdx="0" presStyleCnt="3"/>
      <dgm:spPr/>
    </dgm:pt>
    <dgm:pt modelId="{20CD9BFF-B107-AC4B-B795-175812F15078}" type="pres">
      <dgm:prSet presAssocID="{A30888B8-A81B-42D0-9DC4-39532E2496E4}" presName="childShape" presStyleCnt="0"/>
      <dgm:spPr/>
    </dgm:pt>
    <dgm:pt modelId="{08246137-846F-084E-B9E6-119D0EE15B83}" type="pres">
      <dgm:prSet presAssocID="{8DB43EBB-8C16-4FCD-8CEF-63D7D1F4EC06}" presName="root" presStyleCnt="0"/>
      <dgm:spPr/>
    </dgm:pt>
    <dgm:pt modelId="{BA077904-B579-F040-8F2E-D274E440F58C}" type="pres">
      <dgm:prSet presAssocID="{8DB43EBB-8C16-4FCD-8CEF-63D7D1F4EC06}" presName="rootComposite" presStyleCnt="0"/>
      <dgm:spPr/>
    </dgm:pt>
    <dgm:pt modelId="{5107AE14-F105-0D45-BC0B-04183CB4BD40}" type="pres">
      <dgm:prSet presAssocID="{8DB43EBB-8C16-4FCD-8CEF-63D7D1F4EC06}" presName="rootText" presStyleLbl="node1" presStyleIdx="1" presStyleCnt="3"/>
      <dgm:spPr/>
    </dgm:pt>
    <dgm:pt modelId="{258C8445-ABE3-9F45-91C4-476494EFD5F7}" type="pres">
      <dgm:prSet presAssocID="{8DB43EBB-8C16-4FCD-8CEF-63D7D1F4EC06}" presName="rootConnector" presStyleLbl="node1" presStyleIdx="1" presStyleCnt="3"/>
      <dgm:spPr/>
    </dgm:pt>
    <dgm:pt modelId="{DF802B17-9E93-8A4B-880D-B8B9E910605B}" type="pres">
      <dgm:prSet presAssocID="{8DB43EBB-8C16-4FCD-8CEF-63D7D1F4EC06}" presName="childShape" presStyleCnt="0"/>
      <dgm:spPr/>
    </dgm:pt>
    <dgm:pt modelId="{B8B0D5E7-9F25-1D44-97C6-A3A6224D563C}" type="pres">
      <dgm:prSet presAssocID="{1AC169EE-D432-4626-A453-6CE399322850}" presName="root" presStyleCnt="0"/>
      <dgm:spPr/>
    </dgm:pt>
    <dgm:pt modelId="{69D9A7B2-96A8-A64D-A1F7-16835FAEA9E9}" type="pres">
      <dgm:prSet presAssocID="{1AC169EE-D432-4626-A453-6CE399322850}" presName="rootComposite" presStyleCnt="0"/>
      <dgm:spPr/>
    </dgm:pt>
    <dgm:pt modelId="{3B37D490-3CD1-3745-BA56-C90DA2CC4CFC}" type="pres">
      <dgm:prSet presAssocID="{1AC169EE-D432-4626-A453-6CE399322850}" presName="rootText" presStyleLbl="node1" presStyleIdx="2" presStyleCnt="3"/>
      <dgm:spPr/>
    </dgm:pt>
    <dgm:pt modelId="{9E16FCB5-4197-3F48-95FA-FB3F698B067A}" type="pres">
      <dgm:prSet presAssocID="{1AC169EE-D432-4626-A453-6CE399322850}" presName="rootConnector" presStyleLbl="node1" presStyleIdx="2" presStyleCnt="3"/>
      <dgm:spPr/>
    </dgm:pt>
    <dgm:pt modelId="{1AF645B3-43D7-0F41-BBD3-C91BE206E13A}" type="pres">
      <dgm:prSet presAssocID="{1AC169EE-D432-4626-A453-6CE399322850}" presName="childShape" presStyleCnt="0"/>
      <dgm:spPr/>
    </dgm:pt>
  </dgm:ptLst>
  <dgm:cxnLst>
    <dgm:cxn modelId="{406A300B-D7AE-41D6-A50E-4ECB47EB3CD3}" srcId="{A89AD404-B228-4E50-BE77-0122CE3C0764}" destId="{8DB43EBB-8C16-4FCD-8CEF-63D7D1F4EC06}" srcOrd="1" destOrd="0" parTransId="{9515CBFE-8177-4A89-9372-D439E81933A9}" sibTransId="{1814159E-C7B5-43ED-9F87-A4EBD9AEED1A}"/>
    <dgm:cxn modelId="{7AEB8224-1514-6245-B183-5A5417819748}" type="presOf" srcId="{1AC169EE-D432-4626-A453-6CE399322850}" destId="{9E16FCB5-4197-3F48-95FA-FB3F698B067A}" srcOrd="1" destOrd="0" presId="urn:microsoft.com/office/officeart/2005/8/layout/hierarchy3"/>
    <dgm:cxn modelId="{63390836-44D3-214E-8BEF-1B7DD4FAC6E3}" type="presOf" srcId="{A30888B8-A81B-42D0-9DC4-39532E2496E4}" destId="{BC0B3DBE-CF9B-9D42-90B7-C4AD5F785255}" srcOrd="0" destOrd="0" presId="urn:microsoft.com/office/officeart/2005/8/layout/hierarchy3"/>
    <dgm:cxn modelId="{D350B138-D4B0-9D40-BAEB-07F28DEA2179}" type="presOf" srcId="{8DB43EBB-8C16-4FCD-8CEF-63D7D1F4EC06}" destId="{5107AE14-F105-0D45-BC0B-04183CB4BD40}" srcOrd="0" destOrd="0" presId="urn:microsoft.com/office/officeart/2005/8/layout/hierarchy3"/>
    <dgm:cxn modelId="{26ACAA45-32E3-084E-ADC5-D3391E13AF00}" type="presOf" srcId="{A30888B8-A81B-42D0-9DC4-39532E2496E4}" destId="{F57C84CF-6987-2A42-9762-68250B5DC333}" srcOrd="1" destOrd="0" presId="urn:microsoft.com/office/officeart/2005/8/layout/hierarchy3"/>
    <dgm:cxn modelId="{F79FCE72-360F-E44F-AF34-458507313B8A}" type="presOf" srcId="{A89AD404-B228-4E50-BE77-0122CE3C0764}" destId="{3B148123-CCDC-DF44-ADB7-375DDAE82780}" srcOrd="0" destOrd="0" presId="urn:microsoft.com/office/officeart/2005/8/layout/hierarchy3"/>
    <dgm:cxn modelId="{5DF05988-CF39-8446-8E66-23C4C614B3A7}" type="presOf" srcId="{1AC169EE-D432-4626-A453-6CE399322850}" destId="{3B37D490-3CD1-3745-BA56-C90DA2CC4CFC}" srcOrd="0" destOrd="0" presId="urn:microsoft.com/office/officeart/2005/8/layout/hierarchy3"/>
    <dgm:cxn modelId="{E12697A6-308E-4A71-BB12-65245BE56711}" srcId="{A89AD404-B228-4E50-BE77-0122CE3C0764}" destId="{A30888B8-A81B-42D0-9DC4-39532E2496E4}" srcOrd="0" destOrd="0" parTransId="{6E7E5BA9-B3CB-43E1-B91B-0A1B7706748B}" sibTransId="{185EA1D0-B49C-4B37-99C4-02360F7A9D68}"/>
    <dgm:cxn modelId="{537104A7-3A22-455E-917A-E968D7621CF4}" srcId="{A89AD404-B228-4E50-BE77-0122CE3C0764}" destId="{1AC169EE-D432-4626-A453-6CE399322850}" srcOrd="2" destOrd="0" parTransId="{C884AC7B-F223-4BC3-B1EC-36DE16C017BC}" sibTransId="{B98B8332-31F0-4777-9438-8766E9C1EB87}"/>
    <dgm:cxn modelId="{B3E289BD-5498-A74A-9AD6-3B02A6AACCD4}" type="presOf" srcId="{8DB43EBB-8C16-4FCD-8CEF-63D7D1F4EC06}" destId="{258C8445-ABE3-9F45-91C4-476494EFD5F7}" srcOrd="1" destOrd="0" presId="urn:microsoft.com/office/officeart/2005/8/layout/hierarchy3"/>
    <dgm:cxn modelId="{70C51FE5-A478-DB43-88BA-6AA02C3EAC15}" type="presParOf" srcId="{3B148123-CCDC-DF44-ADB7-375DDAE82780}" destId="{9E351306-588F-F54D-835D-4654F3939013}" srcOrd="0" destOrd="0" presId="urn:microsoft.com/office/officeart/2005/8/layout/hierarchy3"/>
    <dgm:cxn modelId="{03A3F1EA-76F6-DE43-BDEE-A93D77039533}" type="presParOf" srcId="{9E351306-588F-F54D-835D-4654F3939013}" destId="{7E9EB100-2E57-444B-89FD-B81A65717F76}" srcOrd="0" destOrd="0" presId="urn:microsoft.com/office/officeart/2005/8/layout/hierarchy3"/>
    <dgm:cxn modelId="{C6D34543-8B95-8448-AF78-5571355A75FE}" type="presParOf" srcId="{7E9EB100-2E57-444B-89FD-B81A65717F76}" destId="{BC0B3DBE-CF9B-9D42-90B7-C4AD5F785255}" srcOrd="0" destOrd="0" presId="urn:microsoft.com/office/officeart/2005/8/layout/hierarchy3"/>
    <dgm:cxn modelId="{67D1593D-71F9-654E-9E6B-7F2E3BAB6025}" type="presParOf" srcId="{7E9EB100-2E57-444B-89FD-B81A65717F76}" destId="{F57C84CF-6987-2A42-9762-68250B5DC333}" srcOrd="1" destOrd="0" presId="urn:microsoft.com/office/officeart/2005/8/layout/hierarchy3"/>
    <dgm:cxn modelId="{A66E8119-3F52-114E-8E35-F59004BAD8BE}" type="presParOf" srcId="{9E351306-588F-F54D-835D-4654F3939013}" destId="{20CD9BFF-B107-AC4B-B795-175812F15078}" srcOrd="1" destOrd="0" presId="urn:microsoft.com/office/officeart/2005/8/layout/hierarchy3"/>
    <dgm:cxn modelId="{DD8C9DC8-264A-D345-B368-0B5DD989FDEB}" type="presParOf" srcId="{3B148123-CCDC-DF44-ADB7-375DDAE82780}" destId="{08246137-846F-084E-B9E6-119D0EE15B83}" srcOrd="1" destOrd="0" presId="urn:microsoft.com/office/officeart/2005/8/layout/hierarchy3"/>
    <dgm:cxn modelId="{EDE6ABA3-F4AF-784B-9C85-1CEDE0D97450}" type="presParOf" srcId="{08246137-846F-084E-B9E6-119D0EE15B83}" destId="{BA077904-B579-F040-8F2E-D274E440F58C}" srcOrd="0" destOrd="0" presId="urn:microsoft.com/office/officeart/2005/8/layout/hierarchy3"/>
    <dgm:cxn modelId="{0E83E483-4A73-0947-8C79-B8D1258659E0}" type="presParOf" srcId="{BA077904-B579-F040-8F2E-D274E440F58C}" destId="{5107AE14-F105-0D45-BC0B-04183CB4BD40}" srcOrd="0" destOrd="0" presId="urn:microsoft.com/office/officeart/2005/8/layout/hierarchy3"/>
    <dgm:cxn modelId="{C362B881-0F20-1C40-B1D4-A268D57184EB}" type="presParOf" srcId="{BA077904-B579-F040-8F2E-D274E440F58C}" destId="{258C8445-ABE3-9F45-91C4-476494EFD5F7}" srcOrd="1" destOrd="0" presId="urn:microsoft.com/office/officeart/2005/8/layout/hierarchy3"/>
    <dgm:cxn modelId="{CC10F391-85D0-B04F-8A80-6B36F3653E4C}" type="presParOf" srcId="{08246137-846F-084E-B9E6-119D0EE15B83}" destId="{DF802B17-9E93-8A4B-880D-B8B9E910605B}" srcOrd="1" destOrd="0" presId="urn:microsoft.com/office/officeart/2005/8/layout/hierarchy3"/>
    <dgm:cxn modelId="{2248C46E-3B85-CE4E-BDCA-CEA23C1BB6C2}" type="presParOf" srcId="{3B148123-CCDC-DF44-ADB7-375DDAE82780}" destId="{B8B0D5E7-9F25-1D44-97C6-A3A6224D563C}" srcOrd="2" destOrd="0" presId="urn:microsoft.com/office/officeart/2005/8/layout/hierarchy3"/>
    <dgm:cxn modelId="{D33A03D9-F5F7-B642-BB82-2CA202704A7D}" type="presParOf" srcId="{B8B0D5E7-9F25-1D44-97C6-A3A6224D563C}" destId="{69D9A7B2-96A8-A64D-A1F7-16835FAEA9E9}" srcOrd="0" destOrd="0" presId="urn:microsoft.com/office/officeart/2005/8/layout/hierarchy3"/>
    <dgm:cxn modelId="{A586D04F-A396-7B4A-911E-991BC841410A}" type="presParOf" srcId="{69D9A7B2-96A8-A64D-A1F7-16835FAEA9E9}" destId="{3B37D490-3CD1-3745-BA56-C90DA2CC4CFC}" srcOrd="0" destOrd="0" presId="urn:microsoft.com/office/officeart/2005/8/layout/hierarchy3"/>
    <dgm:cxn modelId="{6C9BE42B-B916-6A48-970E-FBCF7AE16B01}" type="presParOf" srcId="{69D9A7B2-96A8-A64D-A1F7-16835FAEA9E9}" destId="{9E16FCB5-4197-3F48-95FA-FB3F698B067A}" srcOrd="1" destOrd="0" presId="urn:microsoft.com/office/officeart/2005/8/layout/hierarchy3"/>
    <dgm:cxn modelId="{B94CA905-708A-074B-A83C-B3D608A0E7CE}" type="presParOf" srcId="{B8B0D5E7-9F25-1D44-97C6-A3A6224D563C}" destId="{1AF645B3-43D7-0F41-BBD3-C91BE206E13A}" srcOrd="1" destOrd="0" presId="urn:microsoft.com/office/officeart/2005/8/layout/hierarchy3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B1385093-27BB-4849-9922-427405FCCE50}" type="doc">
      <dgm:prSet loTypeId="urn:microsoft.com/office/officeart/2005/8/layout/orgChart1" loCatId="hierarchy" qsTypeId="urn:microsoft.com/office/officeart/2005/8/quickstyle/simple1" qsCatId="simple" csTypeId="urn:microsoft.com/office/officeart/2005/8/colors/colorful5" csCatId="colorful"/>
      <dgm:spPr/>
      <dgm:t>
        <a:bodyPr/>
        <a:lstStyle/>
        <a:p>
          <a:endParaRPr lang="en-US"/>
        </a:p>
      </dgm:t>
    </dgm:pt>
    <dgm:pt modelId="{360F5661-2DB7-493D-86D6-15A346241973}">
      <dgm:prSet/>
      <dgm:spPr/>
      <dgm:t>
        <a:bodyPr/>
        <a:lstStyle/>
        <a:p>
          <a:r>
            <a:rPr lang="en-US"/>
            <a:t>85% of ayahuasca participants with previous SSRI use, did not return to medication post treatment after 6 month follow-up</a:t>
          </a:r>
        </a:p>
      </dgm:t>
    </dgm:pt>
    <dgm:pt modelId="{166F73DC-FB8C-4B9A-8826-1F03936C4234}" type="parTrans" cxnId="{79BEE74F-54B6-4376-B8EE-B524D518A560}">
      <dgm:prSet/>
      <dgm:spPr/>
      <dgm:t>
        <a:bodyPr/>
        <a:lstStyle/>
        <a:p>
          <a:endParaRPr lang="en-US"/>
        </a:p>
      </dgm:t>
    </dgm:pt>
    <dgm:pt modelId="{D2ADCD60-8662-4865-AE4F-F30874CF93C8}" type="sibTrans" cxnId="{79BEE74F-54B6-4376-B8EE-B524D518A560}">
      <dgm:prSet/>
      <dgm:spPr/>
      <dgm:t>
        <a:bodyPr/>
        <a:lstStyle/>
        <a:p>
          <a:endParaRPr lang="en-US"/>
        </a:p>
      </dgm:t>
    </dgm:pt>
    <dgm:pt modelId="{CF5DBD67-A176-4579-9E6F-D887C854E58F}">
      <dgm:prSet/>
      <dgm:spPr/>
      <dgm:t>
        <a:bodyPr/>
        <a:lstStyle/>
        <a:p>
          <a:r>
            <a:rPr lang="en-US"/>
            <a:t>Rheumenation loops of negativity toward self are minimized</a:t>
          </a:r>
        </a:p>
      </dgm:t>
    </dgm:pt>
    <dgm:pt modelId="{99F3734B-C7DF-480E-AED1-DE2CE2EC6A9A}" type="parTrans" cxnId="{E624AC53-1C11-4520-A821-C2DF5CCAC47F}">
      <dgm:prSet/>
      <dgm:spPr/>
      <dgm:t>
        <a:bodyPr/>
        <a:lstStyle/>
        <a:p>
          <a:endParaRPr lang="en-US"/>
        </a:p>
      </dgm:t>
    </dgm:pt>
    <dgm:pt modelId="{33005337-4A5C-4BC3-9FBD-99C5B49DC346}" type="sibTrans" cxnId="{E624AC53-1C11-4520-A821-C2DF5CCAC47F}">
      <dgm:prSet/>
      <dgm:spPr/>
      <dgm:t>
        <a:bodyPr/>
        <a:lstStyle/>
        <a:p>
          <a:endParaRPr lang="en-US"/>
        </a:p>
      </dgm:t>
    </dgm:pt>
    <dgm:pt modelId="{AA140369-4125-4016-8358-2E5F1F5FE74C}">
      <dgm:prSet/>
      <dgm:spPr/>
      <dgm:t>
        <a:bodyPr/>
        <a:lstStyle/>
        <a:p>
          <a:r>
            <a:rPr lang="en-US"/>
            <a:t>Dopamine and other neurochemical balancing “reset”</a:t>
          </a:r>
        </a:p>
      </dgm:t>
    </dgm:pt>
    <dgm:pt modelId="{5A677554-64E6-4E53-B2E8-33605B78D441}" type="parTrans" cxnId="{1074D152-BDB9-4855-9B82-AAA8D7E06D70}">
      <dgm:prSet/>
      <dgm:spPr/>
      <dgm:t>
        <a:bodyPr/>
        <a:lstStyle/>
        <a:p>
          <a:endParaRPr lang="en-US"/>
        </a:p>
      </dgm:t>
    </dgm:pt>
    <dgm:pt modelId="{5771B800-EC12-491B-98CC-24C8222E7C57}" type="sibTrans" cxnId="{1074D152-BDB9-4855-9B82-AAA8D7E06D70}">
      <dgm:prSet/>
      <dgm:spPr/>
      <dgm:t>
        <a:bodyPr/>
        <a:lstStyle/>
        <a:p>
          <a:endParaRPr lang="en-US"/>
        </a:p>
      </dgm:t>
    </dgm:pt>
    <dgm:pt modelId="{C28E7A8B-6DB2-0445-9803-51E209A689F0}" type="pres">
      <dgm:prSet presAssocID="{B1385093-27BB-4849-9922-427405FCCE50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</dgm:pt>
    <dgm:pt modelId="{057A6444-8912-C840-BDAF-ECB6ACE807E7}" type="pres">
      <dgm:prSet presAssocID="{360F5661-2DB7-493D-86D6-15A346241973}" presName="hierRoot1" presStyleCnt="0">
        <dgm:presLayoutVars>
          <dgm:hierBranch val="init"/>
        </dgm:presLayoutVars>
      </dgm:prSet>
      <dgm:spPr/>
    </dgm:pt>
    <dgm:pt modelId="{57859385-1B2E-5A4C-B9D5-2BF3A0449879}" type="pres">
      <dgm:prSet presAssocID="{360F5661-2DB7-493D-86D6-15A346241973}" presName="rootComposite1" presStyleCnt="0"/>
      <dgm:spPr/>
    </dgm:pt>
    <dgm:pt modelId="{AF3E98C3-EEB0-3C48-A3FD-6126AF9F4AC2}" type="pres">
      <dgm:prSet presAssocID="{360F5661-2DB7-493D-86D6-15A346241973}" presName="rootText1" presStyleLbl="node0" presStyleIdx="0" presStyleCnt="3">
        <dgm:presLayoutVars>
          <dgm:chPref val="3"/>
        </dgm:presLayoutVars>
      </dgm:prSet>
      <dgm:spPr/>
    </dgm:pt>
    <dgm:pt modelId="{FE8C0DCF-4AA9-214A-9DFD-910A12E24189}" type="pres">
      <dgm:prSet presAssocID="{360F5661-2DB7-493D-86D6-15A346241973}" presName="rootConnector1" presStyleLbl="node1" presStyleIdx="0" presStyleCnt="0"/>
      <dgm:spPr/>
    </dgm:pt>
    <dgm:pt modelId="{0FC20722-43F4-AD46-9464-816931A32649}" type="pres">
      <dgm:prSet presAssocID="{360F5661-2DB7-493D-86D6-15A346241973}" presName="hierChild2" presStyleCnt="0"/>
      <dgm:spPr/>
    </dgm:pt>
    <dgm:pt modelId="{DDFD406B-97ED-2E4A-95B3-9EB70FE2E729}" type="pres">
      <dgm:prSet presAssocID="{360F5661-2DB7-493D-86D6-15A346241973}" presName="hierChild3" presStyleCnt="0"/>
      <dgm:spPr/>
    </dgm:pt>
    <dgm:pt modelId="{8465020C-2AAC-0147-8DE5-25D7843C2E63}" type="pres">
      <dgm:prSet presAssocID="{CF5DBD67-A176-4579-9E6F-D887C854E58F}" presName="hierRoot1" presStyleCnt="0">
        <dgm:presLayoutVars>
          <dgm:hierBranch val="init"/>
        </dgm:presLayoutVars>
      </dgm:prSet>
      <dgm:spPr/>
    </dgm:pt>
    <dgm:pt modelId="{B2984F60-6938-2645-89AE-08C732E74985}" type="pres">
      <dgm:prSet presAssocID="{CF5DBD67-A176-4579-9E6F-D887C854E58F}" presName="rootComposite1" presStyleCnt="0"/>
      <dgm:spPr/>
    </dgm:pt>
    <dgm:pt modelId="{4088980F-C6F2-F949-B709-3FD014881593}" type="pres">
      <dgm:prSet presAssocID="{CF5DBD67-A176-4579-9E6F-D887C854E58F}" presName="rootText1" presStyleLbl="node0" presStyleIdx="1" presStyleCnt="3">
        <dgm:presLayoutVars>
          <dgm:chPref val="3"/>
        </dgm:presLayoutVars>
      </dgm:prSet>
      <dgm:spPr/>
    </dgm:pt>
    <dgm:pt modelId="{0AFFDCF0-091B-F742-8C20-EFA599928CA6}" type="pres">
      <dgm:prSet presAssocID="{CF5DBD67-A176-4579-9E6F-D887C854E58F}" presName="rootConnector1" presStyleLbl="node1" presStyleIdx="0" presStyleCnt="0"/>
      <dgm:spPr/>
    </dgm:pt>
    <dgm:pt modelId="{9EDB7FB8-6933-B04E-AD95-318FA87CAD30}" type="pres">
      <dgm:prSet presAssocID="{CF5DBD67-A176-4579-9E6F-D887C854E58F}" presName="hierChild2" presStyleCnt="0"/>
      <dgm:spPr/>
    </dgm:pt>
    <dgm:pt modelId="{D6F599DF-2672-A249-AFB5-EC3C3414E597}" type="pres">
      <dgm:prSet presAssocID="{CF5DBD67-A176-4579-9E6F-D887C854E58F}" presName="hierChild3" presStyleCnt="0"/>
      <dgm:spPr/>
    </dgm:pt>
    <dgm:pt modelId="{5AB52453-E4B5-474A-ADA9-8BF714844C07}" type="pres">
      <dgm:prSet presAssocID="{AA140369-4125-4016-8358-2E5F1F5FE74C}" presName="hierRoot1" presStyleCnt="0">
        <dgm:presLayoutVars>
          <dgm:hierBranch val="init"/>
        </dgm:presLayoutVars>
      </dgm:prSet>
      <dgm:spPr/>
    </dgm:pt>
    <dgm:pt modelId="{4AFD41B4-8D98-F546-B3A8-27E50DBFB29E}" type="pres">
      <dgm:prSet presAssocID="{AA140369-4125-4016-8358-2E5F1F5FE74C}" presName="rootComposite1" presStyleCnt="0"/>
      <dgm:spPr/>
    </dgm:pt>
    <dgm:pt modelId="{DC0AEDA3-7665-7B49-8868-9EBFB3C1E380}" type="pres">
      <dgm:prSet presAssocID="{AA140369-4125-4016-8358-2E5F1F5FE74C}" presName="rootText1" presStyleLbl="node0" presStyleIdx="2" presStyleCnt="3">
        <dgm:presLayoutVars>
          <dgm:chPref val="3"/>
        </dgm:presLayoutVars>
      </dgm:prSet>
      <dgm:spPr/>
    </dgm:pt>
    <dgm:pt modelId="{AF417F57-2B11-444D-A249-8AAEA5713C0D}" type="pres">
      <dgm:prSet presAssocID="{AA140369-4125-4016-8358-2E5F1F5FE74C}" presName="rootConnector1" presStyleLbl="node1" presStyleIdx="0" presStyleCnt="0"/>
      <dgm:spPr/>
    </dgm:pt>
    <dgm:pt modelId="{699613C3-46D1-C84D-B58F-E86BD5B7DCDF}" type="pres">
      <dgm:prSet presAssocID="{AA140369-4125-4016-8358-2E5F1F5FE74C}" presName="hierChild2" presStyleCnt="0"/>
      <dgm:spPr/>
    </dgm:pt>
    <dgm:pt modelId="{FD70FEE7-5852-7249-BC7A-CD7D63B06BF3}" type="pres">
      <dgm:prSet presAssocID="{AA140369-4125-4016-8358-2E5F1F5FE74C}" presName="hierChild3" presStyleCnt="0"/>
      <dgm:spPr/>
    </dgm:pt>
  </dgm:ptLst>
  <dgm:cxnLst>
    <dgm:cxn modelId="{BE2D1B22-6628-B54E-98EF-A1CB1813A92C}" type="presOf" srcId="{AA140369-4125-4016-8358-2E5F1F5FE74C}" destId="{AF417F57-2B11-444D-A249-8AAEA5713C0D}" srcOrd="1" destOrd="0" presId="urn:microsoft.com/office/officeart/2005/8/layout/orgChart1"/>
    <dgm:cxn modelId="{79BEE74F-54B6-4376-B8EE-B524D518A560}" srcId="{B1385093-27BB-4849-9922-427405FCCE50}" destId="{360F5661-2DB7-493D-86D6-15A346241973}" srcOrd="0" destOrd="0" parTransId="{166F73DC-FB8C-4B9A-8826-1F03936C4234}" sibTransId="{D2ADCD60-8662-4865-AE4F-F30874CF93C8}"/>
    <dgm:cxn modelId="{1074D152-BDB9-4855-9B82-AAA8D7E06D70}" srcId="{B1385093-27BB-4849-9922-427405FCCE50}" destId="{AA140369-4125-4016-8358-2E5F1F5FE74C}" srcOrd="2" destOrd="0" parTransId="{5A677554-64E6-4E53-B2E8-33605B78D441}" sibTransId="{5771B800-EC12-491B-98CC-24C8222E7C57}"/>
    <dgm:cxn modelId="{E624AC53-1C11-4520-A821-C2DF5CCAC47F}" srcId="{B1385093-27BB-4849-9922-427405FCCE50}" destId="{CF5DBD67-A176-4579-9E6F-D887C854E58F}" srcOrd="1" destOrd="0" parTransId="{99F3734B-C7DF-480E-AED1-DE2CE2EC6A9A}" sibTransId="{33005337-4A5C-4BC3-9FBD-99C5B49DC346}"/>
    <dgm:cxn modelId="{0A3E9657-77AC-114C-B5AD-36C5F73CA9C8}" type="presOf" srcId="{CF5DBD67-A176-4579-9E6F-D887C854E58F}" destId="{0AFFDCF0-091B-F742-8C20-EFA599928CA6}" srcOrd="1" destOrd="0" presId="urn:microsoft.com/office/officeart/2005/8/layout/orgChart1"/>
    <dgm:cxn modelId="{4F49C16D-7A6B-E84B-80BA-157B7E3947DF}" type="presOf" srcId="{360F5661-2DB7-493D-86D6-15A346241973}" destId="{FE8C0DCF-4AA9-214A-9DFD-910A12E24189}" srcOrd="1" destOrd="0" presId="urn:microsoft.com/office/officeart/2005/8/layout/orgChart1"/>
    <dgm:cxn modelId="{B75DB378-2A8F-A74A-8359-F4C67AE424EF}" type="presOf" srcId="{AA140369-4125-4016-8358-2E5F1F5FE74C}" destId="{DC0AEDA3-7665-7B49-8868-9EBFB3C1E380}" srcOrd="0" destOrd="0" presId="urn:microsoft.com/office/officeart/2005/8/layout/orgChart1"/>
    <dgm:cxn modelId="{2148C8A3-FE98-1347-BE30-C2C2C00C2AF4}" type="presOf" srcId="{CF5DBD67-A176-4579-9E6F-D887C854E58F}" destId="{4088980F-C6F2-F949-B709-3FD014881593}" srcOrd="0" destOrd="0" presId="urn:microsoft.com/office/officeart/2005/8/layout/orgChart1"/>
    <dgm:cxn modelId="{523617BD-A40A-0E47-8569-36CFD680E859}" type="presOf" srcId="{B1385093-27BB-4849-9922-427405FCCE50}" destId="{C28E7A8B-6DB2-0445-9803-51E209A689F0}" srcOrd="0" destOrd="0" presId="urn:microsoft.com/office/officeart/2005/8/layout/orgChart1"/>
    <dgm:cxn modelId="{56620AE6-7872-EA4F-AF59-76672C210CA2}" type="presOf" srcId="{360F5661-2DB7-493D-86D6-15A346241973}" destId="{AF3E98C3-EEB0-3C48-A3FD-6126AF9F4AC2}" srcOrd="0" destOrd="0" presId="urn:microsoft.com/office/officeart/2005/8/layout/orgChart1"/>
    <dgm:cxn modelId="{93028A37-738C-0648-A02D-291C75BAD1FA}" type="presParOf" srcId="{C28E7A8B-6DB2-0445-9803-51E209A689F0}" destId="{057A6444-8912-C840-BDAF-ECB6ACE807E7}" srcOrd="0" destOrd="0" presId="urn:microsoft.com/office/officeart/2005/8/layout/orgChart1"/>
    <dgm:cxn modelId="{BE89B686-BDD8-4742-A6B8-290700AC532C}" type="presParOf" srcId="{057A6444-8912-C840-BDAF-ECB6ACE807E7}" destId="{57859385-1B2E-5A4C-B9D5-2BF3A0449879}" srcOrd="0" destOrd="0" presId="urn:microsoft.com/office/officeart/2005/8/layout/orgChart1"/>
    <dgm:cxn modelId="{B282C7B9-261B-AD49-955B-0ACB29E333BC}" type="presParOf" srcId="{57859385-1B2E-5A4C-B9D5-2BF3A0449879}" destId="{AF3E98C3-EEB0-3C48-A3FD-6126AF9F4AC2}" srcOrd="0" destOrd="0" presId="urn:microsoft.com/office/officeart/2005/8/layout/orgChart1"/>
    <dgm:cxn modelId="{D01C0292-C684-AD48-BDC9-8EE1110666E9}" type="presParOf" srcId="{57859385-1B2E-5A4C-B9D5-2BF3A0449879}" destId="{FE8C0DCF-4AA9-214A-9DFD-910A12E24189}" srcOrd="1" destOrd="0" presId="urn:microsoft.com/office/officeart/2005/8/layout/orgChart1"/>
    <dgm:cxn modelId="{9B2CCA4A-DB92-2647-8216-0A753A227ED4}" type="presParOf" srcId="{057A6444-8912-C840-BDAF-ECB6ACE807E7}" destId="{0FC20722-43F4-AD46-9464-816931A32649}" srcOrd="1" destOrd="0" presId="urn:microsoft.com/office/officeart/2005/8/layout/orgChart1"/>
    <dgm:cxn modelId="{BA0DA33E-45F3-7643-807C-BD78EF438F26}" type="presParOf" srcId="{057A6444-8912-C840-BDAF-ECB6ACE807E7}" destId="{DDFD406B-97ED-2E4A-95B3-9EB70FE2E729}" srcOrd="2" destOrd="0" presId="urn:microsoft.com/office/officeart/2005/8/layout/orgChart1"/>
    <dgm:cxn modelId="{298B0437-3FE4-3B43-9827-FC09E657F344}" type="presParOf" srcId="{C28E7A8B-6DB2-0445-9803-51E209A689F0}" destId="{8465020C-2AAC-0147-8DE5-25D7843C2E63}" srcOrd="1" destOrd="0" presId="urn:microsoft.com/office/officeart/2005/8/layout/orgChart1"/>
    <dgm:cxn modelId="{20892A87-857E-1A45-878C-99DBB0C45263}" type="presParOf" srcId="{8465020C-2AAC-0147-8DE5-25D7843C2E63}" destId="{B2984F60-6938-2645-89AE-08C732E74985}" srcOrd="0" destOrd="0" presId="urn:microsoft.com/office/officeart/2005/8/layout/orgChart1"/>
    <dgm:cxn modelId="{F72D4683-B0AD-1C44-9AF6-5CC1697E027D}" type="presParOf" srcId="{B2984F60-6938-2645-89AE-08C732E74985}" destId="{4088980F-C6F2-F949-B709-3FD014881593}" srcOrd="0" destOrd="0" presId="urn:microsoft.com/office/officeart/2005/8/layout/orgChart1"/>
    <dgm:cxn modelId="{F74D5233-70B8-9847-9483-C18C4EAA1CEA}" type="presParOf" srcId="{B2984F60-6938-2645-89AE-08C732E74985}" destId="{0AFFDCF0-091B-F742-8C20-EFA599928CA6}" srcOrd="1" destOrd="0" presId="urn:microsoft.com/office/officeart/2005/8/layout/orgChart1"/>
    <dgm:cxn modelId="{0B7CCF53-431F-6F41-B9E6-32903D9F8DC0}" type="presParOf" srcId="{8465020C-2AAC-0147-8DE5-25D7843C2E63}" destId="{9EDB7FB8-6933-B04E-AD95-318FA87CAD30}" srcOrd="1" destOrd="0" presId="urn:microsoft.com/office/officeart/2005/8/layout/orgChart1"/>
    <dgm:cxn modelId="{AF136957-A404-A542-AA71-CEAA6531614C}" type="presParOf" srcId="{8465020C-2AAC-0147-8DE5-25D7843C2E63}" destId="{D6F599DF-2672-A249-AFB5-EC3C3414E597}" srcOrd="2" destOrd="0" presId="urn:microsoft.com/office/officeart/2005/8/layout/orgChart1"/>
    <dgm:cxn modelId="{6AD0B6B3-D3E3-8348-853F-629014E1AB96}" type="presParOf" srcId="{C28E7A8B-6DB2-0445-9803-51E209A689F0}" destId="{5AB52453-E4B5-474A-ADA9-8BF714844C07}" srcOrd="2" destOrd="0" presId="urn:microsoft.com/office/officeart/2005/8/layout/orgChart1"/>
    <dgm:cxn modelId="{3BE5C0D5-5B10-4F42-9B69-501DF0AA2925}" type="presParOf" srcId="{5AB52453-E4B5-474A-ADA9-8BF714844C07}" destId="{4AFD41B4-8D98-F546-B3A8-27E50DBFB29E}" srcOrd="0" destOrd="0" presId="urn:microsoft.com/office/officeart/2005/8/layout/orgChart1"/>
    <dgm:cxn modelId="{1B0D9F40-A9CA-294F-A547-86A6E9095A11}" type="presParOf" srcId="{4AFD41B4-8D98-F546-B3A8-27E50DBFB29E}" destId="{DC0AEDA3-7665-7B49-8868-9EBFB3C1E380}" srcOrd="0" destOrd="0" presId="urn:microsoft.com/office/officeart/2005/8/layout/orgChart1"/>
    <dgm:cxn modelId="{32491926-C520-2D42-951E-B035CFF9A26F}" type="presParOf" srcId="{4AFD41B4-8D98-F546-B3A8-27E50DBFB29E}" destId="{AF417F57-2B11-444D-A249-8AAEA5713C0D}" srcOrd="1" destOrd="0" presId="urn:microsoft.com/office/officeart/2005/8/layout/orgChart1"/>
    <dgm:cxn modelId="{5847E538-986F-F641-B1DD-A1179176EC5B}" type="presParOf" srcId="{5AB52453-E4B5-474A-ADA9-8BF714844C07}" destId="{699613C3-46D1-C84D-B58F-E86BD5B7DCDF}" srcOrd="1" destOrd="0" presId="urn:microsoft.com/office/officeart/2005/8/layout/orgChart1"/>
    <dgm:cxn modelId="{B0C4DC82-12BE-8047-938B-4C79C099E8F6}" type="presParOf" srcId="{5AB52453-E4B5-474A-ADA9-8BF714844C07}" destId="{FD70FEE7-5852-7249-BC7A-CD7D63B06BF3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990BDC35-42CA-4021-BAA9-3FD8EAFC3918}" type="doc">
      <dgm:prSet loTypeId="urn:microsoft.com/office/officeart/2005/8/layout/default" loCatId="list" qsTypeId="urn:microsoft.com/office/officeart/2005/8/quickstyle/simple4" qsCatId="simple" csTypeId="urn:microsoft.com/office/officeart/2005/8/colors/accent1_2" csCatId="accent1"/>
      <dgm:spPr/>
      <dgm:t>
        <a:bodyPr/>
        <a:lstStyle/>
        <a:p>
          <a:endParaRPr lang="en-US"/>
        </a:p>
      </dgm:t>
    </dgm:pt>
    <dgm:pt modelId="{562DFDA2-EB35-4F94-952F-9D4570A61FAD}">
      <dgm:prSet/>
      <dgm:spPr/>
      <dgm:t>
        <a:bodyPr/>
        <a:lstStyle/>
        <a:p>
          <a:r>
            <a:rPr lang="en-US"/>
            <a:t>PTS resolved among military veterans and high success rate with individuals with trauma history</a:t>
          </a:r>
        </a:p>
      </dgm:t>
    </dgm:pt>
    <dgm:pt modelId="{6DE6F987-8631-40A6-B232-3BA76751BF4E}" type="parTrans" cxnId="{C354DE67-B025-46A2-B55B-97CB0A4B1731}">
      <dgm:prSet/>
      <dgm:spPr/>
      <dgm:t>
        <a:bodyPr/>
        <a:lstStyle/>
        <a:p>
          <a:endParaRPr lang="en-US"/>
        </a:p>
      </dgm:t>
    </dgm:pt>
    <dgm:pt modelId="{464BD587-85D0-4C09-AA0C-4F2879808B51}" type="sibTrans" cxnId="{C354DE67-B025-46A2-B55B-97CB0A4B1731}">
      <dgm:prSet/>
      <dgm:spPr/>
      <dgm:t>
        <a:bodyPr/>
        <a:lstStyle/>
        <a:p>
          <a:endParaRPr lang="en-US"/>
        </a:p>
      </dgm:t>
    </dgm:pt>
    <dgm:pt modelId="{29D9AD2E-8655-4758-8C36-317535563D21}">
      <dgm:prSet/>
      <dgm:spPr/>
      <dgm:t>
        <a:bodyPr/>
        <a:lstStyle/>
        <a:p>
          <a:r>
            <a:rPr lang="en-US"/>
            <a:t>Trauma leads to hypervigilance and empathic abilities</a:t>
          </a:r>
        </a:p>
      </dgm:t>
    </dgm:pt>
    <dgm:pt modelId="{78DF8C9D-DA07-44A1-B7B8-80C88AF7D00F}" type="parTrans" cxnId="{F8DCD6BD-D8AE-4761-A60C-1BD12F03C5E9}">
      <dgm:prSet/>
      <dgm:spPr/>
      <dgm:t>
        <a:bodyPr/>
        <a:lstStyle/>
        <a:p>
          <a:endParaRPr lang="en-US"/>
        </a:p>
      </dgm:t>
    </dgm:pt>
    <dgm:pt modelId="{5006F56D-9413-4E84-9E63-253E951C6F61}" type="sibTrans" cxnId="{F8DCD6BD-D8AE-4761-A60C-1BD12F03C5E9}">
      <dgm:prSet/>
      <dgm:spPr/>
      <dgm:t>
        <a:bodyPr/>
        <a:lstStyle/>
        <a:p>
          <a:endParaRPr lang="en-US"/>
        </a:p>
      </dgm:t>
    </dgm:pt>
    <dgm:pt modelId="{24E1D110-D06C-4051-A544-157EA48A3C83}">
      <dgm:prSet/>
      <dgm:spPr/>
      <dgm:t>
        <a:bodyPr/>
        <a:lstStyle/>
        <a:p>
          <a:r>
            <a:rPr lang="en-US"/>
            <a:t>Projective identification normalized for identified target</a:t>
          </a:r>
        </a:p>
      </dgm:t>
    </dgm:pt>
    <dgm:pt modelId="{6B4BCBA6-5EBC-4398-B426-CF8713B6E0CC}" type="parTrans" cxnId="{3657062E-67EE-4039-8274-76CEC86805C8}">
      <dgm:prSet/>
      <dgm:spPr/>
      <dgm:t>
        <a:bodyPr/>
        <a:lstStyle/>
        <a:p>
          <a:endParaRPr lang="en-US"/>
        </a:p>
      </dgm:t>
    </dgm:pt>
    <dgm:pt modelId="{2A2D607D-425C-4401-8B54-B6AAF9A04268}" type="sibTrans" cxnId="{3657062E-67EE-4039-8274-76CEC86805C8}">
      <dgm:prSet/>
      <dgm:spPr/>
      <dgm:t>
        <a:bodyPr/>
        <a:lstStyle/>
        <a:p>
          <a:endParaRPr lang="en-US"/>
        </a:p>
      </dgm:t>
    </dgm:pt>
    <dgm:pt modelId="{2436661A-9A4E-41A3-93AB-1A65A677AE63}">
      <dgm:prSet/>
      <dgm:spPr/>
      <dgm:t>
        <a:bodyPr/>
        <a:lstStyle/>
        <a:p>
          <a:r>
            <a:rPr lang="en-US"/>
            <a:t>Emotional flooding results</a:t>
          </a:r>
        </a:p>
      </dgm:t>
    </dgm:pt>
    <dgm:pt modelId="{9B507378-6D1D-4148-B7DD-5FFB2F706F55}" type="parTrans" cxnId="{1F0F62B6-1B1E-4448-9531-5BCC33480E36}">
      <dgm:prSet/>
      <dgm:spPr/>
      <dgm:t>
        <a:bodyPr/>
        <a:lstStyle/>
        <a:p>
          <a:endParaRPr lang="en-US"/>
        </a:p>
      </dgm:t>
    </dgm:pt>
    <dgm:pt modelId="{2F0145B7-1397-40DD-A416-F487A2A37AB1}" type="sibTrans" cxnId="{1F0F62B6-1B1E-4448-9531-5BCC33480E36}">
      <dgm:prSet/>
      <dgm:spPr/>
      <dgm:t>
        <a:bodyPr/>
        <a:lstStyle/>
        <a:p>
          <a:endParaRPr lang="en-US"/>
        </a:p>
      </dgm:t>
    </dgm:pt>
    <dgm:pt modelId="{6DF3197A-DCD1-4AA2-8DFB-9B5EFF1786AA}">
      <dgm:prSet/>
      <dgm:spPr/>
      <dgm:t>
        <a:bodyPr/>
        <a:lstStyle/>
        <a:p>
          <a:r>
            <a:rPr lang="en-US"/>
            <a:t>Lack of self awareness and identity</a:t>
          </a:r>
        </a:p>
      </dgm:t>
    </dgm:pt>
    <dgm:pt modelId="{1D2E625C-1669-41D8-A1B2-8E643978A64E}" type="parTrans" cxnId="{9922AE13-DA40-4237-A735-A6CCB10005AB}">
      <dgm:prSet/>
      <dgm:spPr/>
      <dgm:t>
        <a:bodyPr/>
        <a:lstStyle/>
        <a:p>
          <a:endParaRPr lang="en-US"/>
        </a:p>
      </dgm:t>
    </dgm:pt>
    <dgm:pt modelId="{F022ECCA-AE5D-40D1-A23A-B45CB9ECA606}" type="sibTrans" cxnId="{9922AE13-DA40-4237-A735-A6CCB10005AB}">
      <dgm:prSet/>
      <dgm:spPr/>
      <dgm:t>
        <a:bodyPr/>
        <a:lstStyle/>
        <a:p>
          <a:endParaRPr lang="en-US"/>
        </a:p>
      </dgm:t>
    </dgm:pt>
    <dgm:pt modelId="{D3CF8ECE-5C6D-401D-A6A3-BD28A63F5DC2}">
      <dgm:prSet/>
      <dgm:spPr/>
      <dgm:t>
        <a:bodyPr/>
        <a:lstStyle/>
        <a:p>
          <a:r>
            <a:rPr lang="en-US"/>
            <a:t>Remain in dissociated state</a:t>
          </a:r>
        </a:p>
      </dgm:t>
    </dgm:pt>
    <dgm:pt modelId="{63588247-F520-45E6-B0EA-08E1098BB454}" type="parTrans" cxnId="{0EFED6D5-8BD0-4A79-9D82-7D491DCF8615}">
      <dgm:prSet/>
      <dgm:spPr/>
      <dgm:t>
        <a:bodyPr/>
        <a:lstStyle/>
        <a:p>
          <a:endParaRPr lang="en-US"/>
        </a:p>
      </dgm:t>
    </dgm:pt>
    <dgm:pt modelId="{6D03BC84-D258-4D27-BC88-7673066A4BD3}" type="sibTrans" cxnId="{0EFED6D5-8BD0-4A79-9D82-7D491DCF8615}">
      <dgm:prSet/>
      <dgm:spPr/>
      <dgm:t>
        <a:bodyPr/>
        <a:lstStyle/>
        <a:p>
          <a:endParaRPr lang="en-US"/>
        </a:p>
      </dgm:t>
    </dgm:pt>
    <dgm:pt modelId="{E644E18C-0B67-4B43-B1D9-C5E87065D67E}">
      <dgm:prSet/>
      <dgm:spPr/>
      <dgm:t>
        <a:bodyPr/>
        <a:lstStyle/>
        <a:p>
          <a:r>
            <a:rPr lang="en-US"/>
            <a:t>Ayahuasca allows for egodystonic process</a:t>
          </a:r>
        </a:p>
      </dgm:t>
    </dgm:pt>
    <dgm:pt modelId="{A3298EDE-A747-4D10-AB9D-8D581D60BE71}" type="parTrans" cxnId="{1AAF172B-E72E-4480-A348-17B792DC99A4}">
      <dgm:prSet/>
      <dgm:spPr/>
      <dgm:t>
        <a:bodyPr/>
        <a:lstStyle/>
        <a:p>
          <a:endParaRPr lang="en-US"/>
        </a:p>
      </dgm:t>
    </dgm:pt>
    <dgm:pt modelId="{28EB21DF-586B-4D73-83D9-39E13A7F307F}" type="sibTrans" cxnId="{1AAF172B-E72E-4480-A348-17B792DC99A4}">
      <dgm:prSet/>
      <dgm:spPr/>
      <dgm:t>
        <a:bodyPr/>
        <a:lstStyle/>
        <a:p>
          <a:endParaRPr lang="en-US"/>
        </a:p>
      </dgm:t>
    </dgm:pt>
    <dgm:pt modelId="{47740A75-0A27-0E44-AD0C-118278F54504}" type="pres">
      <dgm:prSet presAssocID="{990BDC35-42CA-4021-BAA9-3FD8EAFC3918}" presName="diagram" presStyleCnt="0">
        <dgm:presLayoutVars>
          <dgm:dir/>
          <dgm:resizeHandles val="exact"/>
        </dgm:presLayoutVars>
      </dgm:prSet>
      <dgm:spPr/>
    </dgm:pt>
    <dgm:pt modelId="{839154FE-4D1D-B94D-8859-21B1886660DB}" type="pres">
      <dgm:prSet presAssocID="{562DFDA2-EB35-4F94-952F-9D4570A61FAD}" presName="node" presStyleLbl="node1" presStyleIdx="0" presStyleCnt="7">
        <dgm:presLayoutVars>
          <dgm:bulletEnabled val="1"/>
        </dgm:presLayoutVars>
      </dgm:prSet>
      <dgm:spPr/>
    </dgm:pt>
    <dgm:pt modelId="{7E370320-6CBE-8046-AD74-381ED79184E8}" type="pres">
      <dgm:prSet presAssocID="{464BD587-85D0-4C09-AA0C-4F2879808B51}" presName="sibTrans" presStyleCnt="0"/>
      <dgm:spPr/>
    </dgm:pt>
    <dgm:pt modelId="{4B3E1D6B-03DE-D948-AA56-750380402E1D}" type="pres">
      <dgm:prSet presAssocID="{29D9AD2E-8655-4758-8C36-317535563D21}" presName="node" presStyleLbl="node1" presStyleIdx="1" presStyleCnt="7">
        <dgm:presLayoutVars>
          <dgm:bulletEnabled val="1"/>
        </dgm:presLayoutVars>
      </dgm:prSet>
      <dgm:spPr/>
    </dgm:pt>
    <dgm:pt modelId="{9A5A1765-75F2-CB41-A509-DEE1D814D610}" type="pres">
      <dgm:prSet presAssocID="{5006F56D-9413-4E84-9E63-253E951C6F61}" presName="sibTrans" presStyleCnt="0"/>
      <dgm:spPr/>
    </dgm:pt>
    <dgm:pt modelId="{4322041B-801C-CD4D-B353-84903A88729D}" type="pres">
      <dgm:prSet presAssocID="{24E1D110-D06C-4051-A544-157EA48A3C83}" presName="node" presStyleLbl="node1" presStyleIdx="2" presStyleCnt="7">
        <dgm:presLayoutVars>
          <dgm:bulletEnabled val="1"/>
        </dgm:presLayoutVars>
      </dgm:prSet>
      <dgm:spPr/>
    </dgm:pt>
    <dgm:pt modelId="{595CFC12-867D-9542-B52E-5D78F0254913}" type="pres">
      <dgm:prSet presAssocID="{2A2D607D-425C-4401-8B54-B6AAF9A04268}" presName="sibTrans" presStyleCnt="0"/>
      <dgm:spPr/>
    </dgm:pt>
    <dgm:pt modelId="{93BE9497-86D8-1740-B7ED-80CBBB550ED9}" type="pres">
      <dgm:prSet presAssocID="{2436661A-9A4E-41A3-93AB-1A65A677AE63}" presName="node" presStyleLbl="node1" presStyleIdx="3" presStyleCnt="7">
        <dgm:presLayoutVars>
          <dgm:bulletEnabled val="1"/>
        </dgm:presLayoutVars>
      </dgm:prSet>
      <dgm:spPr/>
    </dgm:pt>
    <dgm:pt modelId="{3AEEDCFA-5DEA-0140-A882-B6A948565F30}" type="pres">
      <dgm:prSet presAssocID="{2F0145B7-1397-40DD-A416-F487A2A37AB1}" presName="sibTrans" presStyleCnt="0"/>
      <dgm:spPr/>
    </dgm:pt>
    <dgm:pt modelId="{E6E5C1CC-6E66-8F40-B321-CF473E22816F}" type="pres">
      <dgm:prSet presAssocID="{6DF3197A-DCD1-4AA2-8DFB-9B5EFF1786AA}" presName="node" presStyleLbl="node1" presStyleIdx="4" presStyleCnt="7">
        <dgm:presLayoutVars>
          <dgm:bulletEnabled val="1"/>
        </dgm:presLayoutVars>
      </dgm:prSet>
      <dgm:spPr/>
    </dgm:pt>
    <dgm:pt modelId="{6CD6505F-99F0-664E-97AC-1FE056330E7E}" type="pres">
      <dgm:prSet presAssocID="{F022ECCA-AE5D-40D1-A23A-B45CB9ECA606}" presName="sibTrans" presStyleCnt="0"/>
      <dgm:spPr/>
    </dgm:pt>
    <dgm:pt modelId="{4B79D80A-5BA1-FB47-B6E9-6F0F25A3E6A1}" type="pres">
      <dgm:prSet presAssocID="{D3CF8ECE-5C6D-401D-A6A3-BD28A63F5DC2}" presName="node" presStyleLbl="node1" presStyleIdx="5" presStyleCnt="7">
        <dgm:presLayoutVars>
          <dgm:bulletEnabled val="1"/>
        </dgm:presLayoutVars>
      </dgm:prSet>
      <dgm:spPr/>
    </dgm:pt>
    <dgm:pt modelId="{396A0BE0-E106-5841-9DB0-817B2565839C}" type="pres">
      <dgm:prSet presAssocID="{6D03BC84-D258-4D27-BC88-7673066A4BD3}" presName="sibTrans" presStyleCnt="0"/>
      <dgm:spPr/>
    </dgm:pt>
    <dgm:pt modelId="{E90E58A6-5F2F-884F-886C-D013A71BA622}" type="pres">
      <dgm:prSet presAssocID="{E644E18C-0B67-4B43-B1D9-C5E87065D67E}" presName="node" presStyleLbl="node1" presStyleIdx="6" presStyleCnt="7">
        <dgm:presLayoutVars>
          <dgm:bulletEnabled val="1"/>
        </dgm:presLayoutVars>
      </dgm:prSet>
      <dgm:spPr/>
    </dgm:pt>
  </dgm:ptLst>
  <dgm:cxnLst>
    <dgm:cxn modelId="{49526403-6E94-4243-9CC6-D96E7B789231}" type="presOf" srcId="{24E1D110-D06C-4051-A544-157EA48A3C83}" destId="{4322041B-801C-CD4D-B353-84903A88729D}" srcOrd="0" destOrd="0" presId="urn:microsoft.com/office/officeart/2005/8/layout/default"/>
    <dgm:cxn modelId="{9922AE13-DA40-4237-A735-A6CCB10005AB}" srcId="{990BDC35-42CA-4021-BAA9-3FD8EAFC3918}" destId="{6DF3197A-DCD1-4AA2-8DFB-9B5EFF1786AA}" srcOrd="4" destOrd="0" parTransId="{1D2E625C-1669-41D8-A1B2-8E643978A64E}" sibTransId="{F022ECCA-AE5D-40D1-A23A-B45CB9ECA606}"/>
    <dgm:cxn modelId="{1AAF172B-E72E-4480-A348-17B792DC99A4}" srcId="{990BDC35-42CA-4021-BAA9-3FD8EAFC3918}" destId="{E644E18C-0B67-4B43-B1D9-C5E87065D67E}" srcOrd="6" destOrd="0" parTransId="{A3298EDE-A747-4D10-AB9D-8D581D60BE71}" sibTransId="{28EB21DF-586B-4D73-83D9-39E13A7F307F}"/>
    <dgm:cxn modelId="{3657062E-67EE-4039-8274-76CEC86805C8}" srcId="{990BDC35-42CA-4021-BAA9-3FD8EAFC3918}" destId="{24E1D110-D06C-4051-A544-157EA48A3C83}" srcOrd="2" destOrd="0" parTransId="{6B4BCBA6-5EBC-4398-B426-CF8713B6E0CC}" sibTransId="{2A2D607D-425C-4401-8B54-B6AAF9A04268}"/>
    <dgm:cxn modelId="{BE593538-E924-0C40-A1DF-373FB66E86E8}" type="presOf" srcId="{6DF3197A-DCD1-4AA2-8DFB-9B5EFF1786AA}" destId="{E6E5C1CC-6E66-8F40-B321-CF473E22816F}" srcOrd="0" destOrd="0" presId="urn:microsoft.com/office/officeart/2005/8/layout/default"/>
    <dgm:cxn modelId="{88F9973B-7DCE-6945-9ABC-C207B52C2A90}" type="presOf" srcId="{D3CF8ECE-5C6D-401D-A6A3-BD28A63F5DC2}" destId="{4B79D80A-5BA1-FB47-B6E9-6F0F25A3E6A1}" srcOrd="0" destOrd="0" presId="urn:microsoft.com/office/officeart/2005/8/layout/default"/>
    <dgm:cxn modelId="{C354DE67-B025-46A2-B55B-97CB0A4B1731}" srcId="{990BDC35-42CA-4021-BAA9-3FD8EAFC3918}" destId="{562DFDA2-EB35-4F94-952F-9D4570A61FAD}" srcOrd="0" destOrd="0" parTransId="{6DE6F987-8631-40A6-B232-3BA76751BF4E}" sibTransId="{464BD587-85D0-4C09-AA0C-4F2879808B51}"/>
    <dgm:cxn modelId="{45C65669-A440-F04B-B6F7-78215D540562}" type="presOf" srcId="{990BDC35-42CA-4021-BAA9-3FD8EAFC3918}" destId="{47740A75-0A27-0E44-AD0C-118278F54504}" srcOrd="0" destOrd="0" presId="urn:microsoft.com/office/officeart/2005/8/layout/default"/>
    <dgm:cxn modelId="{33DED07B-7822-DE43-82A8-B08505F8126F}" type="presOf" srcId="{E644E18C-0B67-4B43-B1D9-C5E87065D67E}" destId="{E90E58A6-5F2F-884F-886C-D013A71BA622}" srcOrd="0" destOrd="0" presId="urn:microsoft.com/office/officeart/2005/8/layout/default"/>
    <dgm:cxn modelId="{1F0F62B6-1B1E-4448-9531-5BCC33480E36}" srcId="{990BDC35-42CA-4021-BAA9-3FD8EAFC3918}" destId="{2436661A-9A4E-41A3-93AB-1A65A677AE63}" srcOrd="3" destOrd="0" parTransId="{9B507378-6D1D-4148-B7DD-5FFB2F706F55}" sibTransId="{2F0145B7-1397-40DD-A416-F487A2A37AB1}"/>
    <dgm:cxn modelId="{449D62BB-5CF7-D048-9006-AB209C6A356F}" type="presOf" srcId="{29D9AD2E-8655-4758-8C36-317535563D21}" destId="{4B3E1D6B-03DE-D948-AA56-750380402E1D}" srcOrd="0" destOrd="0" presId="urn:microsoft.com/office/officeart/2005/8/layout/default"/>
    <dgm:cxn modelId="{F8DCD6BD-D8AE-4761-A60C-1BD12F03C5E9}" srcId="{990BDC35-42CA-4021-BAA9-3FD8EAFC3918}" destId="{29D9AD2E-8655-4758-8C36-317535563D21}" srcOrd="1" destOrd="0" parTransId="{78DF8C9D-DA07-44A1-B7B8-80C88AF7D00F}" sibTransId="{5006F56D-9413-4E84-9E63-253E951C6F61}"/>
    <dgm:cxn modelId="{0EFED6D5-8BD0-4A79-9D82-7D491DCF8615}" srcId="{990BDC35-42CA-4021-BAA9-3FD8EAFC3918}" destId="{D3CF8ECE-5C6D-401D-A6A3-BD28A63F5DC2}" srcOrd="5" destOrd="0" parTransId="{63588247-F520-45E6-B0EA-08E1098BB454}" sibTransId="{6D03BC84-D258-4D27-BC88-7673066A4BD3}"/>
    <dgm:cxn modelId="{E208E4DD-4984-B340-A18D-A4E328E88C78}" type="presOf" srcId="{2436661A-9A4E-41A3-93AB-1A65A677AE63}" destId="{93BE9497-86D8-1740-B7ED-80CBBB550ED9}" srcOrd="0" destOrd="0" presId="urn:microsoft.com/office/officeart/2005/8/layout/default"/>
    <dgm:cxn modelId="{2BB139EB-E624-D643-B956-D5FE19A5972D}" type="presOf" srcId="{562DFDA2-EB35-4F94-952F-9D4570A61FAD}" destId="{839154FE-4D1D-B94D-8859-21B1886660DB}" srcOrd="0" destOrd="0" presId="urn:microsoft.com/office/officeart/2005/8/layout/default"/>
    <dgm:cxn modelId="{E2B0F8A0-1EA1-B14F-AAEE-0FC211391675}" type="presParOf" srcId="{47740A75-0A27-0E44-AD0C-118278F54504}" destId="{839154FE-4D1D-B94D-8859-21B1886660DB}" srcOrd="0" destOrd="0" presId="urn:microsoft.com/office/officeart/2005/8/layout/default"/>
    <dgm:cxn modelId="{B2482124-2F70-3F42-849C-4E780CE03189}" type="presParOf" srcId="{47740A75-0A27-0E44-AD0C-118278F54504}" destId="{7E370320-6CBE-8046-AD74-381ED79184E8}" srcOrd="1" destOrd="0" presId="urn:microsoft.com/office/officeart/2005/8/layout/default"/>
    <dgm:cxn modelId="{EAA52F20-4104-4045-8476-FE113827907D}" type="presParOf" srcId="{47740A75-0A27-0E44-AD0C-118278F54504}" destId="{4B3E1D6B-03DE-D948-AA56-750380402E1D}" srcOrd="2" destOrd="0" presId="urn:microsoft.com/office/officeart/2005/8/layout/default"/>
    <dgm:cxn modelId="{B040624D-CE57-AF44-8492-F90329FF9DDC}" type="presParOf" srcId="{47740A75-0A27-0E44-AD0C-118278F54504}" destId="{9A5A1765-75F2-CB41-A509-DEE1D814D610}" srcOrd="3" destOrd="0" presId="urn:microsoft.com/office/officeart/2005/8/layout/default"/>
    <dgm:cxn modelId="{05F4ED32-A8D4-6C4F-ACA4-28F5D0A4FC33}" type="presParOf" srcId="{47740A75-0A27-0E44-AD0C-118278F54504}" destId="{4322041B-801C-CD4D-B353-84903A88729D}" srcOrd="4" destOrd="0" presId="urn:microsoft.com/office/officeart/2005/8/layout/default"/>
    <dgm:cxn modelId="{2F3318EB-9F64-3845-8960-3B6BC775966C}" type="presParOf" srcId="{47740A75-0A27-0E44-AD0C-118278F54504}" destId="{595CFC12-867D-9542-B52E-5D78F0254913}" srcOrd="5" destOrd="0" presId="urn:microsoft.com/office/officeart/2005/8/layout/default"/>
    <dgm:cxn modelId="{71A55680-BA09-9546-A37C-8806E024D872}" type="presParOf" srcId="{47740A75-0A27-0E44-AD0C-118278F54504}" destId="{93BE9497-86D8-1740-B7ED-80CBBB550ED9}" srcOrd="6" destOrd="0" presId="urn:microsoft.com/office/officeart/2005/8/layout/default"/>
    <dgm:cxn modelId="{4759DCD7-1BB2-3A49-B1B8-EB867C967A72}" type="presParOf" srcId="{47740A75-0A27-0E44-AD0C-118278F54504}" destId="{3AEEDCFA-5DEA-0140-A882-B6A948565F30}" srcOrd="7" destOrd="0" presId="urn:microsoft.com/office/officeart/2005/8/layout/default"/>
    <dgm:cxn modelId="{B153390A-E318-474F-8B11-3F0BEE48B2F5}" type="presParOf" srcId="{47740A75-0A27-0E44-AD0C-118278F54504}" destId="{E6E5C1CC-6E66-8F40-B321-CF473E22816F}" srcOrd="8" destOrd="0" presId="urn:microsoft.com/office/officeart/2005/8/layout/default"/>
    <dgm:cxn modelId="{19B81CDF-CEA4-8749-8E17-B5DECB929842}" type="presParOf" srcId="{47740A75-0A27-0E44-AD0C-118278F54504}" destId="{6CD6505F-99F0-664E-97AC-1FE056330E7E}" srcOrd="9" destOrd="0" presId="urn:microsoft.com/office/officeart/2005/8/layout/default"/>
    <dgm:cxn modelId="{7AC7A3CB-D1A5-D04D-B9F8-E724A3B6ADB7}" type="presParOf" srcId="{47740A75-0A27-0E44-AD0C-118278F54504}" destId="{4B79D80A-5BA1-FB47-B6E9-6F0F25A3E6A1}" srcOrd="10" destOrd="0" presId="urn:microsoft.com/office/officeart/2005/8/layout/default"/>
    <dgm:cxn modelId="{727D424A-30DE-0F45-9686-DC0093F2D63D}" type="presParOf" srcId="{47740A75-0A27-0E44-AD0C-118278F54504}" destId="{396A0BE0-E106-5841-9DB0-817B2565839C}" srcOrd="11" destOrd="0" presId="urn:microsoft.com/office/officeart/2005/8/layout/default"/>
    <dgm:cxn modelId="{2E201368-8424-BA43-8263-9F8037B64747}" type="presParOf" srcId="{47740A75-0A27-0E44-AD0C-118278F54504}" destId="{E90E58A6-5F2F-884F-886C-D013A71BA622}" srcOrd="12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A1EA3F99-5E3C-4D9F-B683-31259BFF061E}" type="doc">
      <dgm:prSet loTypeId="urn:microsoft.com/office/officeart/2005/8/layout/vProcess5" loCatId="process" qsTypeId="urn:microsoft.com/office/officeart/2005/8/quickstyle/simple2" qsCatId="simple" csTypeId="urn:microsoft.com/office/officeart/2005/8/colors/colorful2" csCatId="colorful"/>
      <dgm:spPr/>
      <dgm:t>
        <a:bodyPr/>
        <a:lstStyle/>
        <a:p>
          <a:endParaRPr lang="en-US"/>
        </a:p>
      </dgm:t>
    </dgm:pt>
    <dgm:pt modelId="{F16ECCD4-1BC3-4846-9C12-B98C6C2ED095}">
      <dgm:prSet/>
      <dgm:spPr/>
      <dgm:t>
        <a:bodyPr/>
        <a:lstStyle/>
        <a:p>
          <a:r>
            <a:rPr lang="en-US"/>
            <a:t>Frustrated with traditional Western medical model as psychologist</a:t>
          </a:r>
        </a:p>
      </dgm:t>
    </dgm:pt>
    <dgm:pt modelId="{2005EE8F-F31B-40DA-BA7A-BB92A40FCB64}" type="parTrans" cxnId="{962B60F9-CD0F-4C24-9237-05C131BC637C}">
      <dgm:prSet/>
      <dgm:spPr/>
      <dgm:t>
        <a:bodyPr/>
        <a:lstStyle/>
        <a:p>
          <a:endParaRPr lang="en-US"/>
        </a:p>
      </dgm:t>
    </dgm:pt>
    <dgm:pt modelId="{A5AC4847-55D3-4133-99AA-5EA37D49650D}" type="sibTrans" cxnId="{962B60F9-CD0F-4C24-9237-05C131BC637C}">
      <dgm:prSet/>
      <dgm:spPr/>
      <dgm:t>
        <a:bodyPr/>
        <a:lstStyle/>
        <a:p>
          <a:endParaRPr lang="en-US"/>
        </a:p>
      </dgm:t>
    </dgm:pt>
    <dgm:pt modelId="{9AF7E0D4-3ACD-4AC2-8381-3D936F3B13C5}">
      <dgm:prSet/>
      <dgm:spPr/>
      <dgm:t>
        <a:bodyPr/>
        <a:lstStyle/>
        <a:p>
          <a:r>
            <a:rPr lang="en-US"/>
            <a:t>Saw revolving door of treatment for inpatient health care</a:t>
          </a:r>
        </a:p>
      </dgm:t>
    </dgm:pt>
    <dgm:pt modelId="{8AD6ECC2-1788-4DBB-851A-796EF98561E7}" type="parTrans" cxnId="{7D994B05-0257-4E97-89A2-82FBAC437888}">
      <dgm:prSet/>
      <dgm:spPr/>
      <dgm:t>
        <a:bodyPr/>
        <a:lstStyle/>
        <a:p>
          <a:endParaRPr lang="en-US"/>
        </a:p>
      </dgm:t>
    </dgm:pt>
    <dgm:pt modelId="{61FC72AC-EF05-48EE-B5EF-8CDD979A4B0A}" type="sibTrans" cxnId="{7D994B05-0257-4E97-89A2-82FBAC437888}">
      <dgm:prSet/>
      <dgm:spPr/>
      <dgm:t>
        <a:bodyPr/>
        <a:lstStyle/>
        <a:p>
          <a:endParaRPr lang="en-US"/>
        </a:p>
      </dgm:t>
    </dgm:pt>
    <dgm:pt modelId="{6A95F930-B4D5-4E97-86E6-BCBE8F4D4BD7}">
      <dgm:prSet/>
      <dgm:spPr/>
      <dgm:t>
        <a:bodyPr/>
        <a:lstStyle/>
        <a:p>
          <a:r>
            <a:rPr lang="en-US"/>
            <a:t>Stabilized but did not treat or resolve underlying conditions</a:t>
          </a:r>
        </a:p>
      </dgm:t>
    </dgm:pt>
    <dgm:pt modelId="{C69EE465-523B-4676-93BC-279B90E70AC1}" type="parTrans" cxnId="{469C5EC1-B65F-4FD8-808C-F7766D07C9C0}">
      <dgm:prSet/>
      <dgm:spPr/>
      <dgm:t>
        <a:bodyPr/>
        <a:lstStyle/>
        <a:p>
          <a:endParaRPr lang="en-US"/>
        </a:p>
      </dgm:t>
    </dgm:pt>
    <dgm:pt modelId="{AA97B28F-A377-4FB4-A64C-0A4AE576FDDD}" type="sibTrans" cxnId="{469C5EC1-B65F-4FD8-808C-F7766D07C9C0}">
      <dgm:prSet/>
      <dgm:spPr/>
      <dgm:t>
        <a:bodyPr/>
        <a:lstStyle/>
        <a:p>
          <a:endParaRPr lang="en-US"/>
        </a:p>
      </dgm:t>
    </dgm:pt>
    <dgm:pt modelId="{A8A4A774-DD4A-4F17-9750-E2EB4288D9B7}">
      <dgm:prSet/>
      <dgm:spPr/>
      <dgm:t>
        <a:bodyPr/>
        <a:lstStyle/>
        <a:p>
          <a:r>
            <a:rPr lang="en-US"/>
            <a:t>Witnessed effects plant medicine had on one patient case study</a:t>
          </a:r>
        </a:p>
      </dgm:t>
    </dgm:pt>
    <dgm:pt modelId="{66273F40-6BFB-4855-B895-366B60D99048}" type="parTrans" cxnId="{D3FF67F5-E161-49E7-89A3-A30C6B811D69}">
      <dgm:prSet/>
      <dgm:spPr/>
      <dgm:t>
        <a:bodyPr/>
        <a:lstStyle/>
        <a:p>
          <a:endParaRPr lang="en-US"/>
        </a:p>
      </dgm:t>
    </dgm:pt>
    <dgm:pt modelId="{77A1B617-1AFF-47B6-AC22-EAF83576016C}" type="sibTrans" cxnId="{D3FF67F5-E161-49E7-89A3-A30C6B811D69}">
      <dgm:prSet/>
      <dgm:spPr/>
      <dgm:t>
        <a:bodyPr/>
        <a:lstStyle/>
        <a:p>
          <a:endParaRPr lang="en-US"/>
        </a:p>
      </dgm:t>
    </dgm:pt>
    <dgm:pt modelId="{F6D99EE3-D9CA-454A-BBA3-227C2A66D2AE}" type="pres">
      <dgm:prSet presAssocID="{A1EA3F99-5E3C-4D9F-B683-31259BFF061E}" presName="outerComposite" presStyleCnt="0">
        <dgm:presLayoutVars>
          <dgm:chMax val="5"/>
          <dgm:dir/>
          <dgm:resizeHandles val="exact"/>
        </dgm:presLayoutVars>
      </dgm:prSet>
      <dgm:spPr/>
    </dgm:pt>
    <dgm:pt modelId="{F97C2DB0-90DA-4D42-A6EA-F60261605150}" type="pres">
      <dgm:prSet presAssocID="{A1EA3F99-5E3C-4D9F-B683-31259BFF061E}" presName="dummyMaxCanvas" presStyleCnt="0">
        <dgm:presLayoutVars/>
      </dgm:prSet>
      <dgm:spPr/>
    </dgm:pt>
    <dgm:pt modelId="{0115C986-E9CA-7141-87DE-91B0C984B49B}" type="pres">
      <dgm:prSet presAssocID="{A1EA3F99-5E3C-4D9F-B683-31259BFF061E}" presName="FourNodes_1" presStyleLbl="node1" presStyleIdx="0" presStyleCnt="4">
        <dgm:presLayoutVars>
          <dgm:bulletEnabled val="1"/>
        </dgm:presLayoutVars>
      </dgm:prSet>
      <dgm:spPr/>
    </dgm:pt>
    <dgm:pt modelId="{CDCAB2D6-B5AF-DC4C-B91F-137FB0036E79}" type="pres">
      <dgm:prSet presAssocID="{A1EA3F99-5E3C-4D9F-B683-31259BFF061E}" presName="FourNodes_2" presStyleLbl="node1" presStyleIdx="1" presStyleCnt="4">
        <dgm:presLayoutVars>
          <dgm:bulletEnabled val="1"/>
        </dgm:presLayoutVars>
      </dgm:prSet>
      <dgm:spPr/>
    </dgm:pt>
    <dgm:pt modelId="{F2ED12AC-2686-AC49-BFE5-C5C0DEF42F1D}" type="pres">
      <dgm:prSet presAssocID="{A1EA3F99-5E3C-4D9F-B683-31259BFF061E}" presName="FourNodes_3" presStyleLbl="node1" presStyleIdx="2" presStyleCnt="4">
        <dgm:presLayoutVars>
          <dgm:bulletEnabled val="1"/>
        </dgm:presLayoutVars>
      </dgm:prSet>
      <dgm:spPr/>
    </dgm:pt>
    <dgm:pt modelId="{B813AB5D-F8B1-EB43-BF98-B398577BD607}" type="pres">
      <dgm:prSet presAssocID="{A1EA3F99-5E3C-4D9F-B683-31259BFF061E}" presName="FourNodes_4" presStyleLbl="node1" presStyleIdx="3" presStyleCnt="4">
        <dgm:presLayoutVars>
          <dgm:bulletEnabled val="1"/>
        </dgm:presLayoutVars>
      </dgm:prSet>
      <dgm:spPr/>
    </dgm:pt>
    <dgm:pt modelId="{116D88DA-92C9-EE45-8E4B-6193F6DD2B19}" type="pres">
      <dgm:prSet presAssocID="{A1EA3F99-5E3C-4D9F-B683-31259BFF061E}" presName="FourConn_1-2" presStyleLbl="fgAccFollowNode1" presStyleIdx="0" presStyleCnt="3">
        <dgm:presLayoutVars>
          <dgm:bulletEnabled val="1"/>
        </dgm:presLayoutVars>
      </dgm:prSet>
      <dgm:spPr/>
    </dgm:pt>
    <dgm:pt modelId="{F0AFB38D-54EE-AF4D-8973-7F74ACF35E05}" type="pres">
      <dgm:prSet presAssocID="{A1EA3F99-5E3C-4D9F-B683-31259BFF061E}" presName="FourConn_2-3" presStyleLbl="fgAccFollowNode1" presStyleIdx="1" presStyleCnt="3">
        <dgm:presLayoutVars>
          <dgm:bulletEnabled val="1"/>
        </dgm:presLayoutVars>
      </dgm:prSet>
      <dgm:spPr/>
    </dgm:pt>
    <dgm:pt modelId="{DB30CADD-A44A-4F47-B267-1179C094E717}" type="pres">
      <dgm:prSet presAssocID="{A1EA3F99-5E3C-4D9F-B683-31259BFF061E}" presName="FourConn_3-4" presStyleLbl="fgAccFollowNode1" presStyleIdx="2" presStyleCnt="3">
        <dgm:presLayoutVars>
          <dgm:bulletEnabled val="1"/>
        </dgm:presLayoutVars>
      </dgm:prSet>
      <dgm:spPr/>
    </dgm:pt>
    <dgm:pt modelId="{D8EFBAC2-83C6-024E-A8ED-F97BDCAE499D}" type="pres">
      <dgm:prSet presAssocID="{A1EA3F99-5E3C-4D9F-B683-31259BFF061E}" presName="FourNodes_1_text" presStyleLbl="node1" presStyleIdx="3" presStyleCnt="4">
        <dgm:presLayoutVars>
          <dgm:bulletEnabled val="1"/>
        </dgm:presLayoutVars>
      </dgm:prSet>
      <dgm:spPr/>
    </dgm:pt>
    <dgm:pt modelId="{B12AB306-A250-9C40-9484-C6C4DF8FEF7B}" type="pres">
      <dgm:prSet presAssocID="{A1EA3F99-5E3C-4D9F-B683-31259BFF061E}" presName="FourNodes_2_text" presStyleLbl="node1" presStyleIdx="3" presStyleCnt="4">
        <dgm:presLayoutVars>
          <dgm:bulletEnabled val="1"/>
        </dgm:presLayoutVars>
      </dgm:prSet>
      <dgm:spPr/>
    </dgm:pt>
    <dgm:pt modelId="{1FE8C192-ADAB-E047-A2CC-41769073C1E4}" type="pres">
      <dgm:prSet presAssocID="{A1EA3F99-5E3C-4D9F-B683-31259BFF061E}" presName="FourNodes_3_text" presStyleLbl="node1" presStyleIdx="3" presStyleCnt="4">
        <dgm:presLayoutVars>
          <dgm:bulletEnabled val="1"/>
        </dgm:presLayoutVars>
      </dgm:prSet>
      <dgm:spPr/>
    </dgm:pt>
    <dgm:pt modelId="{0B38BC89-9DF2-AA4F-B693-19A7A0C2C837}" type="pres">
      <dgm:prSet presAssocID="{A1EA3F99-5E3C-4D9F-B683-31259BFF061E}" presName="FourNodes_4_text" presStyleLbl="node1" presStyleIdx="3" presStyleCnt="4">
        <dgm:presLayoutVars>
          <dgm:bulletEnabled val="1"/>
        </dgm:presLayoutVars>
      </dgm:prSet>
      <dgm:spPr/>
    </dgm:pt>
  </dgm:ptLst>
  <dgm:cxnLst>
    <dgm:cxn modelId="{7D994B05-0257-4E97-89A2-82FBAC437888}" srcId="{A1EA3F99-5E3C-4D9F-B683-31259BFF061E}" destId="{9AF7E0D4-3ACD-4AC2-8381-3D936F3B13C5}" srcOrd="1" destOrd="0" parTransId="{8AD6ECC2-1788-4DBB-851A-796EF98561E7}" sibTransId="{61FC72AC-EF05-48EE-B5EF-8CDD979A4B0A}"/>
    <dgm:cxn modelId="{FD120509-1D85-BB4B-AD54-B74B7C63DAB9}" type="presOf" srcId="{A5AC4847-55D3-4133-99AA-5EA37D49650D}" destId="{116D88DA-92C9-EE45-8E4B-6193F6DD2B19}" srcOrd="0" destOrd="0" presId="urn:microsoft.com/office/officeart/2005/8/layout/vProcess5"/>
    <dgm:cxn modelId="{32879D30-053C-DC49-AC9D-84CA33F96028}" type="presOf" srcId="{6A95F930-B4D5-4E97-86E6-BCBE8F4D4BD7}" destId="{F2ED12AC-2686-AC49-BFE5-C5C0DEF42F1D}" srcOrd="0" destOrd="0" presId="urn:microsoft.com/office/officeart/2005/8/layout/vProcess5"/>
    <dgm:cxn modelId="{A046A03E-CCF7-2B41-A3DC-51BFB87DB302}" type="presOf" srcId="{A1EA3F99-5E3C-4D9F-B683-31259BFF061E}" destId="{F6D99EE3-D9CA-454A-BBA3-227C2A66D2AE}" srcOrd="0" destOrd="0" presId="urn:microsoft.com/office/officeart/2005/8/layout/vProcess5"/>
    <dgm:cxn modelId="{3097CA5C-6706-2D4C-B64D-EB13B73F94AF}" type="presOf" srcId="{F16ECCD4-1BC3-4846-9C12-B98C6C2ED095}" destId="{D8EFBAC2-83C6-024E-A8ED-F97BDCAE499D}" srcOrd="1" destOrd="0" presId="urn:microsoft.com/office/officeart/2005/8/layout/vProcess5"/>
    <dgm:cxn modelId="{E5415E9E-5527-A442-9C7A-12E0AEBF430C}" type="presOf" srcId="{6A95F930-B4D5-4E97-86E6-BCBE8F4D4BD7}" destId="{1FE8C192-ADAB-E047-A2CC-41769073C1E4}" srcOrd="1" destOrd="0" presId="urn:microsoft.com/office/officeart/2005/8/layout/vProcess5"/>
    <dgm:cxn modelId="{6F1A85AF-C7A7-2F44-8AC5-6FEB2E3ADA5B}" type="presOf" srcId="{9AF7E0D4-3ACD-4AC2-8381-3D936F3B13C5}" destId="{CDCAB2D6-B5AF-DC4C-B91F-137FB0036E79}" srcOrd="0" destOrd="0" presId="urn:microsoft.com/office/officeart/2005/8/layout/vProcess5"/>
    <dgm:cxn modelId="{995852B4-6B4D-4B4E-A784-C93EEC74A459}" type="presOf" srcId="{A8A4A774-DD4A-4F17-9750-E2EB4288D9B7}" destId="{0B38BC89-9DF2-AA4F-B693-19A7A0C2C837}" srcOrd="1" destOrd="0" presId="urn:microsoft.com/office/officeart/2005/8/layout/vProcess5"/>
    <dgm:cxn modelId="{A84511BC-F2A2-494B-A411-9C7472343029}" type="presOf" srcId="{A8A4A774-DD4A-4F17-9750-E2EB4288D9B7}" destId="{B813AB5D-F8B1-EB43-BF98-B398577BD607}" srcOrd="0" destOrd="0" presId="urn:microsoft.com/office/officeart/2005/8/layout/vProcess5"/>
    <dgm:cxn modelId="{CDB462BC-CD62-C445-88AE-C41491DCEACA}" type="presOf" srcId="{AA97B28F-A377-4FB4-A64C-0A4AE576FDDD}" destId="{DB30CADD-A44A-4F47-B267-1179C094E717}" srcOrd="0" destOrd="0" presId="urn:microsoft.com/office/officeart/2005/8/layout/vProcess5"/>
    <dgm:cxn modelId="{469C5EC1-B65F-4FD8-808C-F7766D07C9C0}" srcId="{A1EA3F99-5E3C-4D9F-B683-31259BFF061E}" destId="{6A95F930-B4D5-4E97-86E6-BCBE8F4D4BD7}" srcOrd="2" destOrd="0" parTransId="{C69EE465-523B-4676-93BC-279B90E70AC1}" sibTransId="{AA97B28F-A377-4FB4-A64C-0A4AE576FDDD}"/>
    <dgm:cxn modelId="{48EAECC6-FF6D-CA4C-ACA4-FCC826869E65}" type="presOf" srcId="{F16ECCD4-1BC3-4846-9C12-B98C6C2ED095}" destId="{0115C986-E9CA-7141-87DE-91B0C984B49B}" srcOrd="0" destOrd="0" presId="urn:microsoft.com/office/officeart/2005/8/layout/vProcess5"/>
    <dgm:cxn modelId="{39A83BE3-358A-3246-8B2E-32F0BBD26EA4}" type="presOf" srcId="{9AF7E0D4-3ACD-4AC2-8381-3D936F3B13C5}" destId="{B12AB306-A250-9C40-9484-C6C4DF8FEF7B}" srcOrd="1" destOrd="0" presId="urn:microsoft.com/office/officeart/2005/8/layout/vProcess5"/>
    <dgm:cxn modelId="{0FEDF4E9-098E-984D-8256-A20FD418550D}" type="presOf" srcId="{61FC72AC-EF05-48EE-B5EF-8CDD979A4B0A}" destId="{F0AFB38D-54EE-AF4D-8973-7F74ACF35E05}" srcOrd="0" destOrd="0" presId="urn:microsoft.com/office/officeart/2005/8/layout/vProcess5"/>
    <dgm:cxn modelId="{D3FF67F5-E161-49E7-89A3-A30C6B811D69}" srcId="{A1EA3F99-5E3C-4D9F-B683-31259BFF061E}" destId="{A8A4A774-DD4A-4F17-9750-E2EB4288D9B7}" srcOrd="3" destOrd="0" parTransId="{66273F40-6BFB-4855-B895-366B60D99048}" sibTransId="{77A1B617-1AFF-47B6-AC22-EAF83576016C}"/>
    <dgm:cxn modelId="{962B60F9-CD0F-4C24-9237-05C131BC637C}" srcId="{A1EA3F99-5E3C-4D9F-B683-31259BFF061E}" destId="{F16ECCD4-1BC3-4846-9C12-B98C6C2ED095}" srcOrd="0" destOrd="0" parTransId="{2005EE8F-F31B-40DA-BA7A-BB92A40FCB64}" sibTransId="{A5AC4847-55D3-4133-99AA-5EA37D49650D}"/>
    <dgm:cxn modelId="{EB13A44F-61F1-024C-A15E-CE5EC6CDFFDB}" type="presParOf" srcId="{F6D99EE3-D9CA-454A-BBA3-227C2A66D2AE}" destId="{F97C2DB0-90DA-4D42-A6EA-F60261605150}" srcOrd="0" destOrd="0" presId="urn:microsoft.com/office/officeart/2005/8/layout/vProcess5"/>
    <dgm:cxn modelId="{314E1FB0-EF99-7A48-81CD-8E709CB65A47}" type="presParOf" srcId="{F6D99EE3-D9CA-454A-BBA3-227C2A66D2AE}" destId="{0115C986-E9CA-7141-87DE-91B0C984B49B}" srcOrd="1" destOrd="0" presId="urn:microsoft.com/office/officeart/2005/8/layout/vProcess5"/>
    <dgm:cxn modelId="{9FF78B29-8D15-A847-BC0A-D4B0B9792459}" type="presParOf" srcId="{F6D99EE3-D9CA-454A-BBA3-227C2A66D2AE}" destId="{CDCAB2D6-B5AF-DC4C-B91F-137FB0036E79}" srcOrd="2" destOrd="0" presId="urn:microsoft.com/office/officeart/2005/8/layout/vProcess5"/>
    <dgm:cxn modelId="{93AD77DA-79E6-1746-9D17-DB7FEB4C1D47}" type="presParOf" srcId="{F6D99EE3-D9CA-454A-BBA3-227C2A66D2AE}" destId="{F2ED12AC-2686-AC49-BFE5-C5C0DEF42F1D}" srcOrd="3" destOrd="0" presId="urn:microsoft.com/office/officeart/2005/8/layout/vProcess5"/>
    <dgm:cxn modelId="{BC154A3D-5996-5143-B8F2-35074E8E78C8}" type="presParOf" srcId="{F6D99EE3-D9CA-454A-BBA3-227C2A66D2AE}" destId="{B813AB5D-F8B1-EB43-BF98-B398577BD607}" srcOrd="4" destOrd="0" presId="urn:microsoft.com/office/officeart/2005/8/layout/vProcess5"/>
    <dgm:cxn modelId="{D29987E7-C553-184D-A587-CA7DE0E84C33}" type="presParOf" srcId="{F6D99EE3-D9CA-454A-BBA3-227C2A66D2AE}" destId="{116D88DA-92C9-EE45-8E4B-6193F6DD2B19}" srcOrd="5" destOrd="0" presId="urn:microsoft.com/office/officeart/2005/8/layout/vProcess5"/>
    <dgm:cxn modelId="{4590C21C-D151-3D4C-80D4-C60878ADE03D}" type="presParOf" srcId="{F6D99EE3-D9CA-454A-BBA3-227C2A66D2AE}" destId="{F0AFB38D-54EE-AF4D-8973-7F74ACF35E05}" srcOrd="6" destOrd="0" presId="urn:microsoft.com/office/officeart/2005/8/layout/vProcess5"/>
    <dgm:cxn modelId="{35F2CA33-1CC3-AC4B-95E7-ECD66349BE6C}" type="presParOf" srcId="{F6D99EE3-D9CA-454A-BBA3-227C2A66D2AE}" destId="{DB30CADD-A44A-4F47-B267-1179C094E717}" srcOrd="7" destOrd="0" presId="urn:microsoft.com/office/officeart/2005/8/layout/vProcess5"/>
    <dgm:cxn modelId="{A2ADE807-CDF1-C743-B385-561406AB883F}" type="presParOf" srcId="{F6D99EE3-D9CA-454A-BBA3-227C2A66D2AE}" destId="{D8EFBAC2-83C6-024E-A8ED-F97BDCAE499D}" srcOrd="8" destOrd="0" presId="urn:microsoft.com/office/officeart/2005/8/layout/vProcess5"/>
    <dgm:cxn modelId="{CE4CB19A-2802-4145-8359-7C51933BD14E}" type="presParOf" srcId="{F6D99EE3-D9CA-454A-BBA3-227C2A66D2AE}" destId="{B12AB306-A250-9C40-9484-C6C4DF8FEF7B}" srcOrd="9" destOrd="0" presId="urn:microsoft.com/office/officeart/2005/8/layout/vProcess5"/>
    <dgm:cxn modelId="{053A4618-BA91-9141-BEAB-894C477A0E22}" type="presParOf" srcId="{F6D99EE3-D9CA-454A-BBA3-227C2A66D2AE}" destId="{1FE8C192-ADAB-E047-A2CC-41769073C1E4}" srcOrd="10" destOrd="0" presId="urn:microsoft.com/office/officeart/2005/8/layout/vProcess5"/>
    <dgm:cxn modelId="{CEC13766-290D-CF41-939A-71B57234989E}" type="presParOf" srcId="{F6D99EE3-D9CA-454A-BBA3-227C2A66D2AE}" destId="{0B38BC89-9DF2-AA4F-B693-19A7A0C2C837}" srcOrd="11" destOrd="0" presId="urn:microsoft.com/office/officeart/2005/8/layout/vProcess5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9FA07784-5961-4CB1-AC55-06ACAC1CA8DA}" type="doc">
      <dgm:prSet loTypeId="urn:microsoft.com/office/officeart/2005/8/layout/default" loCatId="list" qsTypeId="urn:microsoft.com/office/officeart/2005/8/quickstyle/simple5" qsCatId="simple" csTypeId="urn:microsoft.com/office/officeart/2005/8/colors/colorful5" csCatId="colorful"/>
      <dgm:spPr/>
      <dgm:t>
        <a:bodyPr/>
        <a:lstStyle/>
        <a:p>
          <a:endParaRPr lang="en-US"/>
        </a:p>
      </dgm:t>
    </dgm:pt>
    <dgm:pt modelId="{B5433247-7877-468C-8919-1EC2AF05717E}">
      <dgm:prSet/>
      <dgm:spPr/>
      <dgm:t>
        <a:bodyPr/>
        <a:lstStyle/>
        <a:p>
          <a:r>
            <a:rPr lang="en-US"/>
            <a:t>Opened in 2016</a:t>
          </a:r>
        </a:p>
      </dgm:t>
    </dgm:pt>
    <dgm:pt modelId="{53D3E140-4121-4CDE-8056-2DDB3229504D}" type="parTrans" cxnId="{45B20D1C-FB3B-4524-B4F7-9CDF8C5DD8CD}">
      <dgm:prSet/>
      <dgm:spPr/>
      <dgm:t>
        <a:bodyPr/>
        <a:lstStyle/>
        <a:p>
          <a:endParaRPr lang="en-US"/>
        </a:p>
      </dgm:t>
    </dgm:pt>
    <dgm:pt modelId="{AAF671D0-59AA-425F-9750-844305182ACE}" type="sibTrans" cxnId="{45B20D1C-FB3B-4524-B4F7-9CDF8C5DD8CD}">
      <dgm:prSet/>
      <dgm:spPr/>
      <dgm:t>
        <a:bodyPr/>
        <a:lstStyle/>
        <a:p>
          <a:endParaRPr lang="en-US"/>
        </a:p>
      </dgm:t>
    </dgm:pt>
    <dgm:pt modelId="{EACBBF75-6800-4C5A-8A37-D340194ED5E6}">
      <dgm:prSet/>
      <dgm:spPr/>
      <dgm:t>
        <a:bodyPr/>
        <a:lstStyle/>
        <a:p>
          <a:r>
            <a:rPr lang="en-US"/>
            <a:t>First medically licensed ayahuasca center in the world</a:t>
          </a:r>
        </a:p>
      </dgm:t>
    </dgm:pt>
    <dgm:pt modelId="{56388D16-952E-46B3-8CE5-51D677FB6737}" type="parTrans" cxnId="{99E851AD-54D8-4D8B-AE7E-664F628D114A}">
      <dgm:prSet/>
      <dgm:spPr/>
      <dgm:t>
        <a:bodyPr/>
        <a:lstStyle/>
        <a:p>
          <a:endParaRPr lang="en-US"/>
        </a:p>
      </dgm:t>
    </dgm:pt>
    <dgm:pt modelId="{39F94908-73B9-49E9-B47A-802C2EC0E595}" type="sibTrans" cxnId="{99E851AD-54D8-4D8B-AE7E-664F628D114A}">
      <dgm:prSet/>
      <dgm:spPr/>
      <dgm:t>
        <a:bodyPr/>
        <a:lstStyle/>
        <a:p>
          <a:endParaRPr lang="en-US"/>
        </a:p>
      </dgm:t>
    </dgm:pt>
    <dgm:pt modelId="{EE30C1AF-F38B-493C-9022-48FABC99F313}">
      <dgm:prSet/>
      <dgm:spPr/>
      <dgm:t>
        <a:bodyPr/>
        <a:lstStyle/>
        <a:p>
          <a:r>
            <a:rPr lang="en-US"/>
            <a:t>Seen 14,000 guests since inception</a:t>
          </a:r>
        </a:p>
      </dgm:t>
    </dgm:pt>
    <dgm:pt modelId="{582723A7-FC4A-4626-B2F3-E5F435FACBA8}" type="parTrans" cxnId="{A2E6F9F8-4F97-4860-93AB-2E6F24B0D4D0}">
      <dgm:prSet/>
      <dgm:spPr/>
      <dgm:t>
        <a:bodyPr/>
        <a:lstStyle/>
        <a:p>
          <a:endParaRPr lang="en-US"/>
        </a:p>
      </dgm:t>
    </dgm:pt>
    <dgm:pt modelId="{A975FD3C-F7C5-4E4E-993E-FC41C672EB58}" type="sibTrans" cxnId="{A2E6F9F8-4F97-4860-93AB-2E6F24B0D4D0}">
      <dgm:prSet/>
      <dgm:spPr/>
      <dgm:t>
        <a:bodyPr/>
        <a:lstStyle/>
        <a:p>
          <a:endParaRPr lang="en-US"/>
        </a:p>
      </dgm:t>
    </dgm:pt>
    <dgm:pt modelId="{BAD1233C-8CE9-4AEF-861A-3C53E55F106A}">
      <dgm:prSet/>
      <dgm:spPr/>
      <dgm:t>
        <a:bodyPr/>
        <a:lstStyle/>
        <a:p>
          <a:r>
            <a:rPr lang="en-US" dirty="0"/>
            <a:t>#1 rated resort of its kind on TripAdvisor</a:t>
          </a:r>
        </a:p>
      </dgm:t>
    </dgm:pt>
    <dgm:pt modelId="{1505BF2D-2750-46EF-A9DE-0BF9BD7C28C2}" type="parTrans" cxnId="{C0F27A19-5774-45BF-A3CF-02B6B3289889}">
      <dgm:prSet/>
      <dgm:spPr/>
      <dgm:t>
        <a:bodyPr/>
        <a:lstStyle/>
        <a:p>
          <a:endParaRPr lang="en-US"/>
        </a:p>
      </dgm:t>
    </dgm:pt>
    <dgm:pt modelId="{43E51127-9E42-49BE-A609-36D4B2844389}" type="sibTrans" cxnId="{C0F27A19-5774-45BF-A3CF-02B6B3289889}">
      <dgm:prSet/>
      <dgm:spPr/>
      <dgm:t>
        <a:bodyPr/>
        <a:lstStyle/>
        <a:p>
          <a:endParaRPr lang="en-US"/>
        </a:p>
      </dgm:t>
    </dgm:pt>
    <dgm:pt modelId="{42E78279-0781-4EAC-9E2F-634CA9DA0740}">
      <dgm:prSet/>
      <dgm:spPr/>
      <dgm:t>
        <a:bodyPr/>
        <a:lstStyle/>
        <a:p>
          <a:r>
            <a:rPr lang="en-US"/>
            <a:t>Self-reported success rate of 97.16%</a:t>
          </a:r>
        </a:p>
      </dgm:t>
    </dgm:pt>
    <dgm:pt modelId="{AAF5E1B7-F770-41D0-A3B5-311603B4AE12}" type="parTrans" cxnId="{FF47617B-45AE-431D-922B-49D980A32B14}">
      <dgm:prSet/>
      <dgm:spPr/>
      <dgm:t>
        <a:bodyPr/>
        <a:lstStyle/>
        <a:p>
          <a:endParaRPr lang="en-US"/>
        </a:p>
      </dgm:t>
    </dgm:pt>
    <dgm:pt modelId="{4FADBCF2-2E15-474E-BA2B-B8424A0112D2}" type="sibTrans" cxnId="{FF47617B-45AE-431D-922B-49D980A32B14}">
      <dgm:prSet/>
      <dgm:spPr/>
      <dgm:t>
        <a:bodyPr/>
        <a:lstStyle/>
        <a:p>
          <a:endParaRPr lang="en-US"/>
        </a:p>
      </dgm:t>
    </dgm:pt>
    <dgm:pt modelId="{133D1F5C-FF51-2B47-9BA0-AEA92CB8AB9D}" type="pres">
      <dgm:prSet presAssocID="{9FA07784-5961-4CB1-AC55-06ACAC1CA8DA}" presName="diagram" presStyleCnt="0">
        <dgm:presLayoutVars>
          <dgm:dir/>
          <dgm:resizeHandles val="exact"/>
        </dgm:presLayoutVars>
      </dgm:prSet>
      <dgm:spPr/>
    </dgm:pt>
    <dgm:pt modelId="{94EB1DC7-5276-8B4C-AEF5-0DF6F7749EAB}" type="pres">
      <dgm:prSet presAssocID="{B5433247-7877-468C-8919-1EC2AF05717E}" presName="node" presStyleLbl="node1" presStyleIdx="0" presStyleCnt="5">
        <dgm:presLayoutVars>
          <dgm:bulletEnabled val="1"/>
        </dgm:presLayoutVars>
      </dgm:prSet>
      <dgm:spPr/>
    </dgm:pt>
    <dgm:pt modelId="{45A3E6B7-7CD4-D346-B70D-96A1C51C0958}" type="pres">
      <dgm:prSet presAssocID="{AAF671D0-59AA-425F-9750-844305182ACE}" presName="sibTrans" presStyleCnt="0"/>
      <dgm:spPr/>
    </dgm:pt>
    <dgm:pt modelId="{F042A59E-31BC-7240-9373-04C13A191C3D}" type="pres">
      <dgm:prSet presAssocID="{EACBBF75-6800-4C5A-8A37-D340194ED5E6}" presName="node" presStyleLbl="node1" presStyleIdx="1" presStyleCnt="5">
        <dgm:presLayoutVars>
          <dgm:bulletEnabled val="1"/>
        </dgm:presLayoutVars>
      </dgm:prSet>
      <dgm:spPr/>
    </dgm:pt>
    <dgm:pt modelId="{CAD18435-1374-ED46-8DC5-56763FDFC48D}" type="pres">
      <dgm:prSet presAssocID="{39F94908-73B9-49E9-B47A-802C2EC0E595}" presName="sibTrans" presStyleCnt="0"/>
      <dgm:spPr/>
    </dgm:pt>
    <dgm:pt modelId="{D845479F-370A-7946-835D-50DCF34D16DB}" type="pres">
      <dgm:prSet presAssocID="{EE30C1AF-F38B-493C-9022-48FABC99F313}" presName="node" presStyleLbl="node1" presStyleIdx="2" presStyleCnt="5">
        <dgm:presLayoutVars>
          <dgm:bulletEnabled val="1"/>
        </dgm:presLayoutVars>
      </dgm:prSet>
      <dgm:spPr/>
    </dgm:pt>
    <dgm:pt modelId="{077AA98D-647E-5940-827D-DEAB5D849C4C}" type="pres">
      <dgm:prSet presAssocID="{A975FD3C-F7C5-4E4E-993E-FC41C672EB58}" presName="sibTrans" presStyleCnt="0"/>
      <dgm:spPr/>
    </dgm:pt>
    <dgm:pt modelId="{18A31FC8-4DD9-6444-8B18-5B4517B45651}" type="pres">
      <dgm:prSet presAssocID="{BAD1233C-8CE9-4AEF-861A-3C53E55F106A}" presName="node" presStyleLbl="node1" presStyleIdx="3" presStyleCnt="5">
        <dgm:presLayoutVars>
          <dgm:bulletEnabled val="1"/>
        </dgm:presLayoutVars>
      </dgm:prSet>
      <dgm:spPr/>
    </dgm:pt>
    <dgm:pt modelId="{358402DC-4CB0-2D4F-B9C2-522582C7E74D}" type="pres">
      <dgm:prSet presAssocID="{43E51127-9E42-49BE-A609-36D4B2844389}" presName="sibTrans" presStyleCnt="0"/>
      <dgm:spPr/>
    </dgm:pt>
    <dgm:pt modelId="{C405AD38-C6B8-234F-BC15-77AA9C8872B2}" type="pres">
      <dgm:prSet presAssocID="{42E78279-0781-4EAC-9E2F-634CA9DA0740}" presName="node" presStyleLbl="node1" presStyleIdx="4" presStyleCnt="5">
        <dgm:presLayoutVars>
          <dgm:bulletEnabled val="1"/>
        </dgm:presLayoutVars>
      </dgm:prSet>
      <dgm:spPr/>
    </dgm:pt>
  </dgm:ptLst>
  <dgm:cxnLst>
    <dgm:cxn modelId="{C0F27A19-5774-45BF-A3CF-02B6B3289889}" srcId="{9FA07784-5961-4CB1-AC55-06ACAC1CA8DA}" destId="{BAD1233C-8CE9-4AEF-861A-3C53E55F106A}" srcOrd="3" destOrd="0" parTransId="{1505BF2D-2750-46EF-A9DE-0BF9BD7C28C2}" sibTransId="{43E51127-9E42-49BE-A609-36D4B2844389}"/>
    <dgm:cxn modelId="{45B20D1C-FB3B-4524-B4F7-9CDF8C5DD8CD}" srcId="{9FA07784-5961-4CB1-AC55-06ACAC1CA8DA}" destId="{B5433247-7877-468C-8919-1EC2AF05717E}" srcOrd="0" destOrd="0" parTransId="{53D3E140-4121-4CDE-8056-2DDB3229504D}" sibTransId="{AAF671D0-59AA-425F-9750-844305182ACE}"/>
    <dgm:cxn modelId="{677EA641-FC8C-6F4D-B4C2-E2E63DE2D59F}" type="presOf" srcId="{EE30C1AF-F38B-493C-9022-48FABC99F313}" destId="{D845479F-370A-7946-835D-50DCF34D16DB}" srcOrd="0" destOrd="0" presId="urn:microsoft.com/office/officeart/2005/8/layout/default"/>
    <dgm:cxn modelId="{AF4B0A4B-69BC-BF45-88E0-0CF384BF1E05}" type="presOf" srcId="{B5433247-7877-468C-8919-1EC2AF05717E}" destId="{94EB1DC7-5276-8B4C-AEF5-0DF6F7749EAB}" srcOrd="0" destOrd="0" presId="urn:microsoft.com/office/officeart/2005/8/layout/default"/>
    <dgm:cxn modelId="{38FF4950-5C8F-EA4E-B525-73EB7E68C8FD}" type="presOf" srcId="{42E78279-0781-4EAC-9E2F-634CA9DA0740}" destId="{C405AD38-C6B8-234F-BC15-77AA9C8872B2}" srcOrd="0" destOrd="0" presId="urn:microsoft.com/office/officeart/2005/8/layout/default"/>
    <dgm:cxn modelId="{F801E563-65CF-B44A-8A64-266BD3DB104A}" type="presOf" srcId="{EACBBF75-6800-4C5A-8A37-D340194ED5E6}" destId="{F042A59E-31BC-7240-9373-04C13A191C3D}" srcOrd="0" destOrd="0" presId="urn:microsoft.com/office/officeart/2005/8/layout/default"/>
    <dgm:cxn modelId="{FF47617B-45AE-431D-922B-49D980A32B14}" srcId="{9FA07784-5961-4CB1-AC55-06ACAC1CA8DA}" destId="{42E78279-0781-4EAC-9E2F-634CA9DA0740}" srcOrd="4" destOrd="0" parTransId="{AAF5E1B7-F770-41D0-A3B5-311603B4AE12}" sibTransId="{4FADBCF2-2E15-474E-BA2B-B8424A0112D2}"/>
    <dgm:cxn modelId="{1474DF97-F71D-8347-ADF7-10D5E03A8573}" type="presOf" srcId="{BAD1233C-8CE9-4AEF-861A-3C53E55F106A}" destId="{18A31FC8-4DD9-6444-8B18-5B4517B45651}" srcOrd="0" destOrd="0" presId="urn:microsoft.com/office/officeart/2005/8/layout/default"/>
    <dgm:cxn modelId="{99E851AD-54D8-4D8B-AE7E-664F628D114A}" srcId="{9FA07784-5961-4CB1-AC55-06ACAC1CA8DA}" destId="{EACBBF75-6800-4C5A-8A37-D340194ED5E6}" srcOrd="1" destOrd="0" parTransId="{56388D16-952E-46B3-8CE5-51D677FB6737}" sibTransId="{39F94908-73B9-49E9-B47A-802C2EC0E595}"/>
    <dgm:cxn modelId="{E18365D9-D157-4449-8E90-29EF8176A435}" type="presOf" srcId="{9FA07784-5961-4CB1-AC55-06ACAC1CA8DA}" destId="{133D1F5C-FF51-2B47-9BA0-AEA92CB8AB9D}" srcOrd="0" destOrd="0" presId="urn:microsoft.com/office/officeart/2005/8/layout/default"/>
    <dgm:cxn modelId="{A2E6F9F8-4F97-4860-93AB-2E6F24B0D4D0}" srcId="{9FA07784-5961-4CB1-AC55-06ACAC1CA8DA}" destId="{EE30C1AF-F38B-493C-9022-48FABC99F313}" srcOrd="2" destOrd="0" parTransId="{582723A7-FC4A-4626-B2F3-E5F435FACBA8}" sibTransId="{A975FD3C-F7C5-4E4E-993E-FC41C672EB58}"/>
    <dgm:cxn modelId="{DE702AAA-59D5-7A41-AFAA-F2CB590BB23A}" type="presParOf" srcId="{133D1F5C-FF51-2B47-9BA0-AEA92CB8AB9D}" destId="{94EB1DC7-5276-8B4C-AEF5-0DF6F7749EAB}" srcOrd="0" destOrd="0" presId="urn:microsoft.com/office/officeart/2005/8/layout/default"/>
    <dgm:cxn modelId="{FD290285-8322-5048-9455-A20AD6FDF429}" type="presParOf" srcId="{133D1F5C-FF51-2B47-9BA0-AEA92CB8AB9D}" destId="{45A3E6B7-7CD4-D346-B70D-96A1C51C0958}" srcOrd="1" destOrd="0" presId="urn:microsoft.com/office/officeart/2005/8/layout/default"/>
    <dgm:cxn modelId="{ADB6558D-724B-9B43-A34C-D6609B7C1CA9}" type="presParOf" srcId="{133D1F5C-FF51-2B47-9BA0-AEA92CB8AB9D}" destId="{F042A59E-31BC-7240-9373-04C13A191C3D}" srcOrd="2" destOrd="0" presId="urn:microsoft.com/office/officeart/2005/8/layout/default"/>
    <dgm:cxn modelId="{A853FDBE-E00F-F648-9174-9C8F0147005B}" type="presParOf" srcId="{133D1F5C-FF51-2B47-9BA0-AEA92CB8AB9D}" destId="{CAD18435-1374-ED46-8DC5-56763FDFC48D}" srcOrd="3" destOrd="0" presId="urn:microsoft.com/office/officeart/2005/8/layout/default"/>
    <dgm:cxn modelId="{1F5D2FBC-A939-664E-B5AE-40BFD63DF271}" type="presParOf" srcId="{133D1F5C-FF51-2B47-9BA0-AEA92CB8AB9D}" destId="{D845479F-370A-7946-835D-50DCF34D16DB}" srcOrd="4" destOrd="0" presId="urn:microsoft.com/office/officeart/2005/8/layout/default"/>
    <dgm:cxn modelId="{EFB60550-623D-E94B-9811-3804092A8FDC}" type="presParOf" srcId="{133D1F5C-FF51-2B47-9BA0-AEA92CB8AB9D}" destId="{077AA98D-647E-5940-827D-DEAB5D849C4C}" srcOrd="5" destOrd="0" presId="urn:microsoft.com/office/officeart/2005/8/layout/default"/>
    <dgm:cxn modelId="{34472121-1008-CA44-AB97-38C8BD19CE65}" type="presParOf" srcId="{133D1F5C-FF51-2B47-9BA0-AEA92CB8AB9D}" destId="{18A31FC8-4DD9-6444-8B18-5B4517B45651}" srcOrd="6" destOrd="0" presId="urn:microsoft.com/office/officeart/2005/8/layout/default"/>
    <dgm:cxn modelId="{290738FF-0621-4E4D-AD20-818BB9658A77}" type="presParOf" srcId="{133D1F5C-FF51-2B47-9BA0-AEA92CB8AB9D}" destId="{358402DC-4CB0-2D4F-B9C2-522582C7E74D}" srcOrd="7" destOrd="0" presId="urn:microsoft.com/office/officeart/2005/8/layout/default"/>
    <dgm:cxn modelId="{C25888CC-7E83-F741-BCB5-DCEFD60FEC7A}" type="presParOf" srcId="{133D1F5C-FF51-2B47-9BA0-AEA92CB8AB9D}" destId="{C405AD38-C6B8-234F-BC15-77AA9C8872B2}" srcOrd="8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F4071D26-6D9B-4593-90FD-8BBBBAE41E9E}" type="doc">
      <dgm:prSet loTypeId="urn:microsoft.com/office/officeart/2005/8/layout/default" loCatId="list" qsTypeId="urn:microsoft.com/office/officeart/2005/8/quickstyle/simple4" qsCatId="simple" csTypeId="urn:microsoft.com/office/officeart/2005/8/colors/accent1_2" csCatId="accent1"/>
      <dgm:spPr/>
      <dgm:t>
        <a:bodyPr/>
        <a:lstStyle/>
        <a:p>
          <a:endParaRPr lang="en-US"/>
        </a:p>
      </dgm:t>
    </dgm:pt>
    <dgm:pt modelId="{795117C3-F406-4642-B8CA-E06B30F34439}">
      <dgm:prSet/>
      <dgm:spPr/>
      <dgm:t>
        <a:bodyPr/>
        <a:lstStyle/>
        <a:p>
          <a:r>
            <a:rPr lang="en-US"/>
            <a:t>4 Ayahuasca sessions</a:t>
          </a:r>
        </a:p>
      </dgm:t>
    </dgm:pt>
    <dgm:pt modelId="{02DD4876-9BB7-489A-BC22-046CDB9F7FE8}" type="parTrans" cxnId="{93A6087C-D8E9-4743-BF46-8AAD4B8105FF}">
      <dgm:prSet/>
      <dgm:spPr/>
      <dgm:t>
        <a:bodyPr/>
        <a:lstStyle/>
        <a:p>
          <a:endParaRPr lang="en-US"/>
        </a:p>
      </dgm:t>
    </dgm:pt>
    <dgm:pt modelId="{8B97592A-3CD9-44BC-921D-9F1BADCF6ADB}" type="sibTrans" cxnId="{93A6087C-D8E9-4743-BF46-8AAD4B8105FF}">
      <dgm:prSet/>
      <dgm:spPr/>
      <dgm:t>
        <a:bodyPr/>
        <a:lstStyle/>
        <a:p>
          <a:endParaRPr lang="en-US"/>
        </a:p>
      </dgm:t>
    </dgm:pt>
    <dgm:pt modelId="{9D9A4D12-562D-4289-8332-46EB7519E41B}">
      <dgm:prSet/>
      <dgm:spPr/>
      <dgm:t>
        <a:bodyPr/>
        <a:lstStyle/>
        <a:p>
          <a:r>
            <a:rPr lang="en-US"/>
            <a:t>3 Breathwork sessions</a:t>
          </a:r>
        </a:p>
      </dgm:t>
    </dgm:pt>
    <dgm:pt modelId="{1A3E882D-EBAD-4C55-AF4D-9591CC6AB12A}" type="parTrans" cxnId="{F32E18D1-7C36-47E1-B724-711BEFF9FF66}">
      <dgm:prSet/>
      <dgm:spPr/>
      <dgm:t>
        <a:bodyPr/>
        <a:lstStyle/>
        <a:p>
          <a:endParaRPr lang="en-US"/>
        </a:p>
      </dgm:t>
    </dgm:pt>
    <dgm:pt modelId="{36E62790-6AD8-47FF-B904-FFDBFBF99607}" type="sibTrans" cxnId="{F32E18D1-7C36-47E1-B724-711BEFF9FF66}">
      <dgm:prSet/>
      <dgm:spPr/>
      <dgm:t>
        <a:bodyPr/>
        <a:lstStyle/>
        <a:p>
          <a:endParaRPr lang="en-US"/>
        </a:p>
      </dgm:t>
    </dgm:pt>
    <dgm:pt modelId="{E09F0C8F-7025-4B6B-A749-BDCADF1A1C18}">
      <dgm:prSet/>
      <dgm:spPr/>
      <dgm:t>
        <a:bodyPr/>
        <a:lstStyle/>
        <a:p>
          <a:r>
            <a:rPr lang="en-US"/>
            <a:t>Daily yoga &amp; Mediation</a:t>
          </a:r>
        </a:p>
      </dgm:t>
    </dgm:pt>
    <dgm:pt modelId="{12639F66-2776-4445-A2F4-9811A1F2727D}" type="parTrans" cxnId="{4127E4B9-4232-41DE-93B9-2F16F6DE9274}">
      <dgm:prSet/>
      <dgm:spPr/>
      <dgm:t>
        <a:bodyPr/>
        <a:lstStyle/>
        <a:p>
          <a:endParaRPr lang="en-US"/>
        </a:p>
      </dgm:t>
    </dgm:pt>
    <dgm:pt modelId="{3273739D-DD9B-4A36-8845-1759FACDD649}" type="sibTrans" cxnId="{4127E4B9-4232-41DE-93B9-2F16F6DE9274}">
      <dgm:prSet/>
      <dgm:spPr/>
      <dgm:t>
        <a:bodyPr/>
        <a:lstStyle/>
        <a:p>
          <a:endParaRPr lang="en-US"/>
        </a:p>
      </dgm:t>
    </dgm:pt>
    <dgm:pt modelId="{4BDCBA79-07C4-4AEE-A84F-BE702B282289}">
      <dgm:prSet/>
      <dgm:spPr/>
      <dgm:t>
        <a:bodyPr/>
        <a:lstStyle/>
        <a:p>
          <a:r>
            <a:rPr lang="en-US"/>
            <a:t>Bodywork &amp; Spa treatments</a:t>
          </a:r>
        </a:p>
      </dgm:t>
    </dgm:pt>
    <dgm:pt modelId="{525374F6-F53D-4292-9CAC-4AE2667743B8}" type="parTrans" cxnId="{FE600BBC-3B7B-4540-AF45-ECD11ED6B24B}">
      <dgm:prSet/>
      <dgm:spPr/>
      <dgm:t>
        <a:bodyPr/>
        <a:lstStyle/>
        <a:p>
          <a:endParaRPr lang="en-US"/>
        </a:p>
      </dgm:t>
    </dgm:pt>
    <dgm:pt modelId="{5DD551B0-1201-481A-9126-4A909A8C8755}" type="sibTrans" cxnId="{FE600BBC-3B7B-4540-AF45-ECD11ED6B24B}">
      <dgm:prSet/>
      <dgm:spPr/>
      <dgm:t>
        <a:bodyPr/>
        <a:lstStyle/>
        <a:p>
          <a:endParaRPr lang="en-US"/>
        </a:p>
      </dgm:t>
    </dgm:pt>
    <dgm:pt modelId="{92C8FC7D-F85D-4F36-A5DA-4EC3E797C9B2}">
      <dgm:prSet/>
      <dgm:spPr/>
      <dgm:t>
        <a:bodyPr/>
        <a:lstStyle/>
        <a:p>
          <a:r>
            <a:rPr lang="en-US"/>
            <a:t>Organic high vibrational food</a:t>
          </a:r>
        </a:p>
      </dgm:t>
    </dgm:pt>
    <dgm:pt modelId="{C5E62F41-F7FE-40F9-AFC3-6567FEA72869}" type="parTrans" cxnId="{5EB5BE2E-D627-4379-8691-F86CE298CE69}">
      <dgm:prSet/>
      <dgm:spPr/>
      <dgm:t>
        <a:bodyPr/>
        <a:lstStyle/>
        <a:p>
          <a:endParaRPr lang="en-US"/>
        </a:p>
      </dgm:t>
    </dgm:pt>
    <dgm:pt modelId="{B8157280-E20A-4A46-86E9-4635E5D56558}" type="sibTrans" cxnId="{5EB5BE2E-D627-4379-8691-F86CE298CE69}">
      <dgm:prSet/>
      <dgm:spPr/>
      <dgm:t>
        <a:bodyPr/>
        <a:lstStyle/>
        <a:p>
          <a:endParaRPr lang="en-US"/>
        </a:p>
      </dgm:t>
    </dgm:pt>
    <dgm:pt modelId="{8B8420FC-A4CE-4E9E-A10A-05C5C607810A}">
      <dgm:prSet/>
      <dgm:spPr/>
      <dgm:t>
        <a:bodyPr/>
        <a:lstStyle/>
        <a:p>
          <a:r>
            <a:rPr lang="en-US"/>
            <a:t>Workshops &amp; Integration classes</a:t>
          </a:r>
        </a:p>
      </dgm:t>
    </dgm:pt>
    <dgm:pt modelId="{41C76F41-4894-4906-9B27-72639285259E}" type="parTrans" cxnId="{5638D120-32C7-4269-A089-D7066C0E834F}">
      <dgm:prSet/>
      <dgm:spPr/>
      <dgm:t>
        <a:bodyPr/>
        <a:lstStyle/>
        <a:p>
          <a:endParaRPr lang="en-US"/>
        </a:p>
      </dgm:t>
    </dgm:pt>
    <dgm:pt modelId="{B06F6017-E8E8-4E95-845C-50C49890660E}" type="sibTrans" cxnId="{5638D120-32C7-4269-A089-D7066C0E834F}">
      <dgm:prSet/>
      <dgm:spPr/>
      <dgm:t>
        <a:bodyPr/>
        <a:lstStyle/>
        <a:p>
          <a:endParaRPr lang="en-US"/>
        </a:p>
      </dgm:t>
    </dgm:pt>
    <dgm:pt modelId="{5C7B06E9-D334-481B-B5C9-1A8F63C8FC88}">
      <dgm:prSet/>
      <dgm:spPr/>
      <dgm:t>
        <a:bodyPr/>
        <a:lstStyle/>
        <a:p>
          <a:r>
            <a:rPr lang="en-US"/>
            <a:t>2 Hydrocolonics</a:t>
          </a:r>
        </a:p>
      </dgm:t>
    </dgm:pt>
    <dgm:pt modelId="{737C97B9-79B6-4DAC-8BDB-CB1B1718FAC0}" type="parTrans" cxnId="{B69974FF-8DD6-4B7A-994B-DB6C77C142BF}">
      <dgm:prSet/>
      <dgm:spPr/>
      <dgm:t>
        <a:bodyPr/>
        <a:lstStyle/>
        <a:p>
          <a:endParaRPr lang="en-US"/>
        </a:p>
      </dgm:t>
    </dgm:pt>
    <dgm:pt modelId="{68E68AA2-C38B-4411-A259-0DAB3FA8653C}" type="sibTrans" cxnId="{B69974FF-8DD6-4B7A-994B-DB6C77C142BF}">
      <dgm:prSet/>
      <dgm:spPr/>
      <dgm:t>
        <a:bodyPr/>
        <a:lstStyle/>
        <a:p>
          <a:endParaRPr lang="en-US"/>
        </a:p>
      </dgm:t>
    </dgm:pt>
    <dgm:pt modelId="{E3BAF2B8-DD40-4AC8-8DAE-8BE3748164D5}">
      <dgm:prSet/>
      <dgm:spPr/>
      <dgm:t>
        <a:bodyPr/>
        <a:lstStyle/>
        <a:p>
          <a:r>
            <a:rPr lang="en-US"/>
            <a:t>Psychological services</a:t>
          </a:r>
        </a:p>
      </dgm:t>
    </dgm:pt>
    <dgm:pt modelId="{D4B949C6-63EB-43B0-9BDD-18ED938236F0}" type="parTrans" cxnId="{9EBF0703-AEF6-4BBD-88EB-454FE429B78D}">
      <dgm:prSet/>
      <dgm:spPr/>
      <dgm:t>
        <a:bodyPr/>
        <a:lstStyle/>
        <a:p>
          <a:endParaRPr lang="en-US"/>
        </a:p>
      </dgm:t>
    </dgm:pt>
    <dgm:pt modelId="{7DD5F53F-87F7-43C7-B93D-D0F8717351DC}" type="sibTrans" cxnId="{9EBF0703-AEF6-4BBD-88EB-454FE429B78D}">
      <dgm:prSet/>
      <dgm:spPr/>
      <dgm:t>
        <a:bodyPr/>
        <a:lstStyle/>
        <a:p>
          <a:endParaRPr lang="en-US"/>
        </a:p>
      </dgm:t>
    </dgm:pt>
    <dgm:pt modelId="{82782B1F-88B2-4E3B-8C1A-2AD80E5F6AAA}">
      <dgm:prSet/>
      <dgm:spPr/>
      <dgm:t>
        <a:bodyPr/>
        <a:lstStyle/>
        <a:p>
          <a:r>
            <a:rPr lang="en-US"/>
            <a:t>24/7 Medical supervision by MDs, RNs, and Paramedics</a:t>
          </a:r>
        </a:p>
      </dgm:t>
    </dgm:pt>
    <dgm:pt modelId="{8BDB84D8-92DC-4496-8CEF-B99237040A11}" type="parTrans" cxnId="{553D7126-9CAE-4E75-8BA4-DE45B8DE22BB}">
      <dgm:prSet/>
      <dgm:spPr/>
      <dgm:t>
        <a:bodyPr/>
        <a:lstStyle/>
        <a:p>
          <a:endParaRPr lang="en-US"/>
        </a:p>
      </dgm:t>
    </dgm:pt>
    <dgm:pt modelId="{8E6C371F-100F-4AB4-BA65-9F0D544FBD89}" type="sibTrans" cxnId="{553D7126-9CAE-4E75-8BA4-DE45B8DE22BB}">
      <dgm:prSet/>
      <dgm:spPr/>
      <dgm:t>
        <a:bodyPr/>
        <a:lstStyle/>
        <a:p>
          <a:endParaRPr lang="en-US"/>
        </a:p>
      </dgm:t>
    </dgm:pt>
    <dgm:pt modelId="{37B62E7B-138E-D84E-A6A2-6F48D9F414D9}" type="pres">
      <dgm:prSet presAssocID="{F4071D26-6D9B-4593-90FD-8BBBBAE41E9E}" presName="diagram" presStyleCnt="0">
        <dgm:presLayoutVars>
          <dgm:dir/>
          <dgm:resizeHandles val="exact"/>
        </dgm:presLayoutVars>
      </dgm:prSet>
      <dgm:spPr/>
    </dgm:pt>
    <dgm:pt modelId="{53E8668B-C3AB-8147-932D-83D026192BC9}" type="pres">
      <dgm:prSet presAssocID="{795117C3-F406-4642-B8CA-E06B30F34439}" presName="node" presStyleLbl="node1" presStyleIdx="0" presStyleCnt="9">
        <dgm:presLayoutVars>
          <dgm:bulletEnabled val="1"/>
        </dgm:presLayoutVars>
      </dgm:prSet>
      <dgm:spPr/>
    </dgm:pt>
    <dgm:pt modelId="{D2C1E66A-312F-C74E-9C30-E863981ADD3A}" type="pres">
      <dgm:prSet presAssocID="{8B97592A-3CD9-44BC-921D-9F1BADCF6ADB}" presName="sibTrans" presStyleCnt="0"/>
      <dgm:spPr/>
    </dgm:pt>
    <dgm:pt modelId="{202E8D5C-CC85-7A45-9C1F-477658CA2A0A}" type="pres">
      <dgm:prSet presAssocID="{9D9A4D12-562D-4289-8332-46EB7519E41B}" presName="node" presStyleLbl="node1" presStyleIdx="1" presStyleCnt="9">
        <dgm:presLayoutVars>
          <dgm:bulletEnabled val="1"/>
        </dgm:presLayoutVars>
      </dgm:prSet>
      <dgm:spPr/>
    </dgm:pt>
    <dgm:pt modelId="{53CB9EB6-2D15-F54F-9DD6-D327B9A17C9F}" type="pres">
      <dgm:prSet presAssocID="{36E62790-6AD8-47FF-B904-FFDBFBF99607}" presName="sibTrans" presStyleCnt="0"/>
      <dgm:spPr/>
    </dgm:pt>
    <dgm:pt modelId="{3A56FDB6-ECFC-8C46-A81A-5BF5E368F4CD}" type="pres">
      <dgm:prSet presAssocID="{E09F0C8F-7025-4B6B-A749-BDCADF1A1C18}" presName="node" presStyleLbl="node1" presStyleIdx="2" presStyleCnt="9">
        <dgm:presLayoutVars>
          <dgm:bulletEnabled val="1"/>
        </dgm:presLayoutVars>
      </dgm:prSet>
      <dgm:spPr/>
    </dgm:pt>
    <dgm:pt modelId="{A90F21E4-D8A1-874F-BB6C-2A27172FA909}" type="pres">
      <dgm:prSet presAssocID="{3273739D-DD9B-4A36-8845-1759FACDD649}" presName="sibTrans" presStyleCnt="0"/>
      <dgm:spPr/>
    </dgm:pt>
    <dgm:pt modelId="{A102E677-4FBC-7C47-AF5C-32DC1B752785}" type="pres">
      <dgm:prSet presAssocID="{4BDCBA79-07C4-4AEE-A84F-BE702B282289}" presName="node" presStyleLbl="node1" presStyleIdx="3" presStyleCnt="9">
        <dgm:presLayoutVars>
          <dgm:bulletEnabled val="1"/>
        </dgm:presLayoutVars>
      </dgm:prSet>
      <dgm:spPr/>
    </dgm:pt>
    <dgm:pt modelId="{935CA1C0-4BDC-6A48-A7A8-FFB79761D5C9}" type="pres">
      <dgm:prSet presAssocID="{5DD551B0-1201-481A-9126-4A909A8C8755}" presName="sibTrans" presStyleCnt="0"/>
      <dgm:spPr/>
    </dgm:pt>
    <dgm:pt modelId="{4E23BF5E-153E-FE4A-A523-3C6549A7F993}" type="pres">
      <dgm:prSet presAssocID="{92C8FC7D-F85D-4F36-A5DA-4EC3E797C9B2}" presName="node" presStyleLbl="node1" presStyleIdx="4" presStyleCnt="9">
        <dgm:presLayoutVars>
          <dgm:bulletEnabled val="1"/>
        </dgm:presLayoutVars>
      </dgm:prSet>
      <dgm:spPr/>
    </dgm:pt>
    <dgm:pt modelId="{901DA892-1F62-AB45-983E-3B0CE826DB05}" type="pres">
      <dgm:prSet presAssocID="{B8157280-E20A-4A46-86E9-4635E5D56558}" presName="sibTrans" presStyleCnt="0"/>
      <dgm:spPr/>
    </dgm:pt>
    <dgm:pt modelId="{91B3DD02-25EE-BD4D-89E0-DFE0D6C16887}" type="pres">
      <dgm:prSet presAssocID="{8B8420FC-A4CE-4E9E-A10A-05C5C607810A}" presName="node" presStyleLbl="node1" presStyleIdx="5" presStyleCnt="9">
        <dgm:presLayoutVars>
          <dgm:bulletEnabled val="1"/>
        </dgm:presLayoutVars>
      </dgm:prSet>
      <dgm:spPr/>
    </dgm:pt>
    <dgm:pt modelId="{56091A3B-BF07-C847-8E40-F72F9EBEE3AF}" type="pres">
      <dgm:prSet presAssocID="{B06F6017-E8E8-4E95-845C-50C49890660E}" presName="sibTrans" presStyleCnt="0"/>
      <dgm:spPr/>
    </dgm:pt>
    <dgm:pt modelId="{749EF80C-53A4-6740-8F64-D25AF95185C4}" type="pres">
      <dgm:prSet presAssocID="{5C7B06E9-D334-481B-B5C9-1A8F63C8FC88}" presName="node" presStyleLbl="node1" presStyleIdx="6" presStyleCnt="9">
        <dgm:presLayoutVars>
          <dgm:bulletEnabled val="1"/>
        </dgm:presLayoutVars>
      </dgm:prSet>
      <dgm:spPr/>
    </dgm:pt>
    <dgm:pt modelId="{01E95D3B-5C11-2741-895B-53C534334374}" type="pres">
      <dgm:prSet presAssocID="{68E68AA2-C38B-4411-A259-0DAB3FA8653C}" presName="sibTrans" presStyleCnt="0"/>
      <dgm:spPr/>
    </dgm:pt>
    <dgm:pt modelId="{C81FDA2F-72F1-6F46-A626-897D71D002A5}" type="pres">
      <dgm:prSet presAssocID="{E3BAF2B8-DD40-4AC8-8DAE-8BE3748164D5}" presName="node" presStyleLbl="node1" presStyleIdx="7" presStyleCnt="9">
        <dgm:presLayoutVars>
          <dgm:bulletEnabled val="1"/>
        </dgm:presLayoutVars>
      </dgm:prSet>
      <dgm:spPr/>
    </dgm:pt>
    <dgm:pt modelId="{38A488CF-8068-FC44-B128-045364969048}" type="pres">
      <dgm:prSet presAssocID="{7DD5F53F-87F7-43C7-B93D-D0F8717351DC}" presName="sibTrans" presStyleCnt="0"/>
      <dgm:spPr/>
    </dgm:pt>
    <dgm:pt modelId="{4CF8CC55-1AEC-4041-AB3A-81D6BF84A62C}" type="pres">
      <dgm:prSet presAssocID="{82782B1F-88B2-4E3B-8C1A-2AD80E5F6AAA}" presName="node" presStyleLbl="node1" presStyleIdx="8" presStyleCnt="9">
        <dgm:presLayoutVars>
          <dgm:bulletEnabled val="1"/>
        </dgm:presLayoutVars>
      </dgm:prSet>
      <dgm:spPr/>
    </dgm:pt>
  </dgm:ptLst>
  <dgm:cxnLst>
    <dgm:cxn modelId="{9EBF0703-AEF6-4BBD-88EB-454FE429B78D}" srcId="{F4071D26-6D9B-4593-90FD-8BBBBAE41E9E}" destId="{E3BAF2B8-DD40-4AC8-8DAE-8BE3748164D5}" srcOrd="7" destOrd="0" parTransId="{D4B949C6-63EB-43B0-9BDD-18ED938236F0}" sibTransId="{7DD5F53F-87F7-43C7-B93D-D0F8717351DC}"/>
    <dgm:cxn modelId="{5638D120-32C7-4269-A089-D7066C0E834F}" srcId="{F4071D26-6D9B-4593-90FD-8BBBBAE41E9E}" destId="{8B8420FC-A4CE-4E9E-A10A-05C5C607810A}" srcOrd="5" destOrd="0" parTransId="{41C76F41-4894-4906-9B27-72639285259E}" sibTransId="{B06F6017-E8E8-4E95-845C-50C49890660E}"/>
    <dgm:cxn modelId="{553D7126-9CAE-4E75-8BA4-DE45B8DE22BB}" srcId="{F4071D26-6D9B-4593-90FD-8BBBBAE41E9E}" destId="{82782B1F-88B2-4E3B-8C1A-2AD80E5F6AAA}" srcOrd="8" destOrd="0" parTransId="{8BDB84D8-92DC-4496-8CEF-B99237040A11}" sibTransId="{8E6C371F-100F-4AB4-BA65-9F0D544FBD89}"/>
    <dgm:cxn modelId="{5EB5BE2E-D627-4379-8691-F86CE298CE69}" srcId="{F4071D26-6D9B-4593-90FD-8BBBBAE41E9E}" destId="{92C8FC7D-F85D-4F36-A5DA-4EC3E797C9B2}" srcOrd="4" destOrd="0" parTransId="{C5E62F41-F7FE-40F9-AFC3-6567FEA72869}" sibTransId="{B8157280-E20A-4A46-86E9-4635E5D56558}"/>
    <dgm:cxn modelId="{D0F04F3E-3992-FF4D-AC2C-CF8C57134A08}" type="presOf" srcId="{4BDCBA79-07C4-4AEE-A84F-BE702B282289}" destId="{A102E677-4FBC-7C47-AF5C-32DC1B752785}" srcOrd="0" destOrd="0" presId="urn:microsoft.com/office/officeart/2005/8/layout/default"/>
    <dgm:cxn modelId="{6EFD863F-EFD9-984E-9A1D-7A0CBF6931A9}" type="presOf" srcId="{E09F0C8F-7025-4B6B-A749-BDCADF1A1C18}" destId="{3A56FDB6-ECFC-8C46-A81A-5BF5E368F4CD}" srcOrd="0" destOrd="0" presId="urn:microsoft.com/office/officeart/2005/8/layout/default"/>
    <dgm:cxn modelId="{A3DF5441-0250-C242-88B4-BB3CD6847209}" type="presOf" srcId="{8B8420FC-A4CE-4E9E-A10A-05C5C607810A}" destId="{91B3DD02-25EE-BD4D-89E0-DFE0D6C16887}" srcOrd="0" destOrd="0" presId="urn:microsoft.com/office/officeart/2005/8/layout/default"/>
    <dgm:cxn modelId="{7C695742-3E57-7048-B54D-CD3184791035}" type="presOf" srcId="{92C8FC7D-F85D-4F36-A5DA-4EC3E797C9B2}" destId="{4E23BF5E-153E-FE4A-A523-3C6549A7F993}" srcOrd="0" destOrd="0" presId="urn:microsoft.com/office/officeart/2005/8/layout/default"/>
    <dgm:cxn modelId="{B83EDB4E-8F19-424E-A50D-C836C1C9FD66}" type="presOf" srcId="{795117C3-F406-4642-B8CA-E06B30F34439}" destId="{53E8668B-C3AB-8147-932D-83D026192BC9}" srcOrd="0" destOrd="0" presId="urn:microsoft.com/office/officeart/2005/8/layout/default"/>
    <dgm:cxn modelId="{93A6087C-D8E9-4743-BF46-8AAD4B8105FF}" srcId="{F4071D26-6D9B-4593-90FD-8BBBBAE41E9E}" destId="{795117C3-F406-4642-B8CA-E06B30F34439}" srcOrd="0" destOrd="0" parTransId="{02DD4876-9BB7-489A-BC22-046CDB9F7FE8}" sibTransId="{8B97592A-3CD9-44BC-921D-9F1BADCF6ADB}"/>
    <dgm:cxn modelId="{A0732886-AEAD-6448-8196-D08F08946CFD}" type="presOf" srcId="{5C7B06E9-D334-481B-B5C9-1A8F63C8FC88}" destId="{749EF80C-53A4-6740-8F64-D25AF95185C4}" srcOrd="0" destOrd="0" presId="urn:microsoft.com/office/officeart/2005/8/layout/default"/>
    <dgm:cxn modelId="{C219E09B-0657-D043-96A0-060CA703DDD5}" type="presOf" srcId="{F4071D26-6D9B-4593-90FD-8BBBBAE41E9E}" destId="{37B62E7B-138E-D84E-A6A2-6F48D9F414D9}" srcOrd="0" destOrd="0" presId="urn:microsoft.com/office/officeart/2005/8/layout/default"/>
    <dgm:cxn modelId="{BA4B43B8-1729-E24E-BDA2-664CE718540D}" type="presOf" srcId="{9D9A4D12-562D-4289-8332-46EB7519E41B}" destId="{202E8D5C-CC85-7A45-9C1F-477658CA2A0A}" srcOrd="0" destOrd="0" presId="urn:microsoft.com/office/officeart/2005/8/layout/default"/>
    <dgm:cxn modelId="{4127E4B9-4232-41DE-93B9-2F16F6DE9274}" srcId="{F4071D26-6D9B-4593-90FD-8BBBBAE41E9E}" destId="{E09F0C8F-7025-4B6B-A749-BDCADF1A1C18}" srcOrd="2" destOrd="0" parTransId="{12639F66-2776-4445-A2F4-9811A1F2727D}" sibTransId="{3273739D-DD9B-4A36-8845-1759FACDD649}"/>
    <dgm:cxn modelId="{FE600BBC-3B7B-4540-AF45-ECD11ED6B24B}" srcId="{F4071D26-6D9B-4593-90FD-8BBBBAE41E9E}" destId="{4BDCBA79-07C4-4AEE-A84F-BE702B282289}" srcOrd="3" destOrd="0" parTransId="{525374F6-F53D-4292-9CAC-4AE2667743B8}" sibTransId="{5DD551B0-1201-481A-9126-4A909A8C8755}"/>
    <dgm:cxn modelId="{681A31CA-A894-BC47-BD6E-3DA1C60F201D}" type="presOf" srcId="{82782B1F-88B2-4E3B-8C1A-2AD80E5F6AAA}" destId="{4CF8CC55-1AEC-4041-AB3A-81D6BF84A62C}" srcOrd="0" destOrd="0" presId="urn:microsoft.com/office/officeart/2005/8/layout/default"/>
    <dgm:cxn modelId="{F32E18D1-7C36-47E1-B724-711BEFF9FF66}" srcId="{F4071D26-6D9B-4593-90FD-8BBBBAE41E9E}" destId="{9D9A4D12-562D-4289-8332-46EB7519E41B}" srcOrd="1" destOrd="0" parTransId="{1A3E882D-EBAD-4C55-AF4D-9591CC6AB12A}" sibTransId="{36E62790-6AD8-47FF-B904-FFDBFBF99607}"/>
    <dgm:cxn modelId="{D5BEEBD6-8A5C-474E-816D-25EFAC14E3FE}" type="presOf" srcId="{E3BAF2B8-DD40-4AC8-8DAE-8BE3748164D5}" destId="{C81FDA2F-72F1-6F46-A626-897D71D002A5}" srcOrd="0" destOrd="0" presId="urn:microsoft.com/office/officeart/2005/8/layout/default"/>
    <dgm:cxn modelId="{B69974FF-8DD6-4B7A-994B-DB6C77C142BF}" srcId="{F4071D26-6D9B-4593-90FD-8BBBBAE41E9E}" destId="{5C7B06E9-D334-481B-B5C9-1A8F63C8FC88}" srcOrd="6" destOrd="0" parTransId="{737C97B9-79B6-4DAC-8BDB-CB1B1718FAC0}" sibTransId="{68E68AA2-C38B-4411-A259-0DAB3FA8653C}"/>
    <dgm:cxn modelId="{C2C63825-EAAB-5B40-B73A-57D3C6578321}" type="presParOf" srcId="{37B62E7B-138E-D84E-A6A2-6F48D9F414D9}" destId="{53E8668B-C3AB-8147-932D-83D026192BC9}" srcOrd="0" destOrd="0" presId="urn:microsoft.com/office/officeart/2005/8/layout/default"/>
    <dgm:cxn modelId="{EC40124B-89A4-EA4F-AA01-0B8015216505}" type="presParOf" srcId="{37B62E7B-138E-D84E-A6A2-6F48D9F414D9}" destId="{D2C1E66A-312F-C74E-9C30-E863981ADD3A}" srcOrd="1" destOrd="0" presId="urn:microsoft.com/office/officeart/2005/8/layout/default"/>
    <dgm:cxn modelId="{054C14AB-89EA-B944-B48D-5BED3BC48213}" type="presParOf" srcId="{37B62E7B-138E-D84E-A6A2-6F48D9F414D9}" destId="{202E8D5C-CC85-7A45-9C1F-477658CA2A0A}" srcOrd="2" destOrd="0" presId="urn:microsoft.com/office/officeart/2005/8/layout/default"/>
    <dgm:cxn modelId="{50583501-1711-C441-B80F-DE14EB21F641}" type="presParOf" srcId="{37B62E7B-138E-D84E-A6A2-6F48D9F414D9}" destId="{53CB9EB6-2D15-F54F-9DD6-D327B9A17C9F}" srcOrd="3" destOrd="0" presId="urn:microsoft.com/office/officeart/2005/8/layout/default"/>
    <dgm:cxn modelId="{416905BA-F8AF-0C42-B752-C801A180F138}" type="presParOf" srcId="{37B62E7B-138E-D84E-A6A2-6F48D9F414D9}" destId="{3A56FDB6-ECFC-8C46-A81A-5BF5E368F4CD}" srcOrd="4" destOrd="0" presId="urn:microsoft.com/office/officeart/2005/8/layout/default"/>
    <dgm:cxn modelId="{4072986E-06A1-6941-AC59-83746879E835}" type="presParOf" srcId="{37B62E7B-138E-D84E-A6A2-6F48D9F414D9}" destId="{A90F21E4-D8A1-874F-BB6C-2A27172FA909}" srcOrd="5" destOrd="0" presId="urn:microsoft.com/office/officeart/2005/8/layout/default"/>
    <dgm:cxn modelId="{753B4520-3964-0F48-BE87-8C9FB6345A1B}" type="presParOf" srcId="{37B62E7B-138E-D84E-A6A2-6F48D9F414D9}" destId="{A102E677-4FBC-7C47-AF5C-32DC1B752785}" srcOrd="6" destOrd="0" presId="urn:microsoft.com/office/officeart/2005/8/layout/default"/>
    <dgm:cxn modelId="{263981FB-BEC0-594E-A4F8-99BDAB2F3ED2}" type="presParOf" srcId="{37B62E7B-138E-D84E-A6A2-6F48D9F414D9}" destId="{935CA1C0-4BDC-6A48-A7A8-FFB79761D5C9}" srcOrd="7" destOrd="0" presId="urn:microsoft.com/office/officeart/2005/8/layout/default"/>
    <dgm:cxn modelId="{DBC0D6A9-FCF2-9847-A9E6-74D3C5D5A28C}" type="presParOf" srcId="{37B62E7B-138E-D84E-A6A2-6F48D9F414D9}" destId="{4E23BF5E-153E-FE4A-A523-3C6549A7F993}" srcOrd="8" destOrd="0" presId="urn:microsoft.com/office/officeart/2005/8/layout/default"/>
    <dgm:cxn modelId="{BAC14A2C-18CB-BC4C-8120-1E34C7BDCE27}" type="presParOf" srcId="{37B62E7B-138E-D84E-A6A2-6F48D9F414D9}" destId="{901DA892-1F62-AB45-983E-3B0CE826DB05}" srcOrd="9" destOrd="0" presId="urn:microsoft.com/office/officeart/2005/8/layout/default"/>
    <dgm:cxn modelId="{94E1FC73-8C2F-1E4A-849E-60253F25E7D2}" type="presParOf" srcId="{37B62E7B-138E-D84E-A6A2-6F48D9F414D9}" destId="{91B3DD02-25EE-BD4D-89E0-DFE0D6C16887}" srcOrd="10" destOrd="0" presId="urn:microsoft.com/office/officeart/2005/8/layout/default"/>
    <dgm:cxn modelId="{9452B53F-423A-A446-8941-3982C2A341DC}" type="presParOf" srcId="{37B62E7B-138E-D84E-A6A2-6F48D9F414D9}" destId="{56091A3B-BF07-C847-8E40-F72F9EBEE3AF}" srcOrd="11" destOrd="0" presId="urn:microsoft.com/office/officeart/2005/8/layout/default"/>
    <dgm:cxn modelId="{C6760858-DD82-D049-892C-3D893A48FBAD}" type="presParOf" srcId="{37B62E7B-138E-D84E-A6A2-6F48D9F414D9}" destId="{749EF80C-53A4-6740-8F64-D25AF95185C4}" srcOrd="12" destOrd="0" presId="urn:microsoft.com/office/officeart/2005/8/layout/default"/>
    <dgm:cxn modelId="{7358A20F-600E-5949-9297-BF90DAB7D641}" type="presParOf" srcId="{37B62E7B-138E-D84E-A6A2-6F48D9F414D9}" destId="{01E95D3B-5C11-2741-895B-53C534334374}" srcOrd="13" destOrd="0" presId="urn:microsoft.com/office/officeart/2005/8/layout/default"/>
    <dgm:cxn modelId="{B9BCD43E-F744-714B-A9F7-ED720CD876EC}" type="presParOf" srcId="{37B62E7B-138E-D84E-A6A2-6F48D9F414D9}" destId="{C81FDA2F-72F1-6F46-A626-897D71D002A5}" srcOrd="14" destOrd="0" presId="urn:microsoft.com/office/officeart/2005/8/layout/default"/>
    <dgm:cxn modelId="{2F533CE5-645B-B843-A8E5-F7F64BE0638F}" type="presParOf" srcId="{37B62E7B-138E-D84E-A6A2-6F48D9F414D9}" destId="{38A488CF-8068-FC44-B128-045364969048}" srcOrd="15" destOrd="0" presId="urn:microsoft.com/office/officeart/2005/8/layout/default"/>
    <dgm:cxn modelId="{10DD17AB-04A1-054C-8954-A08A2A4BCA84}" type="presParOf" srcId="{37B62E7B-138E-D84E-A6A2-6F48D9F414D9}" destId="{4CF8CC55-1AEC-4041-AB3A-81D6BF84A62C}" srcOrd="1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21D65D7E-C9D2-4BE7-BC39-40FE7C587CC2}" type="doc">
      <dgm:prSet loTypeId="urn:microsoft.com/office/officeart/2005/8/layout/default" loCatId="list" qsTypeId="urn:microsoft.com/office/officeart/2005/8/quickstyle/simple4" qsCatId="simple" csTypeId="urn:microsoft.com/office/officeart/2005/8/colors/colorful2" csCatId="colorful"/>
      <dgm:spPr/>
      <dgm:t>
        <a:bodyPr/>
        <a:lstStyle/>
        <a:p>
          <a:endParaRPr lang="en-US"/>
        </a:p>
      </dgm:t>
    </dgm:pt>
    <dgm:pt modelId="{71D0568E-156C-4625-BF2B-C45E795BEBA0}">
      <dgm:prSet/>
      <dgm:spPr/>
      <dgm:t>
        <a:bodyPr/>
        <a:lstStyle/>
        <a:p>
          <a:r>
            <a:rPr lang="en-US"/>
            <a:t>Dissociative split</a:t>
          </a:r>
        </a:p>
      </dgm:t>
    </dgm:pt>
    <dgm:pt modelId="{7E800C23-2F8A-4DCB-92F0-ADD576423DAD}" type="parTrans" cxnId="{BB685C29-2B38-4617-A4DC-978BA99EE1B7}">
      <dgm:prSet/>
      <dgm:spPr/>
      <dgm:t>
        <a:bodyPr/>
        <a:lstStyle/>
        <a:p>
          <a:endParaRPr lang="en-US"/>
        </a:p>
      </dgm:t>
    </dgm:pt>
    <dgm:pt modelId="{6BDC9E2F-3B10-4923-A541-F1CA4F8075FB}" type="sibTrans" cxnId="{BB685C29-2B38-4617-A4DC-978BA99EE1B7}">
      <dgm:prSet/>
      <dgm:spPr/>
      <dgm:t>
        <a:bodyPr/>
        <a:lstStyle/>
        <a:p>
          <a:endParaRPr lang="en-US"/>
        </a:p>
      </dgm:t>
    </dgm:pt>
    <dgm:pt modelId="{63C81D14-1574-4A74-B97F-5DA808A23694}">
      <dgm:prSet/>
      <dgm:spPr/>
      <dgm:t>
        <a:bodyPr/>
        <a:lstStyle/>
        <a:p>
          <a:r>
            <a:rPr lang="en-US"/>
            <a:t>2-7 years old</a:t>
          </a:r>
        </a:p>
      </dgm:t>
    </dgm:pt>
    <dgm:pt modelId="{159548E9-7551-4D83-B122-06CD2885087E}" type="parTrans" cxnId="{DF29040C-87ED-4C70-84F3-1A584545FCF4}">
      <dgm:prSet/>
      <dgm:spPr/>
      <dgm:t>
        <a:bodyPr/>
        <a:lstStyle/>
        <a:p>
          <a:endParaRPr lang="en-US"/>
        </a:p>
      </dgm:t>
    </dgm:pt>
    <dgm:pt modelId="{65D694F7-CAAB-4EA3-853C-39B061CAB523}" type="sibTrans" cxnId="{DF29040C-87ED-4C70-84F3-1A584545FCF4}">
      <dgm:prSet/>
      <dgm:spPr/>
      <dgm:t>
        <a:bodyPr/>
        <a:lstStyle/>
        <a:p>
          <a:endParaRPr lang="en-US"/>
        </a:p>
      </dgm:t>
    </dgm:pt>
    <dgm:pt modelId="{F891C537-3DB7-4597-BC81-9F6781421ED6}">
      <dgm:prSet/>
      <dgm:spPr/>
      <dgm:t>
        <a:bodyPr/>
        <a:lstStyle/>
        <a:p>
          <a:r>
            <a:rPr lang="en-US"/>
            <a:t>Come back to authentic self</a:t>
          </a:r>
        </a:p>
      </dgm:t>
    </dgm:pt>
    <dgm:pt modelId="{DC42B32C-B2BF-4505-B2CD-B10A430E01D1}" type="parTrans" cxnId="{ED469AFA-1AE7-4586-A9BC-5D3D6F00B179}">
      <dgm:prSet/>
      <dgm:spPr/>
      <dgm:t>
        <a:bodyPr/>
        <a:lstStyle/>
        <a:p>
          <a:endParaRPr lang="en-US"/>
        </a:p>
      </dgm:t>
    </dgm:pt>
    <dgm:pt modelId="{EF85FBEF-6347-478D-BDBE-30BE179D071E}" type="sibTrans" cxnId="{ED469AFA-1AE7-4586-A9BC-5D3D6F00B179}">
      <dgm:prSet/>
      <dgm:spPr/>
      <dgm:t>
        <a:bodyPr/>
        <a:lstStyle/>
        <a:p>
          <a:endParaRPr lang="en-US"/>
        </a:p>
      </dgm:t>
    </dgm:pt>
    <dgm:pt modelId="{6079A915-F6F5-4F7D-A53D-CBAE52AB8DD1}">
      <dgm:prSet/>
      <dgm:spPr/>
      <dgm:t>
        <a:bodyPr/>
        <a:lstStyle/>
        <a:p>
          <a:r>
            <a:rPr lang="en-US"/>
            <a:t>Heal trauma</a:t>
          </a:r>
        </a:p>
      </dgm:t>
    </dgm:pt>
    <dgm:pt modelId="{8809C9AF-A651-4DE3-BED4-CC5544BE7260}" type="parTrans" cxnId="{34E2CF3A-B00E-4F11-BEA8-B4E57095F2FB}">
      <dgm:prSet/>
      <dgm:spPr/>
      <dgm:t>
        <a:bodyPr/>
        <a:lstStyle/>
        <a:p>
          <a:endParaRPr lang="en-US"/>
        </a:p>
      </dgm:t>
    </dgm:pt>
    <dgm:pt modelId="{005CA12B-EF73-4647-8E82-3FEA491D8DB4}" type="sibTrans" cxnId="{34E2CF3A-B00E-4F11-BEA8-B4E57095F2FB}">
      <dgm:prSet/>
      <dgm:spPr/>
      <dgm:t>
        <a:bodyPr/>
        <a:lstStyle/>
        <a:p>
          <a:endParaRPr lang="en-US"/>
        </a:p>
      </dgm:t>
    </dgm:pt>
    <dgm:pt modelId="{1C97B3DB-318F-44C7-8A7A-051F3ACB92F4}">
      <dgm:prSet/>
      <dgm:spPr/>
      <dgm:t>
        <a:bodyPr/>
        <a:lstStyle/>
        <a:p>
          <a:r>
            <a:rPr lang="en-US"/>
            <a:t>Move forward</a:t>
          </a:r>
        </a:p>
      </dgm:t>
    </dgm:pt>
    <dgm:pt modelId="{D87F603F-A6EE-44C5-898A-DC6AE1A21ADD}" type="parTrans" cxnId="{0980C7F7-2364-4161-96ED-82DE12021F3F}">
      <dgm:prSet/>
      <dgm:spPr/>
      <dgm:t>
        <a:bodyPr/>
        <a:lstStyle/>
        <a:p>
          <a:endParaRPr lang="en-US"/>
        </a:p>
      </dgm:t>
    </dgm:pt>
    <dgm:pt modelId="{DC28826A-C1A0-42E7-84DE-00B540D3B152}" type="sibTrans" cxnId="{0980C7F7-2364-4161-96ED-82DE12021F3F}">
      <dgm:prSet/>
      <dgm:spPr/>
      <dgm:t>
        <a:bodyPr/>
        <a:lstStyle/>
        <a:p>
          <a:endParaRPr lang="en-US"/>
        </a:p>
      </dgm:t>
    </dgm:pt>
    <dgm:pt modelId="{C9BD0F0C-7467-4959-BB2D-7DCD6CC86B59}">
      <dgm:prSet/>
      <dgm:spPr/>
      <dgm:t>
        <a:bodyPr/>
        <a:lstStyle/>
        <a:p>
          <a:r>
            <a:rPr lang="en-US"/>
            <a:t>Success = achieve 3 key intentions: </a:t>
          </a:r>
        </a:p>
      </dgm:t>
    </dgm:pt>
    <dgm:pt modelId="{4CF0B0A3-43FF-4097-8971-FAEEFE0CDC34}" type="parTrans" cxnId="{C4B0E7CA-9A94-4575-8FE4-B751A4C853F3}">
      <dgm:prSet/>
      <dgm:spPr/>
      <dgm:t>
        <a:bodyPr/>
        <a:lstStyle/>
        <a:p>
          <a:endParaRPr lang="en-US"/>
        </a:p>
      </dgm:t>
    </dgm:pt>
    <dgm:pt modelId="{B920B79E-8CB6-4689-9EC4-A6CE2AF7788A}" type="sibTrans" cxnId="{C4B0E7CA-9A94-4575-8FE4-B751A4C853F3}">
      <dgm:prSet/>
      <dgm:spPr/>
      <dgm:t>
        <a:bodyPr/>
        <a:lstStyle/>
        <a:p>
          <a:endParaRPr lang="en-US"/>
        </a:p>
      </dgm:t>
    </dgm:pt>
    <dgm:pt modelId="{9538F18E-7EA2-4515-BE1A-35E914B6C526}">
      <dgm:prSet/>
      <dgm:spPr/>
      <dgm:t>
        <a:bodyPr/>
        <a:lstStyle/>
        <a:p>
          <a:r>
            <a:rPr lang="en-US"/>
            <a:t>Show me who I’ve become</a:t>
          </a:r>
        </a:p>
      </dgm:t>
    </dgm:pt>
    <dgm:pt modelId="{BE678B98-23BB-424A-A93F-E330607ACCD8}" type="parTrans" cxnId="{C68D6602-3743-4CA3-B30D-6936636C3D75}">
      <dgm:prSet/>
      <dgm:spPr/>
      <dgm:t>
        <a:bodyPr/>
        <a:lstStyle/>
        <a:p>
          <a:endParaRPr lang="en-US"/>
        </a:p>
      </dgm:t>
    </dgm:pt>
    <dgm:pt modelId="{6F3A268E-90C0-4682-8DDF-531A955D7AE6}" type="sibTrans" cxnId="{C68D6602-3743-4CA3-B30D-6936636C3D75}">
      <dgm:prSet/>
      <dgm:spPr/>
      <dgm:t>
        <a:bodyPr/>
        <a:lstStyle/>
        <a:p>
          <a:endParaRPr lang="en-US"/>
        </a:p>
      </dgm:t>
    </dgm:pt>
    <dgm:pt modelId="{77456D63-F8D5-41D6-AEF7-3AD34A019CA6}">
      <dgm:prSet/>
      <dgm:spPr/>
      <dgm:t>
        <a:bodyPr/>
        <a:lstStyle/>
        <a:p>
          <a:r>
            <a:rPr lang="en-US"/>
            <a:t>Merge me back with my soul at all costs</a:t>
          </a:r>
        </a:p>
      </dgm:t>
    </dgm:pt>
    <dgm:pt modelId="{825042A9-32BE-49C3-8178-343C93DF12B2}" type="parTrans" cxnId="{FE75E88A-A67F-4F33-A56F-9504C6205E9B}">
      <dgm:prSet/>
      <dgm:spPr/>
      <dgm:t>
        <a:bodyPr/>
        <a:lstStyle/>
        <a:p>
          <a:endParaRPr lang="en-US"/>
        </a:p>
      </dgm:t>
    </dgm:pt>
    <dgm:pt modelId="{46AEB41B-5E71-41BA-B85C-982AC85C44F1}" type="sibTrans" cxnId="{FE75E88A-A67F-4F33-A56F-9504C6205E9B}">
      <dgm:prSet/>
      <dgm:spPr/>
      <dgm:t>
        <a:bodyPr/>
        <a:lstStyle/>
        <a:p>
          <a:endParaRPr lang="en-US"/>
        </a:p>
      </dgm:t>
    </dgm:pt>
    <dgm:pt modelId="{0A3CCAAD-AF7E-4963-B96F-BD9A394A75FE}">
      <dgm:prSet/>
      <dgm:spPr/>
      <dgm:t>
        <a:bodyPr/>
        <a:lstStyle/>
        <a:p>
          <a:r>
            <a:rPr lang="en-US"/>
            <a:t>Heal my heart</a:t>
          </a:r>
        </a:p>
      </dgm:t>
    </dgm:pt>
    <dgm:pt modelId="{8F23F1A1-282F-4841-AD72-DF1A91F9F356}" type="parTrans" cxnId="{8BD06BDB-BB1F-4488-9178-661204B0F4BE}">
      <dgm:prSet/>
      <dgm:spPr/>
      <dgm:t>
        <a:bodyPr/>
        <a:lstStyle/>
        <a:p>
          <a:endParaRPr lang="en-US"/>
        </a:p>
      </dgm:t>
    </dgm:pt>
    <dgm:pt modelId="{378F30E2-D5AF-463A-B05C-59FC44A34F05}" type="sibTrans" cxnId="{8BD06BDB-BB1F-4488-9178-661204B0F4BE}">
      <dgm:prSet/>
      <dgm:spPr/>
      <dgm:t>
        <a:bodyPr/>
        <a:lstStyle/>
        <a:p>
          <a:endParaRPr lang="en-US"/>
        </a:p>
      </dgm:t>
    </dgm:pt>
    <dgm:pt modelId="{A8F4EB09-4BA8-2846-A7CE-E548B7D07C43}" type="pres">
      <dgm:prSet presAssocID="{21D65D7E-C9D2-4BE7-BC39-40FE7C587CC2}" presName="diagram" presStyleCnt="0">
        <dgm:presLayoutVars>
          <dgm:dir/>
          <dgm:resizeHandles val="exact"/>
        </dgm:presLayoutVars>
      </dgm:prSet>
      <dgm:spPr/>
    </dgm:pt>
    <dgm:pt modelId="{37E643E0-30DD-C74A-8FDB-7DC77F0709F7}" type="pres">
      <dgm:prSet presAssocID="{71D0568E-156C-4625-BF2B-C45E795BEBA0}" presName="node" presStyleLbl="node1" presStyleIdx="0" presStyleCnt="6">
        <dgm:presLayoutVars>
          <dgm:bulletEnabled val="1"/>
        </dgm:presLayoutVars>
      </dgm:prSet>
      <dgm:spPr/>
    </dgm:pt>
    <dgm:pt modelId="{8826B2C6-E38D-9041-BC44-4CCDA6C21A92}" type="pres">
      <dgm:prSet presAssocID="{6BDC9E2F-3B10-4923-A541-F1CA4F8075FB}" presName="sibTrans" presStyleCnt="0"/>
      <dgm:spPr/>
    </dgm:pt>
    <dgm:pt modelId="{D6BA7BCD-4192-6F49-90FF-7BAF70869EE3}" type="pres">
      <dgm:prSet presAssocID="{63C81D14-1574-4A74-B97F-5DA808A23694}" presName="node" presStyleLbl="node1" presStyleIdx="1" presStyleCnt="6">
        <dgm:presLayoutVars>
          <dgm:bulletEnabled val="1"/>
        </dgm:presLayoutVars>
      </dgm:prSet>
      <dgm:spPr/>
    </dgm:pt>
    <dgm:pt modelId="{0976DE6E-6288-2546-BF4F-6F61928048AC}" type="pres">
      <dgm:prSet presAssocID="{65D694F7-CAAB-4EA3-853C-39B061CAB523}" presName="sibTrans" presStyleCnt="0"/>
      <dgm:spPr/>
    </dgm:pt>
    <dgm:pt modelId="{8B223CCF-2AFF-A743-9789-99E943D89B3B}" type="pres">
      <dgm:prSet presAssocID="{F891C537-3DB7-4597-BC81-9F6781421ED6}" presName="node" presStyleLbl="node1" presStyleIdx="2" presStyleCnt="6">
        <dgm:presLayoutVars>
          <dgm:bulletEnabled val="1"/>
        </dgm:presLayoutVars>
      </dgm:prSet>
      <dgm:spPr/>
    </dgm:pt>
    <dgm:pt modelId="{B400A005-E427-F243-8492-F7B33B660B19}" type="pres">
      <dgm:prSet presAssocID="{EF85FBEF-6347-478D-BDBE-30BE179D071E}" presName="sibTrans" presStyleCnt="0"/>
      <dgm:spPr/>
    </dgm:pt>
    <dgm:pt modelId="{41A9ECD8-1A24-B247-A351-286C3D2FAAC9}" type="pres">
      <dgm:prSet presAssocID="{6079A915-F6F5-4F7D-A53D-CBAE52AB8DD1}" presName="node" presStyleLbl="node1" presStyleIdx="3" presStyleCnt="6">
        <dgm:presLayoutVars>
          <dgm:bulletEnabled val="1"/>
        </dgm:presLayoutVars>
      </dgm:prSet>
      <dgm:spPr/>
    </dgm:pt>
    <dgm:pt modelId="{AAB1670B-A6D6-1F4A-8ECC-E9EA2F33C080}" type="pres">
      <dgm:prSet presAssocID="{005CA12B-EF73-4647-8E82-3FEA491D8DB4}" presName="sibTrans" presStyleCnt="0"/>
      <dgm:spPr/>
    </dgm:pt>
    <dgm:pt modelId="{C262CF6B-1AD9-DC40-9CF1-4DF8796835A7}" type="pres">
      <dgm:prSet presAssocID="{1C97B3DB-318F-44C7-8A7A-051F3ACB92F4}" presName="node" presStyleLbl="node1" presStyleIdx="4" presStyleCnt="6">
        <dgm:presLayoutVars>
          <dgm:bulletEnabled val="1"/>
        </dgm:presLayoutVars>
      </dgm:prSet>
      <dgm:spPr/>
    </dgm:pt>
    <dgm:pt modelId="{FAB9F28D-24F4-CF47-B756-C9CBCD25909A}" type="pres">
      <dgm:prSet presAssocID="{DC28826A-C1A0-42E7-84DE-00B540D3B152}" presName="sibTrans" presStyleCnt="0"/>
      <dgm:spPr/>
    </dgm:pt>
    <dgm:pt modelId="{BE1ADFE4-49B9-CD4B-A68E-D04FEB0E8FBC}" type="pres">
      <dgm:prSet presAssocID="{C9BD0F0C-7467-4959-BB2D-7DCD6CC86B59}" presName="node" presStyleLbl="node1" presStyleIdx="5" presStyleCnt="6">
        <dgm:presLayoutVars>
          <dgm:bulletEnabled val="1"/>
        </dgm:presLayoutVars>
      </dgm:prSet>
      <dgm:spPr/>
    </dgm:pt>
  </dgm:ptLst>
  <dgm:cxnLst>
    <dgm:cxn modelId="{C68D6602-3743-4CA3-B30D-6936636C3D75}" srcId="{C9BD0F0C-7467-4959-BB2D-7DCD6CC86B59}" destId="{9538F18E-7EA2-4515-BE1A-35E914B6C526}" srcOrd="0" destOrd="0" parTransId="{BE678B98-23BB-424A-A93F-E330607ACCD8}" sibTransId="{6F3A268E-90C0-4682-8DDF-531A955D7AE6}"/>
    <dgm:cxn modelId="{DF29040C-87ED-4C70-84F3-1A584545FCF4}" srcId="{21D65D7E-C9D2-4BE7-BC39-40FE7C587CC2}" destId="{63C81D14-1574-4A74-B97F-5DA808A23694}" srcOrd="1" destOrd="0" parTransId="{159548E9-7551-4D83-B122-06CD2885087E}" sibTransId="{65D694F7-CAAB-4EA3-853C-39B061CAB523}"/>
    <dgm:cxn modelId="{7FE69118-3D49-D249-AC9E-9DB5299A56D0}" type="presOf" srcId="{0A3CCAAD-AF7E-4963-B96F-BD9A394A75FE}" destId="{BE1ADFE4-49B9-CD4B-A68E-D04FEB0E8FBC}" srcOrd="0" destOrd="3" presId="urn:microsoft.com/office/officeart/2005/8/layout/default"/>
    <dgm:cxn modelId="{6DDB291E-7F48-E347-9CA0-8FD86367AEC1}" type="presOf" srcId="{6079A915-F6F5-4F7D-A53D-CBAE52AB8DD1}" destId="{41A9ECD8-1A24-B247-A351-286C3D2FAAC9}" srcOrd="0" destOrd="0" presId="urn:microsoft.com/office/officeart/2005/8/layout/default"/>
    <dgm:cxn modelId="{BB685C29-2B38-4617-A4DC-978BA99EE1B7}" srcId="{21D65D7E-C9D2-4BE7-BC39-40FE7C587CC2}" destId="{71D0568E-156C-4625-BF2B-C45E795BEBA0}" srcOrd="0" destOrd="0" parTransId="{7E800C23-2F8A-4DCB-92F0-ADD576423DAD}" sibTransId="{6BDC9E2F-3B10-4923-A541-F1CA4F8075FB}"/>
    <dgm:cxn modelId="{6FEE8C32-F3B2-8E47-B5AD-0968D0AA98D0}" type="presOf" srcId="{63C81D14-1574-4A74-B97F-5DA808A23694}" destId="{D6BA7BCD-4192-6F49-90FF-7BAF70869EE3}" srcOrd="0" destOrd="0" presId="urn:microsoft.com/office/officeart/2005/8/layout/default"/>
    <dgm:cxn modelId="{C9AE0839-93D7-0D43-AAB7-921457DB0655}" type="presOf" srcId="{C9BD0F0C-7467-4959-BB2D-7DCD6CC86B59}" destId="{BE1ADFE4-49B9-CD4B-A68E-D04FEB0E8FBC}" srcOrd="0" destOrd="0" presId="urn:microsoft.com/office/officeart/2005/8/layout/default"/>
    <dgm:cxn modelId="{34E2CF3A-B00E-4F11-BEA8-B4E57095F2FB}" srcId="{21D65D7E-C9D2-4BE7-BC39-40FE7C587CC2}" destId="{6079A915-F6F5-4F7D-A53D-CBAE52AB8DD1}" srcOrd="3" destOrd="0" parTransId="{8809C9AF-A651-4DE3-BED4-CC5544BE7260}" sibTransId="{005CA12B-EF73-4647-8E82-3FEA491D8DB4}"/>
    <dgm:cxn modelId="{4E460A3E-3950-364A-B4CE-498F7B5AC253}" type="presOf" srcId="{F891C537-3DB7-4597-BC81-9F6781421ED6}" destId="{8B223CCF-2AFF-A743-9789-99E943D89B3B}" srcOrd="0" destOrd="0" presId="urn:microsoft.com/office/officeart/2005/8/layout/default"/>
    <dgm:cxn modelId="{6D32646C-6365-0D4D-B87F-5C4ED6EAD1F7}" type="presOf" srcId="{77456D63-F8D5-41D6-AEF7-3AD34A019CA6}" destId="{BE1ADFE4-49B9-CD4B-A68E-D04FEB0E8FBC}" srcOrd="0" destOrd="2" presId="urn:microsoft.com/office/officeart/2005/8/layout/default"/>
    <dgm:cxn modelId="{FE75E88A-A67F-4F33-A56F-9504C6205E9B}" srcId="{C9BD0F0C-7467-4959-BB2D-7DCD6CC86B59}" destId="{77456D63-F8D5-41D6-AEF7-3AD34A019CA6}" srcOrd="1" destOrd="0" parTransId="{825042A9-32BE-49C3-8178-343C93DF12B2}" sibTransId="{46AEB41B-5E71-41BA-B85C-982AC85C44F1}"/>
    <dgm:cxn modelId="{A5497A9C-DE85-384B-A58F-89A0A6D2972B}" type="presOf" srcId="{1C97B3DB-318F-44C7-8A7A-051F3ACB92F4}" destId="{C262CF6B-1AD9-DC40-9CF1-4DF8796835A7}" srcOrd="0" destOrd="0" presId="urn:microsoft.com/office/officeart/2005/8/layout/default"/>
    <dgm:cxn modelId="{CC81E79E-EAAE-6042-9A0A-8127721F7C05}" type="presOf" srcId="{9538F18E-7EA2-4515-BE1A-35E914B6C526}" destId="{BE1ADFE4-49B9-CD4B-A68E-D04FEB0E8FBC}" srcOrd="0" destOrd="1" presId="urn:microsoft.com/office/officeart/2005/8/layout/default"/>
    <dgm:cxn modelId="{4C4C4DAD-115D-BC4F-9D86-18F58217C5F1}" type="presOf" srcId="{21D65D7E-C9D2-4BE7-BC39-40FE7C587CC2}" destId="{A8F4EB09-4BA8-2846-A7CE-E548B7D07C43}" srcOrd="0" destOrd="0" presId="urn:microsoft.com/office/officeart/2005/8/layout/default"/>
    <dgm:cxn modelId="{2C878AB9-E6D5-2248-A573-D2911139D141}" type="presOf" srcId="{71D0568E-156C-4625-BF2B-C45E795BEBA0}" destId="{37E643E0-30DD-C74A-8FDB-7DC77F0709F7}" srcOrd="0" destOrd="0" presId="urn:microsoft.com/office/officeart/2005/8/layout/default"/>
    <dgm:cxn modelId="{C4B0E7CA-9A94-4575-8FE4-B751A4C853F3}" srcId="{21D65D7E-C9D2-4BE7-BC39-40FE7C587CC2}" destId="{C9BD0F0C-7467-4959-BB2D-7DCD6CC86B59}" srcOrd="5" destOrd="0" parTransId="{4CF0B0A3-43FF-4097-8971-FAEEFE0CDC34}" sibTransId="{B920B79E-8CB6-4689-9EC4-A6CE2AF7788A}"/>
    <dgm:cxn modelId="{8BD06BDB-BB1F-4488-9178-661204B0F4BE}" srcId="{C9BD0F0C-7467-4959-BB2D-7DCD6CC86B59}" destId="{0A3CCAAD-AF7E-4963-B96F-BD9A394A75FE}" srcOrd="2" destOrd="0" parTransId="{8F23F1A1-282F-4841-AD72-DF1A91F9F356}" sibTransId="{378F30E2-D5AF-463A-B05C-59FC44A34F05}"/>
    <dgm:cxn modelId="{0980C7F7-2364-4161-96ED-82DE12021F3F}" srcId="{21D65D7E-C9D2-4BE7-BC39-40FE7C587CC2}" destId="{1C97B3DB-318F-44C7-8A7A-051F3ACB92F4}" srcOrd="4" destOrd="0" parTransId="{D87F603F-A6EE-44C5-898A-DC6AE1A21ADD}" sibTransId="{DC28826A-C1A0-42E7-84DE-00B540D3B152}"/>
    <dgm:cxn modelId="{ED469AFA-1AE7-4586-A9BC-5D3D6F00B179}" srcId="{21D65D7E-C9D2-4BE7-BC39-40FE7C587CC2}" destId="{F891C537-3DB7-4597-BC81-9F6781421ED6}" srcOrd="2" destOrd="0" parTransId="{DC42B32C-B2BF-4505-B2CD-B10A430E01D1}" sibTransId="{EF85FBEF-6347-478D-BDBE-30BE179D071E}"/>
    <dgm:cxn modelId="{19963D49-1605-F94A-8754-07FE0663796F}" type="presParOf" srcId="{A8F4EB09-4BA8-2846-A7CE-E548B7D07C43}" destId="{37E643E0-30DD-C74A-8FDB-7DC77F0709F7}" srcOrd="0" destOrd="0" presId="urn:microsoft.com/office/officeart/2005/8/layout/default"/>
    <dgm:cxn modelId="{495A93F0-278E-694D-886D-B708F1DD39E4}" type="presParOf" srcId="{A8F4EB09-4BA8-2846-A7CE-E548B7D07C43}" destId="{8826B2C6-E38D-9041-BC44-4CCDA6C21A92}" srcOrd="1" destOrd="0" presId="urn:microsoft.com/office/officeart/2005/8/layout/default"/>
    <dgm:cxn modelId="{CA9A63E2-6BFA-F14B-8642-B8E35A80ECD4}" type="presParOf" srcId="{A8F4EB09-4BA8-2846-A7CE-E548B7D07C43}" destId="{D6BA7BCD-4192-6F49-90FF-7BAF70869EE3}" srcOrd="2" destOrd="0" presId="urn:microsoft.com/office/officeart/2005/8/layout/default"/>
    <dgm:cxn modelId="{2DC77D81-9A58-F842-8D5E-95208686CF23}" type="presParOf" srcId="{A8F4EB09-4BA8-2846-A7CE-E548B7D07C43}" destId="{0976DE6E-6288-2546-BF4F-6F61928048AC}" srcOrd="3" destOrd="0" presId="urn:microsoft.com/office/officeart/2005/8/layout/default"/>
    <dgm:cxn modelId="{597849B1-83D7-EA40-B404-FF59D16AD984}" type="presParOf" srcId="{A8F4EB09-4BA8-2846-A7CE-E548B7D07C43}" destId="{8B223CCF-2AFF-A743-9789-99E943D89B3B}" srcOrd="4" destOrd="0" presId="urn:microsoft.com/office/officeart/2005/8/layout/default"/>
    <dgm:cxn modelId="{F8BE7BC5-29D5-484B-8C6E-ECA99EB2E900}" type="presParOf" srcId="{A8F4EB09-4BA8-2846-A7CE-E548B7D07C43}" destId="{B400A005-E427-F243-8492-F7B33B660B19}" srcOrd="5" destOrd="0" presId="urn:microsoft.com/office/officeart/2005/8/layout/default"/>
    <dgm:cxn modelId="{F625C3B2-8111-AF4B-80DF-734CA2344F19}" type="presParOf" srcId="{A8F4EB09-4BA8-2846-A7CE-E548B7D07C43}" destId="{41A9ECD8-1A24-B247-A351-286C3D2FAAC9}" srcOrd="6" destOrd="0" presId="urn:microsoft.com/office/officeart/2005/8/layout/default"/>
    <dgm:cxn modelId="{9EB961EE-B7E2-A342-A8E3-69F65958D7AC}" type="presParOf" srcId="{A8F4EB09-4BA8-2846-A7CE-E548B7D07C43}" destId="{AAB1670B-A6D6-1F4A-8ECC-E9EA2F33C080}" srcOrd="7" destOrd="0" presId="urn:microsoft.com/office/officeart/2005/8/layout/default"/>
    <dgm:cxn modelId="{14717A13-D068-7048-A2D8-797FECFE1B20}" type="presParOf" srcId="{A8F4EB09-4BA8-2846-A7CE-E548B7D07C43}" destId="{C262CF6B-1AD9-DC40-9CF1-4DF8796835A7}" srcOrd="8" destOrd="0" presId="urn:microsoft.com/office/officeart/2005/8/layout/default"/>
    <dgm:cxn modelId="{ED5C623A-E61C-6043-B175-14B3CE092B8E}" type="presParOf" srcId="{A8F4EB09-4BA8-2846-A7CE-E548B7D07C43}" destId="{FAB9F28D-24F4-CF47-B756-C9CBCD25909A}" srcOrd="9" destOrd="0" presId="urn:microsoft.com/office/officeart/2005/8/layout/default"/>
    <dgm:cxn modelId="{637A12D2-D7E7-414F-98EB-E9CB2747B299}" type="presParOf" srcId="{A8F4EB09-4BA8-2846-A7CE-E548B7D07C43}" destId="{BE1ADFE4-49B9-CD4B-A68E-D04FEB0E8FBC}" srcOrd="10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BFAADBF-0111-944F-ACED-7B67156EEEB0}">
      <dsp:nvSpPr>
        <dsp:cNvPr id="0" name=""/>
        <dsp:cNvSpPr/>
      </dsp:nvSpPr>
      <dsp:spPr>
        <a:xfrm>
          <a:off x="0" y="0"/>
          <a:ext cx="6900512" cy="0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561339F-2A90-4042-A4CD-E265B471C803}">
      <dsp:nvSpPr>
        <dsp:cNvPr id="0" name=""/>
        <dsp:cNvSpPr/>
      </dsp:nvSpPr>
      <dsp:spPr>
        <a:xfrm>
          <a:off x="0" y="0"/>
          <a:ext cx="1380102" cy="553614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247650" rIns="247650" bIns="247650" numCol="1" spcCol="1270" anchor="t" anchorCtr="0">
          <a:noAutofit/>
        </a:bodyPr>
        <a:lstStyle/>
        <a:p>
          <a:pPr marL="0" lvl="0" indent="0" algn="l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6500" kern="1200" dirty="0"/>
        </a:p>
      </dsp:txBody>
      <dsp:txXfrm>
        <a:off x="0" y="0"/>
        <a:ext cx="1380102" cy="5536141"/>
      </dsp:txXfrm>
    </dsp:sp>
    <dsp:sp modelId="{4BCA9C59-C30A-2D41-AC20-B61132C9019C}">
      <dsp:nvSpPr>
        <dsp:cNvPr id="0" name=""/>
        <dsp:cNvSpPr/>
      </dsp:nvSpPr>
      <dsp:spPr>
        <a:xfrm>
          <a:off x="1483610" y="65079"/>
          <a:ext cx="5416901" cy="130158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01930" tIns="201930" rIns="201930" bIns="201930" numCol="1" spcCol="1270" anchor="t" anchorCtr="0">
          <a:noAutofit/>
        </a:bodyPr>
        <a:lstStyle/>
        <a:p>
          <a:pPr marL="0" lvl="0" indent="0" algn="l" defTabSz="2355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300" kern="1200" dirty="0"/>
        </a:p>
      </dsp:txBody>
      <dsp:txXfrm>
        <a:off x="1483610" y="65079"/>
        <a:ext cx="5416901" cy="1301587"/>
      </dsp:txXfrm>
    </dsp:sp>
    <dsp:sp modelId="{F4F4F852-F571-AB47-A6A6-BEA07E776EAA}">
      <dsp:nvSpPr>
        <dsp:cNvPr id="0" name=""/>
        <dsp:cNvSpPr/>
      </dsp:nvSpPr>
      <dsp:spPr>
        <a:xfrm>
          <a:off x="1380102" y="1366667"/>
          <a:ext cx="5520409" cy="0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tint val="5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CD8041A-51C6-744E-A3AE-AA624DBA591F}">
      <dsp:nvSpPr>
        <dsp:cNvPr id="0" name=""/>
        <dsp:cNvSpPr/>
      </dsp:nvSpPr>
      <dsp:spPr>
        <a:xfrm>
          <a:off x="1483610" y="1431746"/>
          <a:ext cx="5416901" cy="130158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01930" tIns="201930" rIns="201930" bIns="201930" numCol="1" spcCol="1270" anchor="t" anchorCtr="0">
          <a:noAutofit/>
        </a:bodyPr>
        <a:lstStyle/>
        <a:p>
          <a:pPr marL="0" lvl="0" indent="0" algn="l" defTabSz="2355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5300" kern="1200" dirty="0"/>
            <a:t>Low-cost</a:t>
          </a:r>
        </a:p>
      </dsp:txBody>
      <dsp:txXfrm>
        <a:off x="1483610" y="1431746"/>
        <a:ext cx="5416901" cy="1301587"/>
      </dsp:txXfrm>
    </dsp:sp>
    <dsp:sp modelId="{E0C4DB4B-B48D-4D4C-A238-CAA424548A7C}">
      <dsp:nvSpPr>
        <dsp:cNvPr id="0" name=""/>
        <dsp:cNvSpPr/>
      </dsp:nvSpPr>
      <dsp:spPr>
        <a:xfrm>
          <a:off x="1380102" y="2733334"/>
          <a:ext cx="5520409" cy="0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tint val="5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B31E510-139A-2E49-89DF-500BB9AE1B24}">
      <dsp:nvSpPr>
        <dsp:cNvPr id="0" name=""/>
        <dsp:cNvSpPr/>
      </dsp:nvSpPr>
      <dsp:spPr>
        <a:xfrm>
          <a:off x="1483610" y="2798413"/>
          <a:ext cx="5416901" cy="130158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01930" tIns="201930" rIns="201930" bIns="201930" numCol="1" spcCol="1270" anchor="t" anchorCtr="0">
          <a:noAutofit/>
        </a:bodyPr>
        <a:lstStyle/>
        <a:p>
          <a:pPr marL="0" lvl="0" indent="0" algn="l" defTabSz="2355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5300" kern="1200"/>
            <a:t>Quick results</a:t>
          </a:r>
        </a:p>
      </dsp:txBody>
      <dsp:txXfrm>
        <a:off x="1483610" y="2798413"/>
        <a:ext cx="5416901" cy="1301587"/>
      </dsp:txXfrm>
    </dsp:sp>
    <dsp:sp modelId="{C71BB0A9-C64B-F747-807D-131D51E9B219}">
      <dsp:nvSpPr>
        <dsp:cNvPr id="0" name=""/>
        <dsp:cNvSpPr/>
      </dsp:nvSpPr>
      <dsp:spPr>
        <a:xfrm>
          <a:off x="1380102" y="4100001"/>
          <a:ext cx="5520409" cy="0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tint val="5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05CDF75-8668-374B-A40D-4702F8A7C641}">
      <dsp:nvSpPr>
        <dsp:cNvPr id="0" name=""/>
        <dsp:cNvSpPr/>
      </dsp:nvSpPr>
      <dsp:spPr>
        <a:xfrm>
          <a:off x="1483610" y="4165081"/>
          <a:ext cx="5416901" cy="130158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01930" tIns="201930" rIns="201930" bIns="201930" numCol="1" spcCol="1270" anchor="t" anchorCtr="0">
          <a:noAutofit/>
        </a:bodyPr>
        <a:lstStyle/>
        <a:p>
          <a:pPr marL="0" lvl="0" indent="0" algn="l" defTabSz="2355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5300" kern="1200"/>
            <a:t>High success rates</a:t>
          </a:r>
        </a:p>
      </dsp:txBody>
      <dsp:txXfrm>
        <a:off x="1483610" y="4165081"/>
        <a:ext cx="5416901" cy="1301587"/>
      </dsp:txXfrm>
    </dsp:sp>
    <dsp:sp modelId="{1F2FAB38-F1F6-2944-8B60-8D183B262A11}">
      <dsp:nvSpPr>
        <dsp:cNvPr id="0" name=""/>
        <dsp:cNvSpPr/>
      </dsp:nvSpPr>
      <dsp:spPr>
        <a:xfrm>
          <a:off x="1380102" y="5466668"/>
          <a:ext cx="5520409" cy="0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tint val="5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40112DD-90E3-5C46-BE42-69AE7153271E}">
      <dsp:nvSpPr>
        <dsp:cNvPr id="0" name=""/>
        <dsp:cNvSpPr/>
      </dsp:nvSpPr>
      <dsp:spPr>
        <a:xfrm>
          <a:off x="3414" y="621660"/>
          <a:ext cx="3329572" cy="985435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2024" tIns="109728" rIns="192024" bIns="109728" numCol="1" spcCol="1270" anchor="ctr" anchorCtr="0">
          <a:noAutofit/>
        </a:bodyPr>
        <a:lstStyle/>
        <a:p>
          <a:pPr marL="0" lvl="0" indent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700" kern="1200"/>
            <a:t>Combination of 2 plants</a:t>
          </a:r>
        </a:p>
      </dsp:txBody>
      <dsp:txXfrm>
        <a:off x="3414" y="621660"/>
        <a:ext cx="3329572" cy="985435"/>
      </dsp:txXfrm>
    </dsp:sp>
    <dsp:sp modelId="{9D71DC41-71C6-2D45-A9B2-3CE012E89E85}">
      <dsp:nvSpPr>
        <dsp:cNvPr id="0" name=""/>
        <dsp:cNvSpPr/>
      </dsp:nvSpPr>
      <dsp:spPr>
        <a:xfrm>
          <a:off x="3414" y="1607096"/>
          <a:ext cx="3329572" cy="1964047"/>
        </a:xfrm>
        <a:prstGeom prst="rect">
          <a:avLst/>
        </a:prstGeom>
        <a:solidFill>
          <a:schemeClr val="accent2">
            <a:tint val="40000"/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4018" tIns="144018" rIns="192024" bIns="216027" numCol="1" spcCol="1270" anchor="t" anchorCtr="0">
          <a:noAutofit/>
        </a:bodyPr>
        <a:lstStyle/>
        <a:p>
          <a:pPr marL="228600" lvl="1" indent="-228600" algn="l" defTabSz="12001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700" kern="1200"/>
            <a:t>Banisteriopsis caapi (vine)</a:t>
          </a:r>
        </a:p>
        <a:p>
          <a:pPr marL="228600" lvl="1" indent="-228600" algn="l" defTabSz="12001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700" kern="1200"/>
            <a:t>DMT-rich leaf-based plant</a:t>
          </a:r>
        </a:p>
      </dsp:txBody>
      <dsp:txXfrm>
        <a:off x="3414" y="1607096"/>
        <a:ext cx="3329572" cy="1964047"/>
      </dsp:txXfrm>
    </dsp:sp>
    <dsp:sp modelId="{EB065E20-855A-A94F-B3ED-B82FC9879954}">
      <dsp:nvSpPr>
        <dsp:cNvPr id="0" name=""/>
        <dsp:cNvSpPr/>
      </dsp:nvSpPr>
      <dsp:spPr>
        <a:xfrm>
          <a:off x="3799128" y="621660"/>
          <a:ext cx="3329572" cy="985435"/>
        </a:xfrm>
        <a:prstGeom prst="rect">
          <a:avLst/>
        </a:prstGeom>
        <a:solidFill>
          <a:schemeClr val="accent2">
            <a:hueOff val="-727682"/>
            <a:satOff val="-41964"/>
            <a:lumOff val="4314"/>
            <a:alphaOff val="0"/>
          </a:schemeClr>
        </a:solidFill>
        <a:ln w="12700" cap="flat" cmpd="sng" algn="ctr">
          <a:solidFill>
            <a:schemeClr val="accent2">
              <a:hueOff val="-727682"/>
              <a:satOff val="-41964"/>
              <a:lumOff val="4314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2024" tIns="109728" rIns="192024" bIns="109728" numCol="1" spcCol="1270" anchor="ctr" anchorCtr="0">
          <a:noAutofit/>
        </a:bodyPr>
        <a:lstStyle/>
        <a:p>
          <a:pPr marL="0" lvl="0" indent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700" kern="1200"/>
            <a:t>Beta-carbolines</a:t>
          </a:r>
        </a:p>
      </dsp:txBody>
      <dsp:txXfrm>
        <a:off x="3799128" y="621660"/>
        <a:ext cx="3329572" cy="985435"/>
      </dsp:txXfrm>
    </dsp:sp>
    <dsp:sp modelId="{5EC4909A-A2EE-D64D-811D-E49AF59CC12E}">
      <dsp:nvSpPr>
        <dsp:cNvPr id="0" name=""/>
        <dsp:cNvSpPr/>
      </dsp:nvSpPr>
      <dsp:spPr>
        <a:xfrm>
          <a:off x="3799128" y="1607096"/>
          <a:ext cx="3329572" cy="1964047"/>
        </a:xfrm>
        <a:prstGeom prst="rect">
          <a:avLst/>
        </a:prstGeom>
        <a:solidFill>
          <a:schemeClr val="accent2">
            <a:tint val="40000"/>
            <a:alpha val="90000"/>
            <a:hueOff val="-424613"/>
            <a:satOff val="-37673"/>
            <a:lumOff val="-385"/>
            <a:alphaOff val="0"/>
          </a:schemeClr>
        </a:solidFill>
        <a:ln w="12700" cap="flat" cmpd="sng" algn="ctr">
          <a:solidFill>
            <a:schemeClr val="accent2">
              <a:tint val="40000"/>
              <a:alpha val="90000"/>
              <a:hueOff val="-424613"/>
              <a:satOff val="-37673"/>
              <a:lumOff val="-385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4018" tIns="144018" rIns="192024" bIns="216027" numCol="1" spcCol="1270" anchor="t" anchorCtr="0">
          <a:noAutofit/>
        </a:bodyPr>
        <a:lstStyle/>
        <a:p>
          <a:pPr marL="228600" lvl="1" indent="-228600" algn="l" defTabSz="12001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700" kern="1200"/>
            <a:t>Harmine</a:t>
          </a:r>
        </a:p>
        <a:p>
          <a:pPr marL="228600" lvl="1" indent="-228600" algn="l" defTabSz="12001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700" kern="1200"/>
            <a:t>Harmaline</a:t>
          </a:r>
        </a:p>
        <a:p>
          <a:pPr marL="228600" lvl="1" indent="-228600" algn="l" defTabSz="12001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700" kern="1200"/>
            <a:t>Tetrahydroharmine</a:t>
          </a:r>
        </a:p>
      </dsp:txBody>
      <dsp:txXfrm>
        <a:off x="3799128" y="1607096"/>
        <a:ext cx="3329572" cy="1964047"/>
      </dsp:txXfrm>
    </dsp:sp>
    <dsp:sp modelId="{C98B3B15-1988-6C46-9898-5078A3163EB7}">
      <dsp:nvSpPr>
        <dsp:cNvPr id="0" name=""/>
        <dsp:cNvSpPr/>
      </dsp:nvSpPr>
      <dsp:spPr>
        <a:xfrm>
          <a:off x="7594841" y="621660"/>
          <a:ext cx="3329572" cy="985435"/>
        </a:xfrm>
        <a:prstGeom prst="rect">
          <a:avLst/>
        </a:prstGeom>
        <a:solidFill>
          <a:schemeClr val="accent2">
            <a:hueOff val="-1455363"/>
            <a:satOff val="-83928"/>
            <a:lumOff val="8628"/>
            <a:alphaOff val="0"/>
          </a:schemeClr>
        </a:solidFill>
        <a:ln w="12700" cap="flat" cmpd="sng" algn="ctr">
          <a:solidFill>
            <a:schemeClr val="accent2">
              <a:hueOff val="-1455363"/>
              <a:satOff val="-83928"/>
              <a:lumOff val="8628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2024" tIns="109728" rIns="192024" bIns="109728" numCol="1" spcCol="1270" anchor="ctr" anchorCtr="0">
          <a:noAutofit/>
        </a:bodyPr>
        <a:lstStyle/>
        <a:p>
          <a:pPr marL="0" lvl="0" indent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700" kern="1200"/>
            <a:t>MAOIs</a:t>
          </a:r>
        </a:p>
      </dsp:txBody>
      <dsp:txXfrm>
        <a:off x="7594841" y="621660"/>
        <a:ext cx="3329572" cy="985435"/>
      </dsp:txXfrm>
    </dsp:sp>
    <dsp:sp modelId="{3982D9F2-F116-3F48-9A57-97FBE7F80BDD}">
      <dsp:nvSpPr>
        <dsp:cNvPr id="0" name=""/>
        <dsp:cNvSpPr/>
      </dsp:nvSpPr>
      <dsp:spPr>
        <a:xfrm>
          <a:off x="7594841" y="1607096"/>
          <a:ext cx="3329572" cy="1964047"/>
        </a:xfrm>
        <a:prstGeom prst="rect">
          <a:avLst/>
        </a:prstGeom>
        <a:solidFill>
          <a:schemeClr val="accent2">
            <a:tint val="40000"/>
            <a:alpha val="90000"/>
            <a:hueOff val="-849226"/>
            <a:satOff val="-75346"/>
            <a:lumOff val="-769"/>
            <a:alphaOff val="0"/>
          </a:schemeClr>
        </a:solidFill>
        <a:ln w="12700" cap="flat" cmpd="sng" algn="ctr">
          <a:solidFill>
            <a:schemeClr val="accent2">
              <a:tint val="40000"/>
              <a:alpha val="90000"/>
              <a:hueOff val="-849226"/>
              <a:satOff val="-75346"/>
              <a:lumOff val="-769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4018" tIns="144018" rIns="192024" bIns="216027" numCol="1" spcCol="1270" anchor="t" anchorCtr="0">
          <a:noAutofit/>
        </a:bodyPr>
        <a:lstStyle/>
        <a:p>
          <a:pPr marL="228600" lvl="1" indent="-228600" algn="l" defTabSz="12001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700" kern="1200"/>
            <a:t>Visuals</a:t>
          </a:r>
        </a:p>
        <a:p>
          <a:pPr marL="228600" lvl="1" indent="-228600" algn="l" defTabSz="12001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700" kern="1200"/>
            <a:t>Memories</a:t>
          </a:r>
        </a:p>
        <a:p>
          <a:pPr marL="228600" lvl="1" indent="-228600" algn="l" defTabSz="12001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700" kern="1200"/>
            <a:t>Emotional release</a:t>
          </a:r>
        </a:p>
      </dsp:txBody>
      <dsp:txXfrm>
        <a:off x="7594841" y="1607096"/>
        <a:ext cx="3329572" cy="1964047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6D4D671-63CE-0043-8AF6-15D527C97253}">
      <dsp:nvSpPr>
        <dsp:cNvPr id="0" name=""/>
        <dsp:cNvSpPr/>
      </dsp:nvSpPr>
      <dsp:spPr>
        <a:xfrm>
          <a:off x="0" y="35523"/>
          <a:ext cx="3872243" cy="1152029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0490" tIns="110490" rIns="110490" bIns="110490" numCol="1" spcCol="1270" anchor="ctr" anchorCtr="0">
          <a:noAutofit/>
        </a:bodyPr>
        <a:lstStyle/>
        <a:p>
          <a:pPr marL="0" lvl="0" indent="0" algn="l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900" kern="1200"/>
            <a:t>Naturally occurring</a:t>
          </a:r>
        </a:p>
      </dsp:txBody>
      <dsp:txXfrm>
        <a:off x="56237" y="91760"/>
        <a:ext cx="3759769" cy="1039555"/>
      </dsp:txXfrm>
    </dsp:sp>
    <dsp:sp modelId="{55978217-A768-F643-BD92-390F72E0758F}">
      <dsp:nvSpPr>
        <dsp:cNvPr id="0" name=""/>
        <dsp:cNvSpPr/>
      </dsp:nvSpPr>
      <dsp:spPr>
        <a:xfrm>
          <a:off x="0" y="1271073"/>
          <a:ext cx="3872243" cy="1152029"/>
        </a:xfrm>
        <a:prstGeom prst="roundRect">
          <a:avLst/>
        </a:prstGeom>
        <a:solidFill>
          <a:schemeClr val="accent2">
            <a:hueOff val="-727682"/>
            <a:satOff val="-41964"/>
            <a:lumOff val="4314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0490" tIns="110490" rIns="110490" bIns="110490" numCol="1" spcCol="1270" anchor="ctr" anchorCtr="0">
          <a:noAutofit/>
        </a:bodyPr>
        <a:lstStyle/>
        <a:p>
          <a:pPr marL="0" lvl="0" indent="0" algn="l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900" kern="1200"/>
            <a:t>What is the purpose?</a:t>
          </a:r>
        </a:p>
      </dsp:txBody>
      <dsp:txXfrm>
        <a:off x="56237" y="1327310"/>
        <a:ext cx="3759769" cy="1039555"/>
      </dsp:txXfrm>
    </dsp:sp>
    <dsp:sp modelId="{CA364148-A140-4A48-99F0-40B472D52412}">
      <dsp:nvSpPr>
        <dsp:cNvPr id="0" name=""/>
        <dsp:cNvSpPr/>
      </dsp:nvSpPr>
      <dsp:spPr>
        <a:xfrm>
          <a:off x="0" y="2506622"/>
          <a:ext cx="3872243" cy="1152029"/>
        </a:xfrm>
        <a:prstGeom prst="roundRect">
          <a:avLst/>
        </a:prstGeom>
        <a:solidFill>
          <a:schemeClr val="accent2">
            <a:hueOff val="-1455363"/>
            <a:satOff val="-83928"/>
            <a:lumOff val="8628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0490" tIns="110490" rIns="110490" bIns="110490" numCol="1" spcCol="1270" anchor="ctr" anchorCtr="0">
          <a:noAutofit/>
        </a:bodyPr>
        <a:lstStyle/>
        <a:p>
          <a:pPr marL="0" lvl="0" indent="0" algn="l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900" kern="1200" dirty="0"/>
            <a:t>What happens when you ingest more?</a:t>
          </a:r>
        </a:p>
      </dsp:txBody>
      <dsp:txXfrm>
        <a:off x="56237" y="2562859"/>
        <a:ext cx="3759769" cy="1039555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649933A-D1E3-6F47-A01A-2249E83687DF}">
      <dsp:nvSpPr>
        <dsp:cNvPr id="0" name=""/>
        <dsp:cNvSpPr/>
      </dsp:nvSpPr>
      <dsp:spPr>
        <a:xfrm>
          <a:off x="0" y="1411879"/>
          <a:ext cx="6666833" cy="6552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162A05E-2D4C-2146-9171-85C1836CEBDB}">
      <dsp:nvSpPr>
        <dsp:cNvPr id="0" name=""/>
        <dsp:cNvSpPr/>
      </dsp:nvSpPr>
      <dsp:spPr>
        <a:xfrm>
          <a:off x="333341" y="1028119"/>
          <a:ext cx="4666783" cy="767520"/>
        </a:xfrm>
        <a:prstGeom prst="round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76393" tIns="0" rIns="176393" bIns="0" numCol="1" spcCol="1270" anchor="ctr" anchorCtr="0">
          <a:noAutofit/>
        </a:bodyPr>
        <a:lstStyle/>
        <a:p>
          <a:pPr marL="0" lvl="0" indent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600" kern="1200"/>
            <a:t>Methylation</a:t>
          </a:r>
        </a:p>
      </dsp:txBody>
      <dsp:txXfrm>
        <a:off x="370808" y="1065586"/>
        <a:ext cx="4591849" cy="692586"/>
      </dsp:txXfrm>
    </dsp:sp>
    <dsp:sp modelId="{F3FC0E17-34CF-BF4D-B590-665BE8EA87D9}">
      <dsp:nvSpPr>
        <dsp:cNvPr id="0" name=""/>
        <dsp:cNvSpPr/>
      </dsp:nvSpPr>
      <dsp:spPr>
        <a:xfrm>
          <a:off x="0" y="2591240"/>
          <a:ext cx="6666833" cy="6552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5">
              <a:hueOff val="-3379271"/>
              <a:satOff val="-8710"/>
              <a:lumOff val="-5883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9459944-E869-594B-93D3-FA81E781AFED}">
      <dsp:nvSpPr>
        <dsp:cNvPr id="0" name=""/>
        <dsp:cNvSpPr/>
      </dsp:nvSpPr>
      <dsp:spPr>
        <a:xfrm>
          <a:off x="333341" y="2207479"/>
          <a:ext cx="4666783" cy="767520"/>
        </a:xfrm>
        <a:prstGeom prst="roundRect">
          <a:avLst/>
        </a:prstGeom>
        <a:gradFill rotWithShape="0">
          <a:gsLst>
            <a:gs pos="0">
              <a:schemeClr val="accent5">
                <a:hueOff val="-3379271"/>
                <a:satOff val="-8710"/>
                <a:lumOff val="-5883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-3379271"/>
                <a:satOff val="-8710"/>
                <a:lumOff val="-5883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-3379271"/>
                <a:satOff val="-8710"/>
                <a:lumOff val="-5883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76393" tIns="0" rIns="176393" bIns="0" numCol="1" spcCol="1270" anchor="ctr" anchorCtr="0">
          <a:noAutofit/>
        </a:bodyPr>
        <a:lstStyle/>
        <a:p>
          <a:pPr marL="0" lvl="0" indent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600" kern="1200"/>
            <a:t>Histone formation</a:t>
          </a:r>
        </a:p>
      </dsp:txBody>
      <dsp:txXfrm>
        <a:off x="370808" y="2244946"/>
        <a:ext cx="4591849" cy="692586"/>
      </dsp:txXfrm>
    </dsp:sp>
    <dsp:sp modelId="{81E0FE6D-52C6-784B-BC15-E16AA0800089}">
      <dsp:nvSpPr>
        <dsp:cNvPr id="0" name=""/>
        <dsp:cNvSpPr/>
      </dsp:nvSpPr>
      <dsp:spPr>
        <a:xfrm>
          <a:off x="0" y="3770600"/>
          <a:ext cx="6666833" cy="6552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5">
              <a:hueOff val="-6758543"/>
              <a:satOff val="-17419"/>
              <a:lumOff val="-11765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3DD2E02-5FB2-1A41-AF89-BB2DF4FD2D0D}">
      <dsp:nvSpPr>
        <dsp:cNvPr id="0" name=""/>
        <dsp:cNvSpPr/>
      </dsp:nvSpPr>
      <dsp:spPr>
        <a:xfrm>
          <a:off x="333341" y="3386840"/>
          <a:ext cx="4666783" cy="767520"/>
        </a:xfrm>
        <a:prstGeom prst="roundRect">
          <a:avLst/>
        </a:prstGeom>
        <a:gradFill rotWithShape="0">
          <a:gsLst>
            <a:gs pos="0">
              <a:schemeClr val="accent5">
                <a:hueOff val="-6758543"/>
                <a:satOff val="-17419"/>
                <a:lumOff val="-11765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-6758543"/>
                <a:satOff val="-17419"/>
                <a:lumOff val="-11765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-6758543"/>
                <a:satOff val="-17419"/>
                <a:lumOff val="-11765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76393" tIns="0" rIns="176393" bIns="0" numCol="1" spcCol="1270" anchor="ctr" anchorCtr="0">
          <a:noAutofit/>
        </a:bodyPr>
        <a:lstStyle/>
        <a:p>
          <a:pPr marL="0" lvl="0" indent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600" kern="1200"/>
            <a:t>Sigmar-1 gene altered/adjusted</a:t>
          </a:r>
        </a:p>
      </dsp:txBody>
      <dsp:txXfrm>
        <a:off x="370808" y="3424307"/>
        <a:ext cx="4591849" cy="692586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C0B3DBE-CF9B-9D42-90B7-C4AD5F785255}">
      <dsp:nvSpPr>
        <dsp:cNvPr id="0" name=""/>
        <dsp:cNvSpPr/>
      </dsp:nvSpPr>
      <dsp:spPr>
        <a:xfrm>
          <a:off x="1283" y="1424738"/>
          <a:ext cx="3003723" cy="1501861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76200" tIns="50800" rIns="76200" bIns="50800" numCol="1" spcCol="1270" anchor="ctr" anchorCtr="0">
          <a:noAutofit/>
        </a:bodyPr>
        <a:lstStyle/>
        <a:p>
          <a:pPr marL="0" lvl="0" indent="0" algn="ctr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000" kern="1200"/>
            <a:t>Psychological effects</a:t>
          </a:r>
        </a:p>
      </dsp:txBody>
      <dsp:txXfrm>
        <a:off x="45271" y="1468726"/>
        <a:ext cx="2915747" cy="1413885"/>
      </dsp:txXfrm>
    </dsp:sp>
    <dsp:sp modelId="{5107AE14-F105-0D45-BC0B-04183CB4BD40}">
      <dsp:nvSpPr>
        <dsp:cNvPr id="0" name=""/>
        <dsp:cNvSpPr/>
      </dsp:nvSpPr>
      <dsp:spPr>
        <a:xfrm>
          <a:off x="3755938" y="1424738"/>
          <a:ext cx="3003723" cy="1501861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hueOff val="-727682"/>
                <a:satOff val="-41964"/>
                <a:lumOff val="4314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-727682"/>
                <a:satOff val="-41964"/>
                <a:lumOff val="4314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-727682"/>
                <a:satOff val="-41964"/>
                <a:lumOff val="4314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76200" tIns="50800" rIns="76200" bIns="50800" numCol="1" spcCol="1270" anchor="ctr" anchorCtr="0">
          <a:noAutofit/>
        </a:bodyPr>
        <a:lstStyle/>
        <a:p>
          <a:pPr marL="0" lvl="0" indent="0" algn="ctr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000" kern="1200"/>
            <a:t>Somatic effects</a:t>
          </a:r>
        </a:p>
      </dsp:txBody>
      <dsp:txXfrm>
        <a:off x="3799926" y="1468726"/>
        <a:ext cx="2915747" cy="1413885"/>
      </dsp:txXfrm>
    </dsp:sp>
    <dsp:sp modelId="{3B37D490-3CD1-3745-BA56-C90DA2CC4CFC}">
      <dsp:nvSpPr>
        <dsp:cNvPr id="0" name=""/>
        <dsp:cNvSpPr/>
      </dsp:nvSpPr>
      <dsp:spPr>
        <a:xfrm>
          <a:off x="7510592" y="1424738"/>
          <a:ext cx="3003723" cy="1501861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hueOff val="-1455363"/>
                <a:satOff val="-83928"/>
                <a:lumOff val="8628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-1455363"/>
                <a:satOff val="-83928"/>
                <a:lumOff val="8628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-1455363"/>
                <a:satOff val="-83928"/>
                <a:lumOff val="8628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76200" tIns="50800" rIns="76200" bIns="50800" numCol="1" spcCol="1270" anchor="ctr" anchorCtr="0">
          <a:noAutofit/>
        </a:bodyPr>
        <a:lstStyle/>
        <a:p>
          <a:pPr marL="0" lvl="0" indent="0" algn="ctr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000" kern="1200"/>
            <a:t>Cellular effects</a:t>
          </a:r>
        </a:p>
      </dsp:txBody>
      <dsp:txXfrm>
        <a:off x="7554580" y="1468726"/>
        <a:ext cx="2915747" cy="1413885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F3E98C3-EEB0-3C48-A3FD-6126AF9F4AC2}">
      <dsp:nvSpPr>
        <dsp:cNvPr id="0" name=""/>
        <dsp:cNvSpPr/>
      </dsp:nvSpPr>
      <dsp:spPr>
        <a:xfrm>
          <a:off x="706" y="1407088"/>
          <a:ext cx="3074323" cy="1537161"/>
        </a:xfrm>
        <a:prstGeom prst="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335" tIns="13335" rIns="13335" bIns="13335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kern="1200"/>
            <a:t>85% of ayahuasca participants with previous SSRI use, did not return to medication post treatment after 6 month follow-up</a:t>
          </a:r>
        </a:p>
      </dsp:txBody>
      <dsp:txXfrm>
        <a:off x="706" y="1407088"/>
        <a:ext cx="3074323" cy="1537161"/>
      </dsp:txXfrm>
    </dsp:sp>
    <dsp:sp modelId="{4088980F-C6F2-F949-B709-3FD014881593}">
      <dsp:nvSpPr>
        <dsp:cNvPr id="0" name=""/>
        <dsp:cNvSpPr/>
      </dsp:nvSpPr>
      <dsp:spPr>
        <a:xfrm>
          <a:off x="3720638" y="1407088"/>
          <a:ext cx="3074323" cy="1537161"/>
        </a:xfrm>
        <a:prstGeom prst="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335" tIns="13335" rIns="13335" bIns="13335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kern="1200"/>
            <a:t>Rheumenation loops of negativity toward self are minimized</a:t>
          </a:r>
        </a:p>
      </dsp:txBody>
      <dsp:txXfrm>
        <a:off x="3720638" y="1407088"/>
        <a:ext cx="3074323" cy="1537161"/>
      </dsp:txXfrm>
    </dsp:sp>
    <dsp:sp modelId="{DC0AEDA3-7665-7B49-8868-9EBFB3C1E380}">
      <dsp:nvSpPr>
        <dsp:cNvPr id="0" name=""/>
        <dsp:cNvSpPr/>
      </dsp:nvSpPr>
      <dsp:spPr>
        <a:xfrm>
          <a:off x="7440570" y="1407088"/>
          <a:ext cx="3074323" cy="1537161"/>
        </a:xfrm>
        <a:prstGeom prst="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335" tIns="13335" rIns="13335" bIns="13335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kern="1200"/>
            <a:t>Dopamine and other neurochemical balancing “reset”</a:t>
          </a:r>
        </a:p>
      </dsp:txBody>
      <dsp:txXfrm>
        <a:off x="7440570" y="1407088"/>
        <a:ext cx="3074323" cy="1537161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39154FE-4D1D-B94D-8859-21B1886660DB}">
      <dsp:nvSpPr>
        <dsp:cNvPr id="0" name=""/>
        <dsp:cNvSpPr/>
      </dsp:nvSpPr>
      <dsp:spPr>
        <a:xfrm>
          <a:off x="3080" y="587032"/>
          <a:ext cx="2444055" cy="1466433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/>
            <a:t>PTS resolved among military veterans and high success rate with individuals with trauma history</a:t>
          </a:r>
        </a:p>
      </dsp:txBody>
      <dsp:txXfrm>
        <a:off x="3080" y="587032"/>
        <a:ext cx="2444055" cy="1466433"/>
      </dsp:txXfrm>
    </dsp:sp>
    <dsp:sp modelId="{4B3E1D6B-03DE-D948-AA56-750380402E1D}">
      <dsp:nvSpPr>
        <dsp:cNvPr id="0" name=""/>
        <dsp:cNvSpPr/>
      </dsp:nvSpPr>
      <dsp:spPr>
        <a:xfrm>
          <a:off x="2691541" y="587032"/>
          <a:ext cx="2444055" cy="1466433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/>
            <a:t>Trauma leads to hypervigilance and empathic abilities</a:t>
          </a:r>
        </a:p>
      </dsp:txBody>
      <dsp:txXfrm>
        <a:off x="2691541" y="587032"/>
        <a:ext cx="2444055" cy="1466433"/>
      </dsp:txXfrm>
    </dsp:sp>
    <dsp:sp modelId="{4322041B-801C-CD4D-B353-84903A88729D}">
      <dsp:nvSpPr>
        <dsp:cNvPr id="0" name=""/>
        <dsp:cNvSpPr/>
      </dsp:nvSpPr>
      <dsp:spPr>
        <a:xfrm>
          <a:off x="5380002" y="587032"/>
          <a:ext cx="2444055" cy="1466433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/>
            <a:t>Projective identification normalized for identified target</a:t>
          </a:r>
        </a:p>
      </dsp:txBody>
      <dsp:txXfrm>
        <a:off x="5380002" y="587032"/>
        <a:ext cx="2444055" cy="1466433"/>
      </dsp:txXfrm>
    </dsp:sp>
    <dsp:sp modelId="{93BE9497-86D8-1740-B7ED-80CBBB550ED9}">
      <dsp:nvSpPr>
        <dsp:cNvPr id="0" name=""/>
        <dsp:cNvSpPr/>
      </dsp:nvSpPr>
      <dsp:spPr>
        <a:xfrm>
          <a:off x="8068463" y="587032"/>
          <a:ext cx="2444055" cy="1466433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/>
            <a:t>Emotional flooding results</a:t>
          </a:r>
        </a:p>
      </dsp:txBody>
      <dsp:txXfrm>
        <a:off x="8068463" y="587032"/>
        <a:ext cx="2444055" cy="1466433"/>
      </dsp:txXfrm>
    </dsp:sp>
    <dsp:sp modelId="{E6E5C1CC-6E66-8F40-B321-CF473E22816F}">
      <dsp:nvSpPr>
        <dsp:cNvPr id="0" name=""/>
        <dsp:cNvSpPr/>
      </dsp:nvSpPr>
      <dsp:spPr>
        <a:xfrm>
          <a:off x="1347311" y="2297871"/>
          <a:ext cx="2444055" cy="1466433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/>
            <a:t>Lack of self awareness and identity</a:t>
          </a:r>
        </a:p>
      </dsp:txBody>
      <dsp:txXfrm>
        <a:off x="1347311" y="2297871"/>
        <a:ext cx="2444055" cy="1466433"/>
      </dsp:txXfrm>
    </dsp:sp>
    <dsp:sp modelId="{4B79D80A-5BA1-FB47-B6E9-6F0F25A3E6A1}">
      <dsp:nvSpPr>
        <dsp:cNvPr id="0" name=""/>
        <dsp:cNvSpPr/>
      </dsp:nvSpPr>
      <dsp:spPr>
        <a:xfrm>
          <a:off x="4035772" y="2297871"/>
          <a:ext cx="2444055" cy="1466433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/>
            <a:t>Remain in dissociated state</a:t>
          </a:r>
        </a:p>
      </dsp:txBody>
      <dsp:txXfrm>
        <a:off x="4035772" y="2297871"/>
        <a:ext cx="2444055" cy="1466433"/>
      </dsp:txXfrm>
    </dsp:sp>
    <dsp:sp modelId="{E90E58A6-5F2F-884F-886C-D013A71BA622}">
      <dsp:nvSpPr>
        <dsp:cNvPr id="0" name=""/>
        <dsp:cNvSpPr/>
      </dsp:nvSpPr>
      <dsp:spPr>
        <a:xfrm>
          <a:off x="6724233" y="2297871"/>
          <a:ext cx="2444055" cy="1466433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/>
            <a:t>Ayahuasca allows for egodystonic process</a:t>
          </a:r>
        </a:p>
      </dsp:txBody>
      <dsp:txXfrm>
        <a:off x="6724233" y="2297871"/>
        <a:ext cx="2444055" cy="1466433"/>
      </dsp:txXfrm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115C986-E9CA-7141-87DE-91B0C984B49B}">
      <dsp:nvSpPr>
        <dsp:cNvPr id="0" name=""/>
        <dsp:cNvSpPr/>
      </dsp:nvSpPr>
      <dsp:spPr>
        <a:xfrm>
          <a:off x="0" y="0"/>
          <a:ext cx="8412480" cy="957294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/>
            <a:t>Frustrated with traditional Western medical model as psychologist</a:t>
          </a:r>
        </a:p>
      </dsp:txBody>
      <dsp:txXfrm>
        <a:off x="28038" y="28038"/>
        <a:ext cx="7298593" cy="901218"/>
      </dsp:txXfrm>
    </dsp:sp>
    <dsp:sp modelId="{CDCAB2D6-B5AF-DC4C-B91F-137FB0036E79}">
      <dsp:nvSpPr>
        <dsp:cNvPr id="0" name=""/>
        <dsp:cNvSpPr/>
      </dsp:nvSpPr>
      <dsp:spPr>
        <a:xfrm>
          <a:off x="704545" y="1131347"/>
          <a:ext cx="8412480" cy="957294"/>
        </a:xfrm>
        <a:prstGeom prst="roundRect">
          <a:avLst>
            <a:gd name="adj" fmla="val 10000"/>
          </a:avLst>
        </a:prstGeom>
        <a:solidFill>
          <a:schemeClr val="accent2">
            <a:hueOff val="-485121"/>
            <a:satOff val="-27976"/>
            <a:lumOff val="2876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/>
            <a:t>Saw revolving door of treatment for inpatient health care</a:t>
          </a:r>
        </a:p>
      </dsp:txBody>
      <dsp:txXfrm>
        <a:off x="732583" y="1159385"/>
        <a:ext cx="7029617" cy="901218"/>
      </dsp:txXfrm>
    </dsp:sp>
    <dsp:sp modelId="{F2ED12AC-2686-AC49-BFE5-C5C0DEF42F1D}">
      <dsp:nvSpPr>
        <dsp:cNvPr id="0" name=""/>
        <dsp:cNvSpPr/>
      </dsp:nvSpPr>
      <dsp:spPr>
        <a:xfrm>
          <a:off x="1398574" y="2262695"/>
          <a:ext cx="8412480" cy="957294"/>
        </a:xfrm>
        <a:prstGeom prst="roundRect">
          <a:avLst>
            <a:gd name="adj" fmla="val 10000"/>
          </a:avLst>
        </a:prstGeom>
        <a:solidFill>
          <a:schemeClr val="accent2">
            <a:hueOff val="-970242"/>
            <a:satOff val="-55952"/>
            <a:lumOff val="5752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/>
            <a:t>Stabilized but did not treat or resolve underlying conditions</a:t>
          </a:r>
        </a:p>
      </dsp:txBody>
      <dsp:txXfrm>
        <a:off x="1426612" y="2290733"/>
        <a:ext cx="7040133" cy="901218"/>
      </dsp:txXfrm>
    </dsp:sp>
    <dsp:sp modelId="{B813AB5D-F8B1-EB43-BF98-B398577BD607}">
      <dsp:nvSpPr>
        <dsp:cNvPr id="0" name=""/>
        <dsp:cNvSpPr/>
      </dsp:nvSpPr>
      <dsp:spPr>
        <a:xfrm>
          <a:off x="2103119" y="3394043"/>
          <a:ext cx="8412480" cy="957294"/>
        </a:xfrm>
        <a:prstGeom prst="roundRect">
          <a:avLst>
            <a:gd name="adj" fmla="val 10000"/>
          </a:avLst>
        </a:prstGeom>
        <a:solidFill>
          <a:schemeClr val="accent2">
            <a:hueOff val="-1455363"/>
            <a:satOff val="-83928"/>
            <a:lumOff val="8628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/>
            <a:t>Witnessed effects plant medicine had on one patient case study</a:t>
          </a:r>
        </a:p>
      </dsp:txBody>
      <dsp:txXfrm>
        <a:off x="2131157" y="3422081"/>
        <a:ext cx="7029617" cy="901218"/>
      </dsp:txXfrm>
    </dsp:sp>
    <dsp:sp modelId="{116D88DA-92C9-EE45-8E4B-6193F6DD2B19}">
      <dsp:nvSpPr>
        <dsp:cNvPr id="0" name=""/>
        <dsp:cNvSpPr/>
      </dsp:nvSpPr>
      <dsp:spPr>
        <a:xfrm>
          <a:off x="7790238" y="733200"/>
          <a:ext cx="622241" cy="622241"/>
        </a:xfrm>
        <a:prstGeom prst="downArrow">
          <a:avLst>
            <a:gd name="adj1" fmla="val 55000"/>
            <a:gd name="adj2" fmla="val 45000"/>
          </a:avLst>
        </a:prstGeom>
        <a:solidFill>
          <a:schemeClr val="accent2">
            <a:tint val="40000"/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5560" tIns="35560" rIns="35560" bIns="3556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800" kern="1200"/>
        </a:p>
      </dsp:txBody>
      <dsp:txXfrm>
        <a:off x="7930242" y="733200"/>
        <a:ext cx="342233" cy="468236"/>
      </dsp:txXfrm>
    </dsp:sp>
    <dsp:sp modelId="{F0AFB38D-54EE-AF4D-8973-7F74ACF35E05}">
      <dsp:nvSpPr>
        <dsp:cNvPr id="0" name=""/>
        <dsp:cNvSpPr/>
      </dsp:nvSpPr>
      <dsp:spPr>
        <a:xfrm>
          <a:off x="8494783" y="1864548"/>
          <a:ext cx="622241" cy="622241"/>
        </a:xfrm>
        <a:prstGeom prst="downArrow">
          <a:avLst>
            <a:gd name="adj1" fmla="val 55000"/>
            <a:gd name="adj2" fmla="val 45000"/>
          </a:avLst>
        </a:prstGeom>
        <a:solidFill>
          <a:schemeClr val="accent2">
            <a:tint val="40000"/>
            <a:alpha val="90000"/>
            <a:hueOff val="-424613"/>
            <a:satOff val="-37673"/>
            <a:lumOff val="-385"/>
            <a:alphaOff val="0"/>
          </a:schemeClr>
        </a:solidFill>
        <a:ln w="12700" cap="flat" cmpd="sng" algn="ctr">
          <a:solidFill>
            <a:schemeClr val="accent2">
              <a:tint val="40000"/>
              <a:alpha val="90000"/>
              <a:hueOff val="-424613"/>
              <a:satOff val="-37673"/>
              <a:lumOff val="-385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5560" tIns="35560" rIns="35560" bIns="3556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800" kern="1200"/>
        </a:p>
      </dsp:txBody>
      <dsp:txXfrm>
        <a:off x="8634787" y="1864548"/>
        <a:ext cx="342233" cy="468236"/>
      </dsp:txXfrm>
    </dsp:sp>
    <dsp:sp modelId="{DB30CADD-A44A-4F47-B267-1179C094E717}">
      <dsp:nvSpPr>
        <dsp:cNvPr id="0" name=""/>
        <dsp:cNvSpPr/>
      </dsp:nvSpPr>
      <dsp:spPr>
        <a:xfrm>
          <a:off x="9188813" y="2995896"/>
          <a:ext cx="622241" cy="622241"/>
        </a:xfrm>
        <a:prstGeom prst="downArrow">
          <a:avLst>
            <a:gd name="adj1" fmla="val 55000"/>
            <a:gd name="adj2" fmla="val 45000"/>
          </a:avLst>
        </a:prstGeom>
        <a:solidFill>
          <a:schemeClr val="accent2">
            <a:tint val="40000"/>
            <a:alpha val="90000"/>
            <a:hueOff val="-849226"/>
            <a:satOff val="-75346"/>
            <a:lumOff val="-769"/>
            <a:alphaOff val="0"/>
          </a:schemeClr>
        </a:solidFill>
        <a:ln w="12700" cap="flat" cmpd="sng" algn="ctr">
          <a:solidFill>
            <a:schemeClr val="accent2">
              <a:tint val="40000"/>
              <a:alpha val="90000"/>
              <a:hueOff val="-849226"/>
              <a:satOff val="-75346"/>
              <a:lumOff val="-769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5560" tIns="35560" rIns="35560" bIns="3556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800" kern="1200"/>
        </a:p>
      </dsp:txBody>
      <dsp:txXfrm>
        <a:off x="9328817" y="2995896"/>
        <a:ext cx="342233" cy="468236"/>
      </dsp:txXfrm>
    </dsp:sp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4EB1DC7-5276-8B4C-AEF5-0DF6F7749EAB}">
      <dsp:nvSpPr>
        <dsp:cNvPr id="0" name=""/>
        <dsp:cNvSpPr/>
      </dsp:nvSpPr>
      <dsp:spPr>
        <a:xfrm>
          <a:off x="0" y="39687"/>
          <a:ext cx="3286125" cy="1971675"/>
        </a:xfrm>
        <a:prstGeom prst="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18110" tIns="118110" rIns="118110" bIns="118110" numCol="1" spcCol="1270" anchor="ctr" anchorCtr="0">
          <a:noAutofit/>
        </a:bodyPr>
        <a:lstStyle/>
        <a:p>
          <a:pPr marL="0" lvl="0" indent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100" kern="1200"/>
            <a:t>Opened in 2016</a:t>
          </a:r>
        </a:p>
      </dsp:txBody>
      <dsp:txXfrm>
        <a:off x="0" y="39687"/>
        <a:ext cx="3286125" cy="1971675"/>
      </dsp:txXfrm>
    </dsp:sp>
    <dsp:sp modelId="{F042A59E-31BC-7240-9373-04C13A191C3D}">
      <dsp:nvSpPr>
        <dsp:cNvPr id="0" name=""/>
        <dsp:cNvSpPr/>
      </dsp:nvSpPr>
      <dsp:spPr>
        <a:xfrm>
          <a:off x="3614737" y="39687"/>
          <a:ext cx="3286125" cy="1971675"/>
        </a:xfrm>
        <a:prstGeom prst="rect">
          <a:avLst/>
        </a:prstGeom>
        <a:gradFill rotWithShape="0">
          <a:gsLst>
            <a:gs pos="0">
              <a:schemeClr val="accent5">
                <a:hueOff val="-1689636"/>
                <a:satOff val="-4355"/>
                <a:lumOff val="-2941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-1689636"/>
                <a:satOff val="-4355"/>
                <a:lumOff val="-2941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-1689636"/>
                <a:satOff val="-4355"/>
                <a:lumOff val="-2941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18110" tIns="118110" rIns="118110" bIns="118110" numCol="1" spcCol="1270" anchor="ctr" anchorCtr="0">
          <a:noAutofit/>
        </a:bodyPr>
        <a:lstStyle/>
        <a:p>
          <a:pPr marL="0" lvl="0" indent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100" kern="1200"/>
            <a:t>First medically licensed ayahuasca center in the world</a:t>
          </a:r>
        </a:p>
      </dsp:txBody>
      <dsp:txXfrm>
        <a:off x="3614737" y="39687"/>
        <a:ext cx="3286125" cy="1971675"/>
      </dsp:txXfrm>
    </dsp:sp>
    <dsp:sp modelId="{D845479F-370A-7946-835D-50DCF34D16DB}">
      <dsp:nvSpPr>
        <dsp:cNvPr id="0" name=""/>
        <dsp:cNvSpPr/>
      </dsp:nvSpPr>
      <dsp:spPr>
        <a:xfrm>
          <a:off x="7229475" y="39687"/>
          <a:ext cx="3286125" cy="1971675"/>
        </a:xfrm>
        <a:prstGeom prst="rect">
          <a:avLst/>
        </a:prstGeom>
        <a:gradFill rotWithShape="0">
          <a:gsLst>
            <a:gs pos="0">
              <a:schemeClr val="accent5">
                <a:hueOff val="-3379271"/>
                <a:satOff val="-8710"/>
                <a:lumOff val="-5883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-3379271"/>
                <a:satOff val="-8710"/>
                <a:lumOff val="-5883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-3379271"/>
                <a:satOff val="-8710"/>
                <a:lumOff val="-5883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18110" tIns="118110" rIns="118110" bIns="118110" numCol="1" spcCol="1270" anchor="ctr" anchorCtr="0">
          <a:noAutofit/>
        </a:bodyPr>
        <a:lstStyle/>
        <a:p>
          <a:pPr marL="0" lvl="0" indent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100" kern="1200"/>
            <a:t>Seen 14,000 guests since inception</a:t>
          </a:r>
        </a:p>
      </dsp:txBody>
      <dsp:txXfrm>
        <a:off x="7229475" y="39687"/>
        <a:ext cx="3286125" cy="1971675"/>
      </dsp:txXfrm>
    </dsp:sp>
    <dsp:sp modelId="{18A31FC8-4DD9-6444-8B18-5B4517B45651}">
      <dsp:nvSpPr>
        <dsp:cNvPr id="0" name=""/>
        <dsp:cNvSpPr/>
      </dsp:nvSpPr>
      <dsp:spPr>
        <a:xfrm>
          <a:off x="1807368" y="2339975"/>
          <a:ext cx="3286125" cy="1971675"/>
        </a:xfrm>
        <a:prstGeom prst="rect">
          <a:avLst/>
        </a:prstGeom>
        <a:gradFill rotWithShape="0">
          <a:gsLst>
            <a:gs pos="0">
              <a:schemeClr val="accent5">
                <a:hueOff val="-5068907"/>
                <a:satOff val="-13064"/>
                <a:lumOff val="-8824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-5068907"/>
                <a:satOff val="-13064"/>
                <a:lumOff val="-8824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-5068907"/>
                <a:satOff val="-13064"/>
                <a:lumOff val="-8824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18110" tIns="118110" rIns="118110" bIns="118110" numCol="1" spcCol="1270" anchor="ctr" anchorCtr="0">
          <a:noAutofit/>
        </a:bodyPr>
        <a:lstStyle/>
        <a:p>
          <a:pPr marL="0" lvl="0" indent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100" kern="1200" dirty="0"/>
            <a:t>#1 rated resort of its kind on TripAdvisor</a:t>
          </a:r>
        </a:p>
      </dsp:txBody>
      <dsp:txXfrm>
        <a:off x="1807368" y="2339975"/>
        <a:ext cx="3286125" cy="1971675"/>
      </dsp:txXfrm>
    </dsp:sp>
    <dsp:sp modelId="{C405AD38-C6B8-234F-BC15-77AA9C8872B2}">
      <dsp:nvSpPr>
        <dsp:cNvPr id="0" name=""/>
        <dsp:cNvSpPr/>
      </dsp:nvSpPr>
      <dsp:spPr>
        <a:xfrm>
          <a:off x="5422106" y="2339975"/>
          <a:ext cx="3286125" cy="1971675"/>
        </a:xfrm>
        <a:prstGeom prst="rect">
          <a:avLst/>
        </a:prstGeom>
        <a:gradFill rotWithShape="0">
          <a:gsLst>
            <a:gs pos="0">
              <a:schemeClr val="accent5">
                <a:hueOff val="-6758543"/>
                <a:satOff val="-17419"/>
                <a:lumOff val="-11765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-6758543"/>
                <a:satOff val="-17419"/>
                <a:lumOff val="-11765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-6758543"/>
                <a:satOff val="-17419"/>
                <a:lumOff val="-11765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18110" tIns="118110" rIns="118110" bIns="118110" numCol="1" spcCol="1270" anchor="ctr" anchorCtr="0">
          <a:noAutofit/>
        </a:bodyPr>
        <a:lstStyle/>
        <a:p>
          <a:pPr marL="0" lvl="0" indent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100" kern="1200"/>
            <a:t>Self-reported success rate of 97.16%</a:t>
          </a:r>
        </a:p>
      </dsp:txBody>
      <dsp:txXfrm>
        <a:off x="5422106" y="2339975"/>
        <a:ext cx="3286125" cy="1971675"/>
      </dsp:txXfrm>
    </dsp:sp>
  </dsp:spTree>
</dsp:drawing>
</file>

<file path=ppt/diagrams/drawing1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3E8668B-C3AB-8147-932D-83D026192BC9}">
      <dsp:nvSpPr>
        <dsp:cNvPr id="0" name=""/>
        <dsp:cNvSpPr/>
      </dsp:nvSpPr>
      <dsp:spPr>
        <a:xfrm>
          <a:off x="582645" y="1178"/>
          <a:ext cx="2174490" cy="1304694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/>
            <a:t>4 Ayahuasca sessions</a:t>
          </a:r>
        </a:p>
      </dsp:txBody>
      <dsp:txXfrm>
        <a:off x="582645" y="1178"/>
        <a:ext cx="2174490" cy="1304694"/>
      </dsp:txXfrm>
    </dsp:sp>
    <dsp:sp modelId="{202E8D5C-CC85-7A45-9C1F-477658CA2A0A}">
      <dsp:nvSpPr>
        <dsp:cNvPr id="0" name=""/>
        <dsp:cNvSpPr/>
      </dsp:nvSpPr>
      <dsp:spPr>
        <a:xfrm>
          <a:off x="2974584" y="1178"/>
          <a:ext cx="2174490" cy="1304694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/>
            <a:t>3 Breathwork sessions</a:t>
          </a:r>
        </a:p>
      </dsp:txBody>
      <dsp:txXfrm>
        <a:off x="2974584" y="1178"/>
        <a:ext cx="2174490" cy="1304694"/>
      </dsp:txXfrm>
    </dsp:sp>
    <dsp:sp modelId="{3A56FDB6-ECFC-8C46-A81A-5BF5E368F4CD}">
      <dsp:nvSpPr>
        <dsp:cNvPr id="0" name=""/>
        <dsp:cNvSpPr/>
      </dsp:nvSpPr>
      <dsp:spPr>
        <a:xfrm>
          <a:off x="5366524" y="1178"/>
          <a:ext cx="2174490" cy="1304694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/>
            <a:t>Daily yoga &amp; Mediation</a:t>
          </a:r>
        </a:p>
      </dsp:txBody>
      <dsp:txXfrm>
        <a:off x="5366524" y="1178"/>
        <a:ext cx="2174490" cy="1304694"/>
      </dsp:txXfrm>
    </dsp:sp>
    <dsp:sp modelId="{A102E677-4FBC-7C47-AF5C-32DC1B752785}">
      <dsp:nvSpPr>
        <dsp:cNvPr id="0" name=""/>
        <dsp:cNvSpPr/>
      </dsp:nvSpPr>
      <dsp:spPr>
        <a:xfrm>
          <a:off x="7758464" y="1178"/>
          <a:ext cx="2174490" cy="1304694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/>
            <a:t>Bodywork &amp; Spa treatments</a:t>
          </a:r>
        </a:p>
      </dsp:txBody>
      <dsp:txXfrm>
        <a:off x="7758464" y="1178"/>
        <a:ext cx="2174490" cy="1304694"/>
      </dsp:txXfrm>
    </dsp:sp>
    <dsp:sp modelId="{4E23BF5E-153E-FE4A-A523-3C6549A7F993}">
      <dsp:nvSpPr>
        <dsp:cNvPr id="0" name=""/>
        <dsp:cNvSpPr/>
      </dsp:nvSpPr>
      <dsp:spPr>
        <a:xfrm>
          <a:off x="582645" y="1523321"/>
          <a:ext cx="2174490" cy="1304694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/>
            <a:t>Organic high vibrational food</a:t>
          </a:r>
        </a:p>
      </dsp:txBody>
      <dsp:txXfrm>
        <a:off x="582645" y="1523321"/>
        <a:ext cx="2174490" cy="1304694"/>
      </dsp:txXfrm>
    </dsp:sp>
    <dsp:sp modelId="{91B3DD02-25EE-BD4D-89E0-DFE0D6C16887}">
      <dsp:nvSpPr>
        <dsp:cNvPr id="0" name=""/>
        <dsp:cNvSpPr/>
      </dsp:nvSpPr>
      <dsp:spPr>
        <a:xfrm>
          <a:off x="2974584" y="1523321"/>
          <a:ext cx="2174490" cy="1304694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/>
            <a:t>Workshops &amp; Integration classes</a:t>
          </a:r>
        </a:p>
      </dsp:txBody>
      <dsp:txXfrm>
        <a:off x="2974584" y="1523321"/>
        <a:ext cx="2174490" cy="1304694"/>
      </dsp:txXfrm>
    </dsp:sp>
    <dsp:sp modelId="{749EF80C-53A4-6740-8F64-D25AF95185C4}">
      <dsp:nvSpPr>
        <dsp:cNvPr id="0" name=""/>
        <dsp:cNvSpPr/>
      </dsp:nvSpPr>
      <dsp:spPr>
        <a:xfrm>
          <a:off x="5366524" y="1523321"/>
          <a:ext cx="2174490" cy="1304694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/>
            <a:t>2 Hydrocolonics</a:t>
          </a:r>
        </a:p>
      </dsp:txBody>
      <dsp:txXfrm>
        <a:off x="5366524" y="1523321"/>
        <a:ext cx="2174490" cy="1304694"/>
      </dsp:txXfrm>
    </dsp:sp>
    <dsp:sp modelId="{C81FDA2F-72F1-6F46-A626-897D71D002A5}">
      <dsp:nvSpPr>
        <dsp:cNvPr id="0" name=""/>
        <dsp:cNvSpPr/>
      </dsp:nvSpPr>
      <dsp:spPr>
        <a:xfrm>
          <a:off x="7758464" y="1523321"/>
          <a:ext cx="2174490" cy="1304694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/>
            <a:t>Psychological services</a:t>
          </a:r>
        </a:p>
      </dsp:txBody>
      <dsp:txXfrm>
        <a:off x="7758464" y="1523321"/>
        <a:ext cx="2174490" cy="1304694"/>
      </dsp:txXfrm>
    </dsp:sp>
    <dsp:sp modelId="{4CF8CC55-1AEC-4041-AB3A-81D6BF84A62C}">
      <dsp:nvSpPr>
        <dsp:cNvPr id="0" name=""/>
        <dsp:cNvSpPr/>
      </dsp:nvSpPr>
      <dsp:spPr>
        <a:xfrm>
          <a:off x="4170554" y="3045465"/>
          <a:ext cx="2174490" cy="1304694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/>
            <a:t>24/7 Medical supervision by MDs, RNs, and Paramedics</a:t>
          </a:r>
        </a:p>
      </dsp:txBody>
      <dsp:txXfrm>
        <a:off x="4170554" y="3045465"/>
        <a:ext cx="2174490" cy="1304694"/>
      </dsp:txXfrm>
    </dsp:sp>
  </dsp:spTree>
</dsp:drawing>
</file>

<file path=ppt/diagrams/drawing1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7E643E0-30DD-C74A-8FDB-7DC77F0709F7}">
      <dsp:nvSpPr>
        <dsp:cNvPr id="0" name=""/>
        <dsp:cNvSpPr/>
      </dsp:nvSpPr>
      <dsp:spPr>
        <a:xfrm>
          <a:off x="472505" y="2282"/>
          <a:ext cx="2724677" cy="1634806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/>
            <a:t>Dissociative split</a:t>
          </a:r>
        </a:p>
      </dsp:txBody>
      <dsp:txXfrm>
        <a:off x="472505" y="2282"/>
        <a:ext cx="2724677" cy="1634806"/>
      </dsp:txXfrm>
    </dsp:sp>
    <dsp:sp modelId="{D6BA7BCD-4192-6F49-90FF-7BAF70869EE3}">
      <dsp:nvSpPr>
        <dsp:cNvPr id="0" name=""/>
        <dsp:cNvSpPr/>
      </dsp:nvSpPr>
      <dsp:spPr>
        <a:xfrm>
          <a:off x="3469650" y="2282"/>
          <a:ext cx="2724677" cy="1634806"/>
        </a:xfrm>
        <a:prstGeom prst="rect">
          <a:avLst/>
        </a:prstGeom>
        <a:gradFill rotWithShape="0">
          <a:gsLst>
            <a:gs pos="0">
              <a:schemeClr val="accent2">
                <a:hueOff val="-291073"/>
                <a:satOff val="-16786"/>
                <a:lumOff val="1726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-291073"/>
                <a:satOff val="-16786"/>
                <a:lumOff val="1726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-291073"/>
                <a:satOff val="-16786"/>
                <a:lumOff val="1726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/>
            <a:t>2-7 years old</a:t>
          </a:r>
        </a:p>
      </dsp:txBody>
      <dsp:txXfrm>
        <a:off x="3469650" y="2282"/>
        <a:ext cx="2724677" cy="1634806"/>
      </dsp:txXfrm>
    </dsp:sp>
    <dsp:sp modelId="{8B223CCF-2AFF-A743-9789-99E943D89B3B}">
      <dsp:nvSpPr>
        <dsp:cNvPr id="0" name=""/>
        <dsp:cNvSpPr/>
      </dsp:nvSpPr>
      <dsp:spPr>
        <a:xfrm>
          <a:off x="472505" y="1909556"/>
          <a:ext cx="2724677" cy="1634806"/>
        </a:xfrm>
        <a:prstGeom prst="rect">
          <a:avLst/>
        </a:prstGeom>
        <a:gradFill rotWithShape="0">
          <a:gsLst>
            <a:gs pos="0">
              <a:schemeClr val="accent2">
                <a:hueOff val="-582145"/>
                <a:satOff val="-33571"/>
                <a:lumOff val="3451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-582145"/>
                <a:satOff val="-33571"/>
                <a:lumOff val="3451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-582145"/>
                <a:satOff val="-33571"/>
                <a:lumOff val="3451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/>
            <a:t>Come back to authentic self</a:t>
          </a:r>
        </a:p>
      </dsp:txBody>
      <dsp:txXfrm>
        <a:off x="472505" y="1909556"/>
        <a:ext cx="2724677" cy="1634806"/>
      </dsp:txXfrm>
    </dsp:sp>
    <dsp:sp modelId="{41A9ECD8-1A24-B247-A351-286C3D2FAAC9}">
      <dsp:nvSpPr>
        <dsp:cNvPr id="0" name=""/>
        <dsp:cNvSpPr/>
      </dsp:nvSpPr>
      <dsp:spPr>
        <a:xfrm>
          <a:off x="3469650" y="1909556"/>
          <a:ext cx="2724677" cy="1634806"/>
        </a:xfrm>
        <a:prstGeom prst="rect">
          <a:avLst/>
        </a:prstGeom>
        <a:gradFill rotWithShape="0">
          <a:gsLst>
            <a:gs pos="0">
              <a:schemeClr val="accent2">
                <a:hueOff val="-873218"/>
                <a:satOff val="-50357"/>
                <a:lumOff val="5177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-873218"/>
                <a:satOff val="-50357"/>
                <a:lumOff val="5177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-873218"/>
                <a:satOff val="-50357"/>
                <a:lumOff val="5177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/>
            <a:t>Heal trauma</a:t>
          </a:r>
        </a:p>
      </dsp:txBody>
      <dsp:txXfrm>
        <a:off x="3469650" y="1909556"/>
        <a:ext cx="2724677" cy="1634806"/>
      </dsp:txXfrm>
    </dsp:sp>
    <dsp:sp modelId="{C262CF6B-1AD9-DC40-9CF1-4DF8796835A7}">
      <dsp:nvSpPr>
        <dsp:cNvPr id="0" name=""/>
        <dsp:cNvSpPr/>
      </dsp:nvSpPr>
      <dsp:spPr>
        <a:xfrm>
          <a:off x="472505" y="3816830"/>
          <a:ext cx="2724677" cy="1634806"/>
        </a:xfrm>
        <a:prstGeom prst="rect">
          <a:avLst/>
        </a:prstGeom>
        <a:gradFill rotWithShape="0">
          <a:gsLst>
            <a:gs pos="0">
              <a:schemeClr val="accent2">
                <a:hueOff val="-1164290"/>
                <a:satOff val="-67142"/>
                <a:lumOff val="6902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-1164290"/>
                <a:satOff val="-67142"/>
                <a:lumOff val="6902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-1164290"/>
                <a:satOff val="-67142"/>
                <a:lumOff val="6902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/>
            <a:t>Move forward</a:t>
          </a:r>
        </a:p>
      </dsp:txBody>
      <dsp:txXfrm>
        <a:off x="472505" y="3816830"/>
        <a:ext cx="2724677" cy="1634806"/>
      </dsp:txXfrm>
    </dsp:sp>
    <dsp:sp modelId="{BE1ADFE4-49B9-CD4B-A68E-D04FEB0E8FBC}">
      <dsp:nvSpPr>
        <dsp:cNvPr id="0" name=""/>
        <dsp:cNvSpPr/>
      </dsp:nvSpPr>
      <dsp:spPr>
        <a:xfrm>
          <a:off x="3469650" y="3816830"/>
          <a:ext cx="2724677" cy="1634806"/>
        </a:xfrm>
        <a:prstGeom prst="rect">
          <a:avLst/>
        </a:prstGeom>
        <a:gradFill rotWithShape="0">
          <a:gsLst>
            <a:gs pos="0">
              <a:schemeClr val="accent2">
                <a:hueOff val="-1455363"/>
                <a:satOff val="-83928"/>
                <a:lumOff val="8628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-1455363"/>
                <a:satOff val="-83928"/>
                <a:lumOff val="8628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-1455363"/>
                <a:satOff val="-83928"/>
                <a:lumOff val="8628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t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/>
            <a:t>Success = achieve 3 key intentions: </a:t>
          </a: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400" kern="1200"/>
            <a:t>Show me who I’ve become</a:t>
          </a: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400" kern="1200"/>
            <a:t>Merge me back with my soul at all costs</a:t>
          </a: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400" kern="1200"/>
            <a:t>Heal my heart</a:t>
          </a:r>
        </a:p>
      </dsp:txBody>
      <dsp:txXfrm>
        <a:off x="3469650" y="3816830"/>
        <a:ext cx="2724677" cy="163480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hierarchy3">
  <dgm:title val=""/>
  <dgm:desc val=""/>
  <dgm:catLst>
    <dgm:cat type="hierarchy" pri="7000"/>
    <dgm:cat type="list" pri="23000"/>
    <dgm:cat type="relationship" pri="15000"/>
    <dgm:cat type="convert" pri="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1" destId="11" srcOrd="0" destOrd="0"/>
        <dgm:cxn modelId="6" srcId="1" destId="12" srcOrd="1" destOrd="0"/>
        <dgm:cxn modelId="7" srcId="0" destId="2" srcOrd="1" destOrd="0"/>
        <dgm:cxn modelId="8" srcId="2" destId="21" srcOrd="0" destOrd="0"/>
        <dgm:cxn modelId="9" srcId="2" destId="2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rootText" op="equ" val="65"/>
      <dgm:constr type="primFontSz" for="des" forName="childText" op="equ" val="65"/>
      <dgm:constr type="w" for="des" forName="rootComposite" refType="w"/>
      <dgm:constr type="h" for="des" forName="rootComposite" refType="w" fact="0.5"/>
      <dgm:constr type="w" for="des" forName="childText" refType="w" refFor="des" refForName="rootComposite" fact="0.8"/>
      <dgm:constr type="h" for="des" forName="childText" refType="h" refFor="des" refForName="rootComposite"/>
      <dgm:constr type="sibSp" refType="w" refFor="des" refForName="rootComposite" fact="0.25"/>
      <dgm:constr type="sibSp" for="des" forName="childShape" refType="h" refFor="des" refForName="childText" fact="0.25"/>
      <dgm:constr type="sp" for="des" forName="root" refType="h" refFor="des" refForName="childText" fact="0.25"/>
    </dgm:constrLst>
    <dgm:ruleLst/>
    <dgm:forEach name="Name3" axis="ch">
      <dgm:forEach name="Name4" axis="self" ptType="node" cnt="1">
        <dgm:layoutNode name="root">
          <dgm:choose name="Name5">
            <dgm:if name="Name6" func="var" arg="dir" op="equ" val="norm">
              <dgm:alg type="hierRoot">
                <dgm:param type="hierAlign" val="tL"/>
              </dgm:alg>
            </dgm:if>
            <dgm:else name="Name7">
              <dgm:alg type="hierRoot">
                <dgm:param type="hierAlign" val="t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alignOff" val="0.2"/>
          </dgm:constrLst>
          <dgm:ruleLst/>
          <dgm:layoutNode name="rootComposite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8">
              <dgm:if name="Name9" func="var" arg="dir" op="equ" val="norm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l" for="ch" forName="rootConnector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if>
              <dgm:else name="Name10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r" for="ch" forName="rootConnector" refType="w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else>
            </dgm:choose>
            <dgm:ruleLst/>
            <dgm:layoutNode name="rootText" styleLbl="node1"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 ptType="node" cnt="1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</dgm:ruleLst>
            </dgm:layoutNode>
            <dgm:layoutNode name="rootConnector" moveWith="rootText">
              <dgm:alg type="sp"/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self" ptType="node" cnt="1"/>
              <dgm:constrLst/>
              <dgm:ruleLst/>
            </dgm:layoutNode>
          </dgm:layoutNode>
          <dgm:layoutNode name="childShape">
            <dgm:alg type="hierChild">
              <dgm:param type="chAlign" val="l"/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11" axis="ch">
              <dgm:forEach name="Name12" axis="self" ptType="parTrans" cnt="1">
                <dgm:layoutNode name="Name13">
                  <dgm:choose name="Name14">
                    <dgm:if name="Name15" func="var" arg="dir" op="equ" val="norm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L"/>
                      </dgm:alg>
                    </dgm:if>
                    <dgm:else name="Name16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7" axis="self" ptType="node">
                <dgm:layoutNode name="childText" styleLbl="bgAcc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self desOrSelf" ptType="node node" st="1 1" cnt="1 0"/>
                  <dgm:constrLst>
                    <dgm:constr type="tMarg" refType="primFontSz" fact="0.1"/>
                    <dgm:constr type="bMarg" refType="primFontSz" fact="0.1"/>
                    <dgm:constr type="lMarg" refType="primFontSz" fact="0.15"/>
                    <dgm:constr type="rMarg" refType="primFontSz" fact="0.15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vProcess5">
  <dgm:title val=""/>
  <dgm:desc val=""/>
  <dgm:catLst>
    <dgm:cat type="process" pri="1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</dgm:cxnLst>
      <dgm:bg/>
      <dgm:whole/>
    </dgm:dataModel>
  </dgm:clrData>
  <dgm:layoutNode name="outerComposite">
    <dgm:varLst>
      <dgm:chMax val="5"/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l" for="ch" forName="TwoNodes_1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r" for="ch" forName="TwoNodes_2" refType="w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r" for="ch" forName="TwoConn_1-2" refType="r" refFor="ch" refForName="TwoNodes_1"/>
          <dgm:constr type="r" for="ch" forName="TwoNodes_1_text" refType="l" refFor="ch" refForName="TwoConn_1-2"/>
          <dgm:constr type="rOff" for="ch" forName="TwoNodes_1_text" refType="w" refFor="ch" refForName="TwoConn_1-2" fact="-0.5"/>
          <dgm:constr type="t" for="ch" forName="TwoNodes_1_text" refType="t" refFor="ch" refForName="TwoNodes_1"/>
          <dgm:constr type="b" for="ch" forName="TwoNodes_1_text" refType="b" refFor="ch" refForName="TwoNodes_1"/>
          <dgm:constr type="l" for="ch" forName="TwoNodes_1_text" refType="l" refFor="ch" refForName="TwoNodes_1"/>
          <dgm:constr type="r" for="ch" forName="TwoNodes_2_text" refType="l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l" for="ch" forName="TwoNodes_2_text" refType="l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l" for="ch" forName="ThreeNodes_1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r" for="ch" forName="ThreeNodes_3" refType="w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r" for="ch" forName="ThreeConn_1-2" refType="r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r" for="ch" forName="ThreeConn_2-3" refType="r" refFor="ch" refForName="ThreeNodes_2"/>
          <dgm:constr type="r" for="ch" forName="ThreeNodes_1_text" refType="l" refFor="ch" refForName="ThreeConn_1-2"/>
          <dgm:constr type="rOff" for="ch" forName="ThreeNodes_1_text" refType="w" refFor="ch" refForName="ThreeConn_1-2" fact="-0.57"/>
          <dgm:constr type="t" for="ch" forName="ThreeNodes_1_text" refType="t" refFor="ch" refForName="ThreeNodes_1"/>
          <dgm:constr type="b" for="ch" forName="ThreeNodes_1_text" refType="b" refFor="ch" refForName="ThreeNodes_1"/>
          <dgm:constr type="l" for="ch" forName="ThreeNodes_1_text" refType="l" refFor="ch" refForName="ThreeNodes_1"/>
          <dgm:constr type="r" for="ch" forName="ThreeNodes_2_text" refType="l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l" for="ch" forName="ThreeNodes_2_text" refType="l" refFor="ch" refForName="ThreeNodes_2"/>
          <dgm:constr type="r" for="ch" forName="ThreeNodes_3_text" refType="l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l" for="ch" forName="ThreeNodes_3_text" refType="l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l" for="ch" forName="FourNodes_1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467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533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r" for="ch" forName="FourNodes_4" refType="w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r" for="ch" forName="FourConn_1-2" refType="r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r" for="ch" forName="FourConn_2-3" refType="r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r" for="ch" forName="FourConn_3-4" refType="r" refFor="ch" refForName="FourNodes_3"/>
          <dgm:constr type="r" for="ch" forName="FourNodes_1_text" refType="l" refFor="ch" refForName="FourConn_1-2"/>
          <dgm:constr type="rOff" for="ch" forName="FourNodes_1_text" refType="w" refFor="ch" refForName="FourConn_1-2" fact="-0.7"/>
          <dgm:constr type="t" for="ch" forName="FourNodes_1_text" refType="t" refFor="ch" refForName="FourNodes_1"/>
          <dgm:constr type="b" for="ch" forName="FourNodes_1_text" refType="b" refFor="ch" refForName="FourNodes_1"/>
          <dgm:constr type="l" for="ch" forName="FourNodes_1_text" refType="l" refFor="ch" refForName="FourNodes_1"/>
          <dgm:constr type="r" for="ch" forName="FourNodes_2_text" refType="l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l" for="ch" forName="FourNodes_2_text" refType="l" refFor="ch" refForName="FourNodes_2"/>
          <dgm:constr type="r" for="ch" forName="FourNodes_3_text" refType="l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l" for="ch" forName="FourNodes_3_text" refType="l" refFor="ch" refForName="FourNodes_3"/>
          <dgm:constr type="r" for="ch" forName="FourNodes_4_text" refType="l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l" for="ch" forName="FourNodes_4_text" refType="l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l" for="ch" forName="FiveNodes_1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442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557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r" for="ch" forName="FiveNodes_5" refType="w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r" for="ch" forName="FiveConn_1-2" refType="r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r" for="ch" forName="FiveConn_2-3" refType="r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r" for="ch" forName="FiveConn_3-4" refType="r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r" for="ch" forName="FiveConn_4-5" refType="r" refFor="ch" refForName="FiveNodes_4"/>
          <dgm:constr type="r" for="ch" forName="FiveNodes_1_text" refType="l" refFor="ch" refForName="FiveConn_1-2"/>
          <dgm:constr type="rOff" for="ch" forName="FiveNodes_1_text" refType="w" refFor="ch" refForName="FiveConn_1-2" fact="-0.75"/>
          <dgm:constr type="t" for="ch" forName="FiveNodes_1_text" refType="t" refFor="ch" refForName="FiveNodes_1"/>
          <dgm:constr type="b" for="ch" forName="FiveNodes_1_text" refType="b" refFor="ch" refForName="FiveNodes_1"/>
          <dgm:constr type="l" for="ch" forName="FiveNodes_1_text" refType="l" refFor="ch" refForName="FiveNodes_1"/>
          <dgm:constr type="r" for="ch" forName="FiveNodes_2_text" refType="l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l" for="ch" forName="FiveNodes_2_text" refType="l" refFor="ch" refForName="FiveNodes_2"/>
          <dgm:constr type="r" for="ch" forName="FiveNodes_3_text" refType="l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l" for="ch" forName="FiveNodes_3_text" refType="l" refFor="ch" refForName="FiveNodes_3"/>
          <dgm:constr type="r" for="ch" forName="FiveNodes_4_text" refType="l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l" for="ch" forName="FiveNodes_4_text" refType="l" refFor="ch" refForName="FiveNodes_4"/>
          <dgm:constr type="r" for="ch" forName="FiveNodes_5_text" refType="l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l" for="ch" forName="FiveNodes_5_text" refType="l" refFor="ch" refForName="FiveNodes_5"/>
        </dgm:constrLst>
      </dgm:if>
      <dgm:else name="Name2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r" for="ch" forName="TwoNodes_1" refType="w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l" for="ch" forName="TwoNodes_2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l" for="ch" forName="TwoConn_1-2" refType="l" refFor="ch" refForName="TwoNodes_1"/>
          <dgm:constr type="l" for="ch" forName="TwoNodes_1_text" refType="r" refFor="ch" refForName="TwoConn_1-2"/>
          <dgm:constr type="lOff" for="ch" forName="TwoNodes_1_text" refType="w" refFor="ch" refForName="TwoConn_1-2" fact="0.5"/>
          <dgm:constr type="t" for="ch" forName="TwoNodes_1_text" refType="t" refFor="ch" refForName="TwoNodes_1"/>
          <dgm:constr type="b" for="ch" forName="TwoNodes_1_text" refType="b" refFor="ch" refForName="TwoNodes_1"/>
          <dgm:constr type="r" for="ch" forName="TwoNodes_1_text" refType="r" refFor="ch" refForName="TwoNodes_1"/>
          <dgm:constr type="l" for="ch" forName="TwoNodes_2_text" refType="r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r" for="ch" forName="TwoNodes_2_text" refType="r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r" for="ch" forName="ThreeNodes_1" refType="w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l" for="ch" forName="ThreeNodes_3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l" for="ch" forName="ThreeConn_1-2" refType="l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l" for="ch" forName="ThreeConn_2-3" refType="l" refFor="ch" refForName="ThreeNodes_2"/>
          <dgm:constr type="l" for="ch" forName="ThreeNodes_1_text" refType="r" refFor="ch" refForName="ThreeConn_1-2"/>
          <dgm:constr type="lOff" for="ch" forName="ThreeNodes_1_text" refType="w" refFor="ch" refForName="ThreeConn_1-2" fact="0.55"/>
          <dgm:constr type="t" for="ch" forName="ThreeNodes_1_text" refType="t" refFor="ch" refForName="ThreeNodes_1"/>
          <dgm:constr type="b" for="ch" forName="ThreeNodes_1_text" refType="b" refFor="ch" refForName="ThreeNodes_1"/>
          <dgm:constr type="r" for="ch" forName="ThreeNodes_1_text" refType="r" refFor="ch" refForName="ThreeNodes_1"/>
          <dgm:constr type="l" for="ch" forName="ThreeNodes_2_text" refType="r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r" for="ch" forName="ThreeNodes_2_text" refType="r" refFor="ch" refForName="ThreeNodes_2"/>
          <dgm:constr type="l" for="ch" forName="ThreeNodes_3_text" refType="r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r" for="ch" forName="ThreeNodes_3_text" refType="r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r" for="ch" forName="FourNodes_1" refType="w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533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467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l" for="ch" forName="FourNodes_4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l" for="ch" forName="FourConn_1-2" refType="l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l" for="ch" forName="FourConn_2-3" refType="l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l" for="ch" forName="FourConn_3-4" refType="l" refFor="ch" refForName="FourNodes_3"/>
          <dgm:constr type="l" for="ch" forName="FourNodes_1_text" refType="r" refFor="ch" refForName="FourConn_1-2"/>
          <dgm:constr type="lOff" for="ch" forName="FourNodes_1_text" refType="w" refFor="ch" refForName="FourConn_1-2" fact="0.69"/>
          <dgm:constr type="t" for="ch" forName="FourNodes_1_text" refType="t" refFor="ch" refForName="FourNodes_1"/>
          <dgm:constr type="b" for="ch" forName="FourNodes_1_text" refType="b" refFor="ch" refForName="FourNodes_1"/>
          <dgm:constr type="r" for="ch" forName="FourNodes_1_text" refType="r" refFor="ch" refForName="FourNodes_1"/>
          <dgm:constr type="l" for="ch" forName="FourNodes_2_text" refType="r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r" for="ch" forName="FourNodes_2_text" refType="r" refFor="ch" refForName="FourNodes_2"/>
          <dgm:constr type="l" for="ch" forName="FourNodes_3_text" refType="r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r" for="ch" forName="FourNodes_3_text" refType="r" refFor="ch" refForName="FourNodes_3"/>
          <dgm:constr type="l" for="ch" forName="FourNodes_4_text" refType="r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r" for="ch" forName="FourNodes_4_text" refType="r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r" for="ch" forName="FiveNodes_1" refType="w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557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442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l" for="ch" forName="FiveNodes_5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l" for="ch" forName="FiveConn_1-2" refType="l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l" for="ch" forName="FiveConn_2-3" refType="l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l" for="ch" forName="FiveConn_3-4" refType="l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l" for="ch" forName="FiveConn_4-5" refType="l" refFor="ch" refForName="FiveNodes_4"/>
          <dgm:constr type="l" for="ch" forName="FiveNodes_1_text" refType="r" refFor="ch" refForName="FiveConn_1-2"/>
          <dgm:constr type="lOff" for="ch" forName="FiveNodes_1_text" refType="w" refFor="ch" refForName="FiveConn_1-2" fact="0.73"/>
          <dgm:constr type="t" for="ch" forName="FiveNodes_1_text" refType="t" refFor="ch" refForName="FiveNodes_1"/>
          <dgm:constr type="b" for="ch" forName="FiveNodes_1_text" refType="b" refFor="ch" refForName="FiveNodes_1"/>
          <dgm:constr type="r" for="ch" forName="FiveNodes_1_text" refType="r" refFor="ch" refForName="FiveNodes_1"/>
          <dgm:constr type="l" for="ch" forName="FiveNodes_2_text" refType="r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r" for="ch" forName="FiveNodes_2_text" refType="r" refFor="ch" refForName="FiveNodes_2"/>
          <dgm:constr type="l" for="ch" forName="FiveNodes_3_text" refType="r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r" for="ch" forName="FiveNodes_3_text" refType="r" refFor="ch" refForName="FiveNodes_3"/>
          <dgm:constr type="l" for="ch" forName="FiveNodes_4_text" refType="r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r" for="ch" forName="FiveNodes_4_text" refType="r" refFor="ch" refForName="FiveNodes_4"/>
          <dgm:constr type="l" for="ch" forName="FiveNodes_5_text" refType="r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r" for="ch" forName="FiveNodes_5_text" refType="r" refFor="ch" refForName="FiveNodes_5"/>
        </dgm:constrLst>
      </dgm:else>
    </dgm:choose>
    <dgm:ruleLst/>
    <dgm:layoutNode name="dummyMaxCanvas">
      <dgm:varLst/>
      <dgm:alg type="sp"/>
      <dgm:shape xmlns:r="http://schemas.openxmlformats.org/officeDocument/2006/relationships" r:blip="">
        <dgm:adjLst/>
      </dgm:shape>
      <dgm:presOf/>
      <dgm:constrLst/>
      <dgm:ruleLst/>
    </dgm:layoutNode>
    <dgm:choose name="Name3">
      <dgm:if name="Name4" axis="ch" ptType="node" func="cnt" op="equ" val="1">
        <dgm:layoutNode name="OneNode_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5">
        <dgm:choose name="Name6">
          <dgm:if name="Name7" axis="ch" ptType="node" func="cnt" op="equ" val="2">
            <dgm:layoutNode name="TwoNodes_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1 1" cnt="1 0"/>
              <dgm:constrLst/>
              <dgm:ruleLst/>
            </dgm:layoutNode>
            <dgm:layoutNode name="TwoNodes_2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2 1" cnt="1 0"/>
              <dgm:constrLst/>
              <dgm:ruleLst/>
            </dgm:layoutNode>
            <dgm:layoutNode name="TwoConn_1-2" styleLbl="fgAccFollowNode1">
              <dgm:varLst>
                <dgm:bulletEnabled val="1"/>
              </dgm:varLst>
              <dgm:alg type="tx"/>
              <dgm:shape xmlns:r="http://schemas.openxmlformats.org/officeDocument/2006/relationships" type="downArrow" r:blip="">
                <dgm:adjLst>
                  <dgm:adj idx="1" val="0.55"/>
                  <dgm:adj idx="2" val="0.45"/>
                </dgm:adjLst>
              </dgm:shape>
              <dgm:presOf axis="ch" ptType="sibTrans" cnt="1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layoutNode name="TwoNodes_1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1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  <dgm:layoutNode name="TwoNodes_2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2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if>
          <dgm:else name="Name8">
            <dgm:choose name="Name9">
              <dgm:if name="Name10" axis="ch" ptType="node" func="cnt" op="equ" val="3">
                <dgm:layoutNode name="ThreeNodes_1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1 1" cnt="1 0"/>
                  <dgm:constrLst/>
                  <dgm:ruleLst/>
                </dgm:layoutNode>
                <dgm:layoutNode name="ThreeNodes_2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2 1" cnt="1 0"/>
                  <dgm:constrLst/>
                  <dgm:ruleLst/>
                </dgm:layoutNode>
                <dgm:layoutNode name="ThreeNodes_3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3 1" cnt="1 0"/>
                  <dgm:constrLst/>
                  <dgm:ruleLst/>
                </dgm:layoutNode>
                <dgm:layoutNode name="ThreeConn_1-2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Conn_2-3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st="2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Nodes_1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1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2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2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3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3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1">
                <dgm:choose name="Name12">
                  <dgm:if name="Name13" axis="ch" ptType="node" func="cnt" op="equ" val="4">
                    <dgm:layoutNode name="FourNodes_1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/>
                      <dgm:ruleLst/>
                    </dgm:layoutNode>
                    <dgm:layoutNode name="FourNodes_2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/>
                      <dgm:ruleLst/>
                    </dgm:layoutNode>
                    <dgm:layoutNode name="FourNodes_3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/>
                      <dgm:ruleLst/>
                    </dgm:layoutNode>
                    <dgm:layoutNode name="FourNodes_4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/>
                      <dgm:ruleLst/>
                    </dgm:layoutNode>
                    <dgm:layoutNode name="FourConn_1-2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2-3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2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3-4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3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1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2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3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4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if>
                  <dgm:else name="Name14">
                    <dgm:choose name="Name15">
                      <dgm:if name="Name16" axis="ch" ptType="node" func="cnt" op="gte" val="5">
                        <dgm:layoutNode name="FiveNodes_1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/>
                          <dgm:ruleLst/>
                        </dgm:layoutNode>
                        <dgm:layoutNode name="FiveNodes_2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/>
                          <dgm:ruleLst/>
                        </dgm:layoutNode>
                        <dgm:layoutNode name="FiveNodes_3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/>
                          <dgm:ruleLst/>
                        </dgm:layoutNode>
                        <dgm:layoutNode name="FiveNodes_4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/>
                          <dgm:ruleLst/>
                        </dgm:layoutNode>
                        <dgm:layoutNode name="FiveNodes_5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/>
                          <dgm:ruleLst/>
                        </dgm:layoutNode>
                        <dgm:layoutNode name="FiveConn_1-2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2-3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2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3-4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3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4-5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4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1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2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3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4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5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</dgm:if>
                      <dgm:else name="Name17"/>
                    </dgm:choose>
                  </dgm:else>
                </dgm:choose>
              </dgm:else>
            </dgm:choose>
          </dgm:else>
        </dgm:choose>
      </dgm:else>
    </dgm:choose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11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1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0EDE685-AD24-794E-9520-9200C10360E8}" type="datetimeFigureOut">
              <a:rPr lang="en-US" smtClean="0"/>
              <a:t>4/13/23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452E2F9-E96F-7047-86C2-D28827F1ECC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95520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452E2F9-E96F-7047-86C2-D28827F1ECC7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369664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9FB3FD-017D-5862-BC22-7850A525AB6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F357C6E-B4A0-5C20-20E0-B5B08A08506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D13EAE9-BF52-AD94-33FB-831A88D341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8CD4B2-EF5B-5F42-9A5C-B353943C91B1}" type="datetimeFigureOut">
              <a:rPr lang="en-US" smtClean="0"/>
              <a:t>4/13/23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2B0BCB7-CF25-F204-1FD4-82039D24F0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BD3310B-DEB3-E841-3231-6B1630AC48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15AAB-4958-D746-A74D-651F9B400C1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855984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72F456-B44B-0A5F-4ECF-E6E9DA905E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C20636D-5178-9061-C741-BB04E214BA7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8903D3E-8430-5A41-C150-405767B6DD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8CD4B2-EF5B-5F42-9A5C-B353943C91B1}" type="datetimeFigureOut">
              <a:rPr lang="en-US" smtClean="0"/>
              <a:t>4/13/23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2556E48-D689-4A59-191F-56C877BE55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3D51ACC-7972-CB05-17DF-797F9D9B33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15AAB-4958-D746-A74D-651F9B400C1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038437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01B4FE-D2B4-51F2-F35F-D2C0A07AFA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489D5B8-4D64-9C23-37CF-92FAB1A28C8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7F9F20C-CB54-A3DC-2B9D-C784042E9E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8CD4B2-EF5B-5F42-9A5C-B353943C91B1}" type="datetimeFigureOut">
              <a:rPr lang="en-US" smtClean="0"/>
              <a:t>4/13/23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C51BADC-85AA-C839-F6D5-E59A1EEF94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5C533A0-286F-93F5-463C-8948897EDA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15AAB-4958-D746-A74D-651F9B400C1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777950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5185DD-2B89-8D38-47FE-49C920860F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F20A8DC-5A9C-529A-BCD0-9C37DD3BBDA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C71DE64-CBDE-5804-2F0F-9E7160399A8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E9C0F06-2680-8437-023F-F5272DD3BC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8CD4B2-EF5B-5F42-9A5C-B353943C91B1}" type="datetimeFigureOut">
              <a:rPr lang="en-US" smtClean="0"/>
              <a:t>4/13/23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71E76C1-1314-63BC-889F-C63E980F88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0A20563-CFE4-1259-048B-394BFBD65B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15AAB-4958-D746-A74D-651F9B400C1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988560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738F79-9ACD-D67C-7CD3-45BA873141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524FD3D-E1A9-6DB1-F96C-B21A13025F0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FCD1B5A-1563-ADDA-620C-4FB9AA99FF9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DA780F9-A479-6666-E7A6-5396F862C2E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FE4734B-3D1B-642E-5C71-F171397DDC9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C3F9B2FB-306B-E5C4-3C44-70EE63D5D7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8CD4B2-EF5B-5F42-9A5C-B353943C91B1}" type="datetimeFigureOut">
              <a:rPr lang="en-US" smtClean="0"/>
              <a:t>4/13/23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78BDD94-38A1-5C59-C794-1F17D74BED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2348398C-2B17-5DA8-3850-5AC26460FB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15AAB-4958-D746-A74D-651F9B400C1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281129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740180-028F-0DFB-7B06-F29B7CC331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75206D6-027B-D1FB-C98A-FADD8DCAC4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8CD4B2-EF5B-5F42-9A5C-B353943C91B1}" type="datetimeFigureOut">
              <a:rPr lang="en-US" smtClean="0"/>
              <a:t>4/13/23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9F4EAE6-F80C-DE7F-EB6D-A5AE887580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485F672-31C1-C691-D9BA-692330F1C2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15AAB-4958-D746-A74D-651F9B400C1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31981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6144310-B551-48F8-CD2C-49B1E2C125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8CD4B2-EF5B-5F42-9A5C-B353943C91B1}" type="datetimeFigureOut">
              <a:rPr lang="en-US" smtClean="0"/>
              <a:t>4/13/23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92BADF8-13CF-958A-B466-7E71EB4220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AE8C7D8-DD9E-B40B-769C-B24E783578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15AAB-4958-D746-A74D-651F9B400C1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321717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DA2C65-B695-DF94-BE78-74A344FC89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AC2B3EE-00CE-0CC8-B5A2-7370105FFCB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D75C613-F3B5-FC0B-9D97-0A124B08F4D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8EAD1F4-3737-B04B-C56E-B6503B510F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8CD4B2-EF5B-5F42-9A5C-B353943C91B1}" type="datetimeFigureOut">
              <a:rPr lang="en-US" smtClean="0"/>
              <a:t>4/13/23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84723A2-779D-D467-8883-A81361FB7C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2F8FBC0-15B6-7662-8921-5E457CF9CD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15AAB-4958-D746-A74D-651F9B400C1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242929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EB112F-CCDF-204A-9B47-4E0A44D047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C38593B-25E3-6D51-8BA7-0EEB02FE093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2E24080-C986-E04A-7A04-900B20C505F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DB26E2A-F5B7-CCA6-BA57-29A76C4CFB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8CD4B2-EF5B-5F42-9A5C-B353943C91B1}" type="datetimeFigureOut">
              <a:rPr lang="en-US" smtClean="0"/>
              <a:t>4/13/23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EDF9498-A1DB-DDC0-9E41-12563CE719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0B4C748-D536-A070-D959-7F303D8D11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15AAB-4958-D746-A74D-651F9B400C1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002873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7D2727-424D-63AE-A32E-0B83726242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C4E99B7-68AE-34F7-D4EA-5FCBC2C9159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041E113-C46B-8715-C89B-790AAC5985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8CD4B2-EF5B-5F42-9A5C-B353943C91B1}" type="datetimeFigureOut">
              <a:rPr lang="en-US" smtClean="0"/>
              <a:t>4/13/23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2E82B04-D691-B5D3-5818-75FA337B16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9295F7A-9BFE-6827-8D5F-89B355AC3C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15AAB-4958-D746-A74D-651F9B400C1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378621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7DD441FA-0395-49B3-922F-9D64926BCE0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7923051-E723-5777-2690-70DD474D2B9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32FAF40-2932-368F-1BEF-8D685CF391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8CD4B2-EF5B-5F42-9A5C-B353943C91B1}" type="datetimeFigureOut">
              <a:rPr lang="en-US" smtClean="0"/>
              <a:t>4/13/23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4F6A708-DDF4-0F39-BA44-981698924A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7C05C9E-8E52-8369-8850-E6AE887F07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15AAB-4958-D746-A74D-651F9B400C1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220636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361BE59F-0759-E60B-A45C-8A56D6E967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C83BA81-8F6A-068C-48A7-7547FFDECB1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609AAC3-BD9B-66BF-1338-7BB1C6206F1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8CD4B2-EF5B-5F42-9A5C-B353943C91B1}" type="datetimeFigureOut">
              <a:rPr lang="en-US" smtClean="0"/>
              <a:t>4/13/23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A9EC0E7-69A0-FCAD-DF47-C25F635565A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8551874-D649-4FC4-9C70-C1BBDFBDFDA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7015AAB-4958-D746-A74D-651F9B400C1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66161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5.xml"/><Relationship Id="rId7" Type="http://schemas.microsoft.com/office/2007/relationships/diagramDrawing" Target="../diagrams/drawing5.xml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5.xml"/><Relationship Id="rId5" Type="http://schemas.openxmlformats.org/officeDocument/2006/relationships/diagramQuickStyle" Target="../diagrams/quickStyle5.xml"/><Relationship Id="rId4" Type="http://schemas.openxmlformats.org/officeDocument/2006/relationships/diagramLayout" Target="../diagrams/layout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6.xml"/><Relationship Id="rId7" Type="http://schemas.microsoft.com/office/2007/relationships/diagramDrawing" Target="../diagrams/drawing6.xml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6.xml"/><Relationship Id="rId5" Type="http://schemas.openxmlformats.org/officeDocument/2006/relationships/diagramQuickStyle" Target="../diagrams/quickStyle6.xml"/><Relationship Id="rId4" Type="http://schemas.openxmlformats.org/officeDocument/2006/relationships/diagramLayout" Target="../diagrams/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7.xml"/><Relationship Id="rId7" Type="http://schemas.microsoft.com/office/2007/relationships/diagramDrawing" Target="../diagrams/drawing7.xml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7.xml"/><Relationship Id="rId5" Type="http://schemas.openxmlformats.org/officeDocument/2006/relationships/diagramQuickStyle" Target="../diagrams/quickStyle7.xml"/><Relationship Id="rId4" Type="http://schemas.openxmlformats.org/officeDocument/2006/relationships/diagramLayout" Target="../diagrams/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8.xml"/><Relationship Id="rId7" Type="http://schemas.microsoft.com/office/2007/relationships/diagramDrawing" Target="../diagrams/drawing8.xml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8.xml"/><Relationship Id="rId5" Type="http://schemas.openxmlformats.org/officeDocument/2006/relationships/diagramQuickStyle" Target="../diagrams/quickStyle8.xml"/><Relationship Id="rId4" Type="http://schemas.openxmlformats.org/officeDocument/2006/relationships/diagramLayout" Target="../diagrams/layout8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9.xml"/><Relationship Id="rId7" Type="http://schemas.microsoft.com/office/2007/relationships/diagramDrawing" Target="../diagrams/drawing9.xml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9.xml"/><Relationship Id="rId5" Type="http://schemas.openxmlformats.org/officeDocument/2006/relationships/diagramQuickStyle" Target="../diagrams/quickStyle9.xml"/><Relationship Id="rId4" Type="http://schemas.openxmlformats.org/officeDocument/2006/relationships/diagramLayout" Target="../diagrams/layout9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0.xml"/><Relationship Id="rId7" Type="http://schemas.microsoft.com/office/2007/relationships/diagramDrawing" Target="../diagrams/drawing10.xml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0.xml"/><Relationship Id="rId5" Type="http://schemas.openxmlformats.org/officeDocument/2006/relationships/diagramQuickStyle" Target="../diagrams/quickStyle10.xml"/><Relationship Id="rId4" Type="http://schemas.openxmlformats.org/officeDocument/2006/relationships/diagramLayout" Target="../diagrams/layout10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1.xml"/><Relationship Id="rId2" Type="http://schemas.openxmlformats.org/officeDocument/2006/relationships/diagramData" Target="../diagrams/data1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1.xml"/><Relationship Id="rId5" Type="http://schemas.openxmlformats.org/officeDocument/2006/relationships/diagramColors" Target="../diagrams/colors11.xml"/><Relationship Id="rId4" Type="http://schemas.openxmlformats.org/officeDocument/2006/relationships/diagramQuickStyle" Target="../diagrams/quickStyle1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6F5A5072-7B47-4D32-B52A-4EBBF590B8A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715DAF0-AE1B-46C9-8A6B-DB2AA05AB91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-2" y="-22693"/>
            <a:ext cx="12191999" cy="4374129"/>
          </a:xfrm>
          <a:prstGeom prst="rect">
            <a:avLst/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rgbClr val="000000"/>
              </a:gs>
            </a:gsLst>
            <a:lin ang="15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6016219D-510E-4184-9090-6D5578A87B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3908719" y="-3931841"/>
            <a:ext cx="4374557" cy="12192000"/>
          </a:xfrm>
          <a:prstGeom prst="rect">
            <a:avLst/>
          </a:prstGeom>
          <a:gradFill>
            <a:gsLst>
              <a:gs pos="40000">
                <a:schemeClr val="accent1">
                  <a:alpha val="0"/>
                </a:schemeClr>
              </a:gs>
              <a:gs pos="100000">
                <a:schemeClr val="accent1">
                  <a:lumMod val="75000"/>
                  <a:alpha val="52000"/>
                </a:schemeClr>
              </a:gs>
            </a:gsLst>
            <a:lin ang="2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AFF4A713-7B75-4B21-90D7-5AB19547C7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4136696" y="-3703868"/>
            <a:ext cx="4374128" cy="11736479"/>
          </a:xfrm>
          <a:prstGeom prst="rect">
            <a:avLst/>
          </a:prstGeom>
          <a:gradFill>
            <a:gsLst>
              <a:gs pos="17000">
                <a:schemeClr val="accent1">
                  <a:alpha val="0"/>
                </a:schemeClr>
              </a:gs>
              <a:gs pos="100000">
                <a:srgbClr val="000000">
                  <a:alpha val="37000"/>
                </a:srgb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DC631C0B-6DA6-4E57-8231-CE32B3434A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5" y="-22690"/>
            <a:ext cx="8542485" cy="4374126"/>
          </a:xfrm>
          <a:prstGeom prst="rect">
            <a:avLst/>
          </a:prstGeom>
          <a:gradFill>
            <a:gsLst>
              <a:gs pos="0">
                <a:schemeClr val="accent1">
                  <a:lumMod val="50000"/>
                  <a:alpha val="0"/>
                </a:schemeClr>
              </a:gs>
              <a:gs pos="100000">
                <a:srgbClr val="000000">
                  <a:alpha val="25000"/>
                </a:srgbClr>
              </a:gs>
            </a:gsLst>
            <a:lin ang="18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C29501E6-A978-4A61-9689-9085AF97A53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2508972">
            <a:off x="5945431" y="-1032053"/>
            <a:ext cx="4990147" cy="4439131"/>
          </a:xfrm>
          <a:custGeom>
            <a:avLst/>
            <a:gdLst>
              <a:gd name="connsiteX0" fmla="*/ 4990147 w 4990147"/>
              <a:gd name="connsiteY0" fmla="*/ 2229378 h 4439131"/>
              <a:gd name="connsiteX1" fmla="*/ 917384 w 4990147"/>
              <a:gd name="connsiteY1" fmla="*/ 4439131 h 4439131"/>
              <a:gd name="connsiteX2" fmla="*/ 910814 w 4990147"/>
              <a:gd name="connsiteY2" fmla="*/ 4434219 h 4439131"/>
              <a:gd name="connsiteX3" fmla="*/ 0 w 4990147"/>
              <a:gd name="connsiteY3" fmla="*/ 2502877 h 4439131"/>
              <a:gd name="connsiteX4" fmla="*/ 2502877 w 4990147"/>
              <a:gd name="connsiteY4" fmla="*/ 0 h 4439131"/>
              <a:gd name="connsiteX5" fmla="*/ 4954904 w 4990147"/>
              <a:gd name="connsiteY5" fmla="*/ 1998460 h 44391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990147" h="4439131">
                <a:moveTo>
                  <a:pt x="4990147" y="2229378"/>
                </a:moveTo>
                <a:lnTo>
                  <a:pt x="917384" y="4439131"/>
                </a:lnTo>
                <a:lnTo>
                  <a:pt x="910814" y="4434219"/>
                </a:lnTo>
                <a:cubicBezTo>
                  <a:pt x="354557" y="3975154"/>
                  <a:pt x="0" y="3280421"/>
                  <a:pt x="0" y="2502877"/>
                </a:cubicBezTo>
                <a:cubicBezTo>
                  <a:pt x="0" y="1120576"/>
                  <a:pt x="1120576" y="0"/>
                  <a:pt x="2502877" y="0"/>
                </a:cubicBezTo>
                <a:cubicBezTo>
                  <a:pt x="3712390" y="0"/>
                  <a:pt x="4721520" y="857941"/>
                  <a:pt x="4954904" y="1998460"/>
                </a:cubicBezTo>
                <a:close/>
              </a:path>
            </a:pathLst>
          </a:custGeom>
          <a:gradFill>
            <a:gsLst>
              <a:gs pos="0">
                <a:schemeClr val="accent1">
                  <a:alpha val="22000"/>
                </a:schemeClr>
              </a:gs>
              <a:gs pos="87000">
                <a:schemeClr val="accent1">
                  <a:lumMod val="60000"/>
                  <a:lumOff val="40000"/>
                  <a:alpha val="2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C9AD010-6B82-49A4-AE11-5FF2FE3CE55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314824" y="735106"/>
            <a:ext cx="10053763" cy="2928470"/>
          </a:xfrm>
        </p:spPr>
        <p:txBody>
          <a:bodyPr anchor="b">
            <a:normAutofit/>
          </a:bodyPr>
          <a:lstStyle/>
          <a:p>
            <a:pPr algn="l"/>
            <a:r>
              <a:rPr lang="en-US" sz="4800">
                <a:solidFill>
                  <a:srgbClr val="FFFFFF"/>
                </a:solidFill>
              </a:rPr>
              <a:t>“Plant Medicine, Psychedelics and the Inner-Sciences of Mental Wellness: Implications for Healthy Longevity and Rejuvenation”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8F7CFE5-1C7B-8DCF-E964-08780B2DFFE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350682" y="4870824"/>
            <a:ext cx="10005951" cy="1458258"/>
          </a:xfrm>
        </p:spPr>
        <p:txBody>
          <a:bodyPr anchor="ctr">
            <a:normAutofit/>
          </a:bodyPr>
          <a:lstStyle/>
          <a:p>
            <a:pPr algn="l"/>
            <a:r>
              <a:rPr lang="en-US" dirty="0"/>
              <a:t>Jeff McNairy, Psy.D., M.P.H.</a:t>
            </a:r>
            <a:endParaRPr lang="en-US"/>
          </a:p>
          <a:p>
            <a:pPr algn="l"/>
            <a:r>
              <a:rPr lang="en-US" dirty="0"/>
              <a:t>Chief Medical Officer</a:t>
            </a:r>
            <a:endParaRPr lang="en-US"/>
          </a:p>
          <a:p>
            <a:pPr algn="l"/>
            <a:r>
              <a:rPr lang="en-US" dirty="0" err="1"/>
              <a:t>Rythmia</a:t>
            </a:r>
            <a:r>
              <a:rPr lang="en-US" dirty="0"/>
              <a:t> Life Advancement Center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340005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Down Arrow 7">
            <a:extLst>
              <a:ext uri="{FF2B5EF4-FFF2-40B4-BE49-F238E27FC236}">
                <a16:creationId xmlns:a16="http://schemas.microsoft.com/office/drawing/2014/main" id="{D4771268-CB57-404A-9271-370EB28F609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800100" y="1491343"/>
            <a:ext cx="3333749" cy="3499103"/>
          </a:xfrm>
          <a:prstGeom prst="downArrow">
            <a:avLst>
              <a:gd name="adj1" fmla="val 100000"/>
              <a:gd name="adj2" fmla="val 15788"/>
            </a:avLst>
          </a:prstGeom>
          <a:solidFill>
            <a:srgbClr val="404040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16FE93B-8177-E39A-ED02-338FDE0CA0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8700" y="1967266"/>
            <a:ext cx="2628900" cy="2547257"/>
          </a:xfrm>
          <a:noFill/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3600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Ayahuasca is Gaining Attention Globally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FA75B8D1-E8D6-4AA9-BF2F-297C9CDF157A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795899152"/>
              </p:ext>
            </p:extLst>
          </p:nvPr>
        </p:nvGraphicFramePr>
        <p:xfrm>
          <a:off x="4648018" y="640822"/>
          <a:ext cx="6900512" cy="553614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422888960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BACC6370-2D7E-4714-9D71-7542949D7D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F68B3F68-107C-434F-AA38-110D5EA91B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2" y="0"/>
            <a:ext cx="12191998" cy="1575955"/>
          </a:xfrm>
          <a:prstGeom prst="rect">
            <a:avLst/>
          </a:prstGeom>
          <a:gradFill>
            <a:gsLst>
              <a:gs pos="0">
                <a:srgbClr val="000000">
                  <a:alpha val="96000"/>
                </a:srgbClr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AAD0DBB9-1A4B-4391-81D4-CB19F9AB91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8128857" y="0"/>
            <a:ext cx="4063143" cy="1576412"/>
          </a:xfrm>
          <a:prstGeom prst="rect">
            <a:avLst/>
          </a:prstGeom>
          <a:gradFill>
            <a:gsLst>
              <a:gs pos="19000">
                <a:schemeClr val="accent1">
                  <a:lumMod val="50000"/>
                  <a:alpha val="68000"/>
                </a:schemeClr>
              </a:gs>
              <a:gs pos="100000">
                <a:schemeClr val="accent1">
                  <a:alpha val="79000"/>
                </a:schemeClr>
              </a:gs>
            </a:gsLst>
            <a:lin ang="19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063BBA22-50EA-4C4D-BE05-F1CE4E63AA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5307777" y="-5307778"/>
            <a:ext cx="1576446" cy="12192002"/>
          </a:xfrm>
          <a:prstGeom prst="rect">
            <a:avLst/>
          </a:prstGeom>
          <a:gradFill>
            <a:gsLst>
              <a:gs pos="23000">
                <a:schemeClr val="accent1">
                  <a:alpha val="0"/>
                </a:schemeClr>
              </a:gs>
              <a:gs pos="99000">
                <a:srgbClr val="000000">
                  <a:alpha val="74000"/>
                </a:srgbClr>
              </a:gs>
            </a:gsLst>
            <a:lin ang="20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0D68EE7-15F3-8B7F-7AAF-784B27A1C6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597" y="348865"/>
            <a:ext cx="10044023" cy="877729"/>
          </a:xfrm>
        </p:spPr>
        <p:txBody>
          <a:bodyPr anchor="ctr">
            <a:normAutofit/>
          </a:bodyPr>
          <a:lstStyle/>
          <a:p>
            <a:r>
              <a:rPr lang="en-US" sz="4000" dirty="0">
                <a:solidFill>
                  <a:srgbClr val="FFFFFF"/>
                </a:solidFill>
              </a:rPr>
              <a:t>AYAHUASCA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19C8FFEC-FB40-75CC-1BFA-9053503AB585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16217265"/>
              </p:ext>
            </p:extLst>
          </p:nvPr>
        </p:nvGraphicFramePr>
        <p:xfrm>
          <a:off x="644056" y="2112579"/>
          <a:ext cx="10927829" cy="419280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32449187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4" name="Rectangle 35">
            <a:extLst>
              <a:ext uri="{FF2B5EF4-FFF2-40B4-BE49-F238E27FC236}">
                <a16:creationId xmlns:a16="http://schemas.microsoft.com/office/drawing/2014/main" id="{84ECDE7A-6944-466D-8FFE-149A29BA6BA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45" name="Rectangle 37">
            <a:extLst>
              <a:ext uri="{FF2B5EF4-FFF2-40B4-BE49-F238E27FC236}">
                <a16:creationId xmlns:a16="http://schemas.microsoft.com/office/drawing/2014/main" id="{B3420082-9415-44EC-802E-C77D71D59C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58209" y="0"/>
            <a:ext cx="11167447" cy="2018806"/>
          </a:xfrm>
          <a:prstGeom prst="rect">
            <a:avLst/>
          </a:prstGeom>
          <a:ln w="12700">
            <a:solidFill>
              <a:srgbClr val="E1E1E1"/>
            </a:solidFill>
          </a:ln>
          <a:effectLst>
            <a:outerShdw blurRad="50800" dist="38100" dir="2700000" algn="tl" rotWithShape="0">
              <a:schemeClr val="bg1">
                <a:lumMod val="85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46" name="Rectangle 39">
            <a:extLst>
              <a:ext uri="{FF2B5EF4-FFF2-40B4-BE49-F238E27FC236}">
                <a16:creationId xmlns:a16="http://schemas.microsoft.com/office/drawing/2014/main" id="{55A52C45-1FCB-4636-A80F-2849B8226C0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66928" y="0"/>
            <a:ext cx="11155680" cy="2011680"/>
          </a:xfrm>
          <a:prstGeom prst="rect">
            <a:avLst/>
          </a:prstGeom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8298B08-B785-F1A4-369D-C54B91F138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5568" y="548640"/>
            <a:ext cx="10168128" cy="1179576"/>
          </a:xfrm>
        </p:spPr>
        <p:txBody>
          <a:bodyPr>
            <a:normAutofit/>
          </a:bodyPr>
          <a:lstStyle/>
          <a:p>
            <a:r>
              <a:rPr lang="en-US" sz="4000"/>
              <a:t>N,N-dimethyltryptamine (DMT)</a:t>
            </a:r>
          </a:p>
        </p:txBody>
      </p:sp>
      <p:sp>
        <p:nvSpPr>
          <p:cNvPr id="47" name="Rectangle 41">
            <a:extLst>
              <a:ext uri="{FF2B5EF4-FFF2-40B4-BE49-F238E27FC236}">
                <a16:creationId xmlns:a16="http://schemas.microsoft.com/office/drawing/2014/main" id="{768EB4DD-3704-43AD-92B3-C4E0C6EA92C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98834" y="770799"/>
            <a:ext cx="128016" cy="70408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7" name="Picture 6" descr="A picture containing night sky&#10;&#10;Description automatically generated">
            <a:extLst>
              <a:ext uri="{FF2B5EF4-FFF2-40B4-BE49-F238E27FC236}">
                <a16:creationId xmlns:a16="http://schemas.microsoft.com/office/drawing/2014/main" id="{63F428AB-71A9-9D5A-2D14-CC47D782DB7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4017" b="1"/>
          <a:stretch/>
        </p:blipFill>
        <p:spPr>
          <a:xfrm>
            <a:off x="908304" y="2478024"/>
            <a:ext cx="6009855" cy="3694176"/>
          </a:xfrm>
          <a:prstGeom prst="rect">
            <a:avLst/>
          </a:prstGeom>
        </p:spPr>
      </p:pic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4DE41439-0540-21E6-8000-BF36DB71F0FE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103370605"/>
              </p:ext>
            </p:extLst>
          </p:nvPr>
        </p:nvGraphicFramePr>
        <p:xfrm>
          <a:off x="7411453" y="2478024"/>
          <a:ext cx="3872243" cy="369417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395002944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0" name="Rectangle 19">
            <a:extLst>
              <a:ext uri="{FF2B5EF4-FFF2-40B4-BE49-F238E27FC236}">
                <a16:creationId xmlns:a16="http://schemas.microsoft.com/office/drawing/2014/main" id="{F13C74B1-5B17-4795-BED0-7140497B44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E6D0A45-DDD6-E93E-B645-34602453B0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" y="325369"/>
            <a:ext cx="4368602" cy="1956841"/>
          </a:xfrm>
        </p:spPr>
        <p:txBody>
          <a:bodyPr anchor="b">
            <a:normAutofit/>
          </a:bodyPr>
          <a:lstStyle/>
          <a:p>
            <a:r>
              <a:rPr lang="en-US" sz="4200"/>
              <a:t>Consciousness Expansion Opportunity</a:t>
            </a:r>
          </a:p>
        </p:txBody>
      </p:sp>
      <p:sp>
        <p:nvSpPr>
          <p:cNvPr id="22" name="sketchy line">
            <a:extLst>
              <a:ext uri="{FF2B5EF4-FFF2-40B4-BE49-F238E27FC236}">
                <a16:creationId xmlns:a16="http://schemas.microsoft.com/office/drawing/2014/main" id="{D4974D33-8DC5-464E-8C6D-BE58F0669C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0080" y="2586994"/>
            <a:ext cx="3474720" cy="18288"/>
          </a:xfrm>
          <a:custGeom>
            <a:avLst/>
            <a:gdLst>
              <a:gd name="connsiteX0" fmla="*/ 0 w 3474720"/>
              <a:gd name="connsiteY0" fmla="*/ 0 h 18288"/>
              <a:gd name="connsiteX1" fmla="*/ 694944 w 3474720"/>
              <a:gd name="connsiteY1" fmla="*/ 0 h 18288"/>
              <a:gd name="connsiteX2" fmla="*/ 1355141 w 3474720"/>
              <a:gd name="connsiteY2" fmla="*/ 0 h 18288"/>
              <a:gd name="connsiteX3" fmla="*/ 2015338 w 3474720"/>
              <a:gd name="connsiteY3" fmla="*/ 0 h 18288"/>
              <a:gd name="connsiteX4" fmla="*/ 2779776 w 3474720"/>
              <a:gd name="connsiteY4" fmla="*/ 0 h 18288"/>
              <a:gd name="connsiteX5" fmla="*/ 3474720 w 3474720"/>
              <a:gd name="connsiteY5" fmla="*/ 0 h 18288"/>
              <a:gd name="connsiteX6" fmla="*/ 3474720 w 3474720"/>
              <a:gd name="connsiteY6" fmla="*/ 18288 h 18288"/>
              <a:gd name="connsiteX7" fmla="*/ 2779776 w 3474720"/>
              <a:gd name="connsiteY7" fmla="*/ 18288 h 18288"/>
              <a:gd name="connsiteX8" fmla="*/ 2189074 w 3474720"/>
              <a:gd name="connsiteY8" fmla="*/ 18288 h 18288"/>
              <a:gd name="connsiteX9" fmla="*/ 1528877 w 3474720"/>
              <a:gd name="connsiteY9" fmla="*/ 18288 h 18288"/>
              <a:gd name="connsiteX10" fmla="*/ 868680 w 3474720"/>
              <a:gd name="connsiteY10" fmla="*/ 18288 h 18288"/>
              <a:gd name="connsiteX11" fmla="*/ 0 w 3474720"/>
              <a:gd name="connsiteY11" fmla="*/ 18288 h 18288"/>
              <a:gd name="connsiteX12" fmla="*/ 0 w 3474720"/>
              <a:gd name="connsiteY12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3474720" h="18288" fill="none" extrusionOk="0">
                <a:moveTo>
                  <a:pt x="0" y="0"/>
                </a:moveTo>
                <a:cubicBezTo>
                  <a:pt x="224454" y="-14544"/>
                  <a:pt x="495407" y="26540"/>
                  <a:pt x="694944" y="0"/>
                </a:cubicBezTo>
                <a:cubicBezTo>
                  <a:pt x="894481" y="-26540"/>
                  <a:pt x="1130063" y="24713"/>
                  <a:pt x="1355141" y="0"/>
                </a:cubicBezTo>
                <a:cubicBezTo>
                  <a:pt x="1580219" y="-24713"/>
                  <a:pt x="1820099" y="26695"/>
                  <a:pt x="2015338" y="0"/>
                </a:cubicBezTo>
                <a:cubicBezTo>
                  <a:pt x="2210577" y="-26695"/>
                  <a:pt x="2402045" y="165"/>
                  <a:pt x="2779776" y="0"/>
                </a:cubicBezTo>
                <a:cubicBezTo>
                  <a:pt x="3157507" y="-165"/>
                  <a:pt x="3286859" y="-15571"/>
                  <a:pt x="3474720" y="0"/>
                </a:cubicBezTo>
                <a:cubicBezTo>
                  <a:pt x="3474286" y="7551"/>
                  <a:pt x="3474253" y="9822"/>
                  <a:pt x="3474720" y="18288"/>
                </a:cubicBezTo>
                <a:cubicBezTo>
                  <a:pt x="3233904" y="29845"/>
                  <a:pt x="2945134" y="-5256"/>
                  <a:pt x="2779776" y="18288"/>
                </a:cubicBezTo>
                <a:cubicBezTo>
                  <a:pt x="2614418" y="41832"/>
                  <a:pt x="2339768" y="22709"/>
                  <a:pt x="2189074" y="18288"/>
                </a:cubicBezTo>
                <a:cubicBezTo>
                  <a:pt x="2038380" y="13867"/>
                  <a:pt x="1817434" y="-4947"/>
                  <a:pt x="1528877" y="18288"/>
                </a:cubicBezTo>
                <a:cubicBezTo>
                  <a:pt x="1240320" y="41523"/>
                  <a:pt x="1042447" y="37198"/>
                  <a:pt x="868680" y="18288"/>
                </a:cubicBezTo>
                <a:cubicBezTo>
                  <a:pt x="694913" y="-622"/>
                  <a:pt x="233232" y="44909"/>
                  <a:pt x="0" y="18288"/>
                </a:cubicBezTo>
                <a:cubicBezTo>
                  <a:pt x="60" y="11696"/>
                  <a:pt x="66" y="3758"/>
                  <a:pt x="0" y="0"/>
                </a:cubicBezTo>
                <a:close/>
              </a:path>
              <a:path w="3474720" h="18288" stroke="0" extrusionOk="0">
                <a:moveTo>
                  <a:pt x="0" y="0"/>
                </a:moveTo>
                <a:cubicBezTo>
                  <a:pt x="202328" y="-14716"/>
                  <a:pt x="332722" y="-11499"/>
                  <a:pt x="625450" y="0"/>
                </a:cubicBezTo>
                <a:cubicBezTo>
                  <a:pt x="918178" y="11499"/>
                  <a:pt x="1096688" y="5123"/>
                  <a:pt x="1389888" y="0"/>
                </a:cubicBezTo>
                <a:cubicBezTo>
                  <a:pt x="1683088" y="-5123"/>
                  <a:pt x="1835981" y="-14038"/>
                  <a:pt x="1980590" y="0"/>
                </a:cubicBezTo>
                <a:cubicBezTo>
                  <a:pt x="2125199" y="14038"/>
                  <a:pt x="2396099" y="-7203"/>
                  <a:pt x="2571293" y="0"/>
                </a:cubicBezTo>
                <a:cubicBezTo>
                  <a:pt x="2746487" y="7203"/>
                  <a:pt x="3041609" y="-12036"/>
                  <a:pt x="3474720" y="0"/>
                </a:cubicBezTo>
                <a:cubicBezTo>
                  <a:pt x="3474638" y="4406"/>
                  <a:pt x="3474631" y="9982"/>
                  <a:pt x="3474720" y="18288"/>
                </a:cubicBezTo>
                <a:cubicBezTo>
                  <a:pt x="3324873" y="21876"/>
                  <a:pt x="3136771" y="12587"/>
                  <a:pt x="2814523" y="18288"/>
                </a:cubicBezTo>
                <a:cubicBezTo>
                  <a:pt x="2492275" y="23989"/>
                  <a:pt x="2294402" y="47111"/>
                  <a:pt x="2154326" y="18288"/>
                </a:cubicBezTo>
                <a:cubicBezTo>
                  <a:pt x="2014250" y="-10535"/>
                  <a:pt x="1820317" y="33903"/>
                  <a:pt x="1494130" y="18288"/>
                </a:cubicBezTo>
                <a:cubicBezTo>
                  <a:pt x="1167943" y="2673"/>
                  <a:pt x="948432" y="14868"/>
                  <a:pt x="729691" y="18288"/>
                </a:cubicBezTo>
                <a:cubicBezTo>
                  <a:pt x="510950" y="21708"/>
                  <a:pt x="264032" y="24354"/>
                  <a:pt x="0" y="18288"/>
                </a:cubicBezTo>
                <a:cubicBezTo>
                  <a:pt x="189" y="14288"/>
                  <a:pt x="-703" y="3747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445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863741219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CDD62F2-F28C-E325-22D5-FD8F39D2EDF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0080" y="2872899"/>
            <a:ext cx="4243589" cy="3320668"/>
          </a:xfrm>
        </p:spPr>
        <p:txBody>
          <a:bodyPr>
            <a:normAutofit/>
          </a:bodyPr>
          <a:lstStyle/>
          <a:p>
            <a:r>
              <a:rPr lang="en-US" sz="2200"/>
              <a:t>Order/disorder</a:t>
            </a:r>
          </a:p>
          <a:p>
            <a:r>
              <a:rPr lang="en-US" sz="2200"/>
              <a:t>Patterns, colors, geometry</a:t>
            </a:r>
          </a:p>
          <a:p>
            <a:r>
              <a:rPr lang="en-US" sz="2200"/>
              <a:t>Amygdala</a:t>
            </a:r>
          </a:p>
          <a:p>
            <a:r>
              <a:rPr lang="en-US" sz="2200"/>
              <a:t>Prefrontal cortex</a:t>
            </a:r>
          </a:p>
          <a:p>
            <a:r>
              <a:rPr lang="en-US" sz="2200"/>
              <a:t>Synaptic plasticity</a:t>
            </a:r>
          </a:p>
          <a:p>
            <a:endParaRPr lang="en-US" sz="2200"/>
          </a:p>
          <a:p>
            <a:endParaRPr lang="en-US" sz="220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5CD37EB-B588-6BC8-D571-15BD26396E1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1566" r="22234" b="-1"/>
          <a:stretch/>
        </p:blipFill>
        <p:spPr>
          <a:xfrm>
            <a:off x="5311702" y="10"/>
            <a:ext cx="6878775" cy="6857990"/>
          </a:xfrm>
          <a:custGeom>
            <a:avLst/>
            <a:gdLst/>
            <a:ahLst/>
            <a:cxnLst/>
            <a:rect l="l" t="t" r="r" b="b"/>
            <a:pathLst>
              <a:path w="6878775" h="6858000">
                <a:moveTo>
                  <a:pt x="1102973" y="0"/>
                </a:moveTo>
                <a:lnTo>
                  <a:pt x="1160688" y="0"/>
                </a:lnTo>
                <a:lnTo>
                  <a:pt x="983189" y="331786"/>
                </a:lnTo>
                <a:cubicBezTo>
                  <a:pt x="914866" y="469145"/>
                  <a:pt x="850355" y="608712"/>
                  <a:pt x="789261" y="750263"/>
                </a:cubicBezTo>
                <a:cubicBezTo>
                  <a:pt x="774307" y="784928"/>
                  <a:pt x="759992" y="819849"/>
                  <a:pt x="745295" y="854514"/>
                </a:cubicBezTo>
                <a:cubicBezTo>
                  <a:pt x="756682" y="845393"/>
                  <a:pt x="765489" y="833492"/>
                  <a:pt x="770857" y="819975"/>
                </a:cubicBezTo>
                <a:cubicBezTo>
                  <a:pt x="879943" y="589569"/>
                  <a:pt x="999605" y="365513"/>
                  <a:pt x="1131329" y="148742"/>
                </a:cubicBezTo>
                <a:lnTo>
                  <a:pt x="1227589" y="0"/>
                </a:lnTo>
                <a:lnTo>
                  <a:pt x="6878775" y="0"/>
                </a:lnTo>
                <a:lnTo>
                  <a:pt x="6878775" y="6858000"/>
                </a:lnTo>
                <a:lnTo>
                  <a:pt x="713521" y="6858000"/>
                </a:lnTo>
                <a:lnTo>
                  <a:pt x="625642" y="6670527"/>
                </a:lnTo>
                <a:cubicBezTo>
                  <a:pt x="507232" y="6398531"/>
                  <a:pt x="403083" y="6118381"/>
                  <a:pt x="312785" y="5830359"/>
                </a:cubicBezTo>
                <a:cubicBezTo>
                  <a:pt x="278149" y="5719759"/>
                  <a:pt x="248879" y="5607635"/>
                  <a:pt x="212198" y="5480401"/>
                </a:cubicBezTo>
                <a:cubicBezTo>
                  <a:pt x="212208" y="5491601"/>
                  <a:pt x="212803" y="5502788"/>
                  <a:pt x="213988" y="5513923"/>
                </a:cubicBezTo>
                <a:cubicBezTo>
                  <a:pt x="264089" y="5723695"/>
                  <a:pt x="307290" y="5935370"/>
                  <a:pt x="365826" y="6142729"/>
                </a:cubicBezTo>
                <a:cubicBezTo>
                  <a:pt x="433152" y="6380817"/>
                  <a:pt x="510068" y="6614016"/>
                  <a:pt x="597975" y="6841549"/>
                </a:cubicBezTo>
                <a:lnTo>
                  <a:pt x="604824" y="6858000"/>
                </a:lnTo>
                <a:lnTo>
                  <a:pt x="552056" y="6858000"/>
                </a:lnTo>
                <a:lnTo>
                  <a:pt x="539576" y="6828295"/>
                </a:lnTo>
                <a:cubicBezTo>
                  <a:pt x="380597" y="6414594"/>
                  <a:pt x="260223" y="5988893"/>
                  <a:pt x="171555" y="5552906"/>
                </a:cubicBezTo>
                <a:cubicBezTo>
                  <a:pt x="91163" y="5157998"/>
                  <a:pt x="43746" y="4758899"/>
                  <a:pt x="12305" y="4357388"/>
                </a:cubicBezTo>
                <a:cubicBezTo>
                  <a:pt x="-14281" y="4013908"/>
                  <a:pt x="4507" y="3672965"/>
                  <a:pt x="46684" y="3331516"/>
                </a:cubicBezTo>
                <a:cubicBezTo>
                  <a:pt x="127203" y="2664286"/>
                  <a:pt x="277819" y="2007265"/>
                  <a:pt x="496065" y="1371196"/>
                </a:cubicBezTo>
                <a:cubicBezTo>
                  <a:pt x="636273" y="966066"/>
                  <a:pt x="800445" y="573253"/>
                  <a:pt x="995723" y="196614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15883888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BACC6370-2D7E-4714-9D71-7542949D7D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56B2C21-A230-48C0-8DF1-C46611373C4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4" y="1410082"/>
            <a:ext cx="6858000" cy="4037836"/>
          </a:xfrm>
          <a:prstGeom prst="rect">
            <a:avLst/>
          </a:prstGeom>
          <a:gradFill>
            <a:gsLst>
              <a:gs pos="800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847E18C-932D-4C95-AABA-FEC7C9499AD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5" y="1420219"/>
            <a:ext cx="6857999" cy="4037839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alpha val="46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3150CB11-0C61-439E-910F-5787759E72A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767923" y="3588085"/>
            <a:ext cx="2501979" cy="4037841"/>
          </a:xfrm>
          <a:prstGeom prst="rect">
            <a:avLst/>
          </a:prstGeom>
          <a:gradFill>
            <a:gsLst>
              <a:gs pos="2000">
                <a:schemeClr val="accent1">
                  <a:alpha val="29000"/>
                </a:schemeClr>
              </a:gs>
              <a:gs pos="100000">
                <a:srgbClr val="000000">
                  <a:alpha val="30000"/>
                </a:srgb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43F8A58B-5155-44CE-A5FF-7647B47D0A7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0635413">
            <a:off x="-501737" y="969718"/>
            <a:ext cx="3900357" cy="4178958"/>
          </a:xfrm>
          <a:custGeom>
            <a:avLst/>
            <a:gdLst>
              <a:gd name="connsiteX0" fmla="*/ 2432225 w 3900357"/>
              <a:gd name="connsiteY0" fmla="*/ 93939 h 4178958"/>
              <a:gd name="connsiteX1" fmla="*/ 3900357 w 3900357"/>
              <a:gd name="connsiteY1" fmla="*/ 2089479 h 4178958"/>
              <a:gd name="connsiteX2" fmla="*/ 1810878 w 3900357"/>
              <a:gd name="connsiteY2" fmla="*/ 4178958 h 4178958"/>
              <a:gd name="connsiteX3" fmla="*/ 78249 w 3900357"/>
              <a:gd name="connsiteY3" fmla="*/ 3257727 h 4178958"/>
              <a:gd name="connsiteX4" fmla="*/ 0 w 3900357"/>
              <a:gd name="connsiteY4" fmla="*/ 3128923 h 4178958"/>
              <a:gd name="connsiteX5" fmla="*/ 831324 w 3900357"/>
              <a:gd name="connsiteY5" fmla="*/ 244281 h 4178958"/>
              <a:gd name="connsiteX6" fmla="*/ 997559 w 3900357"/>
              <a:gd name="connsiteY6" fmla="*/ 164202 h 4178958"/>
              <a:gd name="connsiteX7" fmla="*/ 1810878 w 3900357"/>
              <a:gd name="connsiteY7" fmla="*/ 0 h 4178958"/>
              <a:gd name="connsiteX8" fmla="*/ 2432225 w 3900357"/>
              <a:gd name="connsiteY8" fmla="*/ 93939 h 41789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00357" h="4178958">
                <a:moveTo>
                  <a:pt x="2432225" y="93939"/>
                </a:moveTo>
                <a:cubicBezTo>
                  <a:pt x="3282786" y="358491"/>
                  <a:pt x="3900357" y="1151865"/>
                  <a:pt x="3900357" y="2089479"/>
                </a:cubicBezTo>
                <a:cubicBezTo>
                  <a:pt x="3900357" y="3243466"/>
                  <a:pt x="2964865" y="4178958"/>
                  <a:pt x="1810878" y="4178958"/>
                </a:cubicBezTo>
                <a:cubicBezTo>
                  <a:pt x="1089636" y="4178958"/>
                  <a:pt x="453744" y="3813531"/>
                  <a:pt x="78249" y="3257727"/>
                </a:cubicBezTo>
                <a:lnTo>
                  <a:pt x="0" y="3128923"/>
                </a:lnTo>
                <a:lnTo>
                  <a:pt x="831324" y="244281"/>
                </a:lnTo>
                <a:lnTo>
                  <a:pt x="997559" y="164202"/>
                </a:lnTo>
                <a:cubicBezTo>
                  <a:pt x="1247540" y="58468"/>
                  <a:pt x="1522381" y="0"/>
                  <a:pt x="1810878" y="0"/>
                </a:cubicBezTo>
                <a:cubicBezTo>
                  <a:pt x="2027251" y="0"/>
                  <a:pt x="2235942" y="32888"/>
                  <a:pt x="2432225" y="93939"/>
                </a:cubicBezTo>
                <a:close/>
              </a:path>
            </a:pathLst>
          </a:custGeom>
          <a:gradFill>
            <a:gsLst>
              <a:gs pos="29000">
                <a:srgbClr val="000000">
                  <a:alpha val="0"/>
                </a:srgbClr>
              </a:gs>
              <a:gs pos="100000">
                <a:schemeClr val="accent1">
                  <a:alpha val="43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443F2ACA-E6D6-4028-82DD-F03C262D5DE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95" y="1410079"/>
            <a:ext cx="6858003" cy="4037835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lumMod val="60000"/>
                  <a:lumOff val="40000"/>
                  <a:alpha val="11000"/>
                </a:schemeClr>
              </a:gs>
            </a:gsLst>
            <a:lin ang="7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E9EEFAE-DCD3-FC0E-005A-694F638B01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6478" y="1683756"/>
            <a:ext cx="3115265" cy="2396359"/>
          </a:xfrm>
        </p:spPr>
        <p:txBody>
          <a:bodyPr anchor="b">
            <a:normAutofit/>
          </a:bodyPr>
          <a:lstStyle/>
          <a:p>
            <a:pPr algn="r"/>
            <a:r>
              <a:rPr lang="en-US" sz="4000">
                <a:solidFill>
                  <a:srgbClr val="FFFFFF"/>
                </a:solidFill>
              </a:rPr>
              <a:t>Epigenetics and Ayahuasca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F8131D18-F09E-3AD6-D03C-6B624937B3C1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937785057"/>
              </p:ext>
            </p:extLst>
          </p:nvPr>
        </p:nvGraphicFramePr>
        <p:xfrm>
          <a:off x="4905052" y="750440"/>
          <a:ext cx="6666833" cy="545392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83319460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9228552E-C8B1-4A80-8448-0787CE0FC70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10E8AE76-1925-8335-5E2E-A3F13943618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35000"/>
          </a:blip>
          <a:srcRect t="6250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A4369687-A931-F1DC-AE90-939176E1EE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rgbClr val="FFFFFF"/>
                </a:solidFill>
              </a:rPr>
              <a:t>Cancer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9773DA9C-3CAE-401E-D317-3777451B2255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258755880"/>
              </p:ext>
            </p:extLst>
          </p:nvPr>
        </p:nvGraphicFramePr>
        <p:xfrm>
          <a:off x="838200" y="1825625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35739952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Picture 19">
            <a:extLst>
              <a:ext uri="{FF2B5EF4-FFF2-40B4-BE49-F238E27FC236}">
                <a16:creationId xmlns:a16="http://schemas.microsoft.com/office/drawing/2014/main" id="{7B746153-0961-3762-0612-1AAE0AAE859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15730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29" name="Rectangle 23">
            <a:extLst>
              <a:ext uri="{FF2B5EF4-FFF2-40B4-BE49-F238E27FC236}">
                <a16:creationId xmlns:a16="http://schemas.microsoft.com/office/drawing/2014/main" id="{257363FD-7E77-4145-9483-331A807ADF0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6802" cy="6858000"/>
          </a:xfrm>
          <a:prstGeom prst="rect">
            <a:avLst/>
          </a:prstGeom>
          <a:gradFill flip="none" rotWithShape="1">
            <a:gsLst>
              <a:gs pos="28000">
                <a:schemeClr val="bg2">
                  <a:alpha val="84000"/>
                </a:schemeClr>
              </a:gs>
              <a:gs pos="74000">
                <a:schemeClr val="bg1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3610DC3-40A4-3A96-8953-2300D0C452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>
            <a:normAutofit/>
          </a:bodyPr>
          <a:lstStyle/>
          <a:p>
            <a:r>
              <a:rPr lang="en-US"/>
              <a:t>Depression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6141C575-8EB7-2F63-9FBB-E6392BE144E4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270594389"/>
              </p:ext>
            </p:extLst>
          </p:nvPr>
        </p:nvGraphicFramePr>
        <p:xfrm>
          <a:off x="838200" y="1825625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36536721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close-up of a chain&#10;&#10;Description automatically generated with low confidence">
            <a:extLst>
              <a:ext uri="{FF2B5EF4-FFF2-40B4-BE49-F238E27FC236}">
                <a16:creationId xmlns:a16="http://schemas.microsoft.com/office/drawing/2014/main" id="{C8F235B3-7B93-09EB-6357-D08847DFCD2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duotone>
              <a:schemeClr val="bg2">
                <a:shade val="45000"/>
                <a:satMod val="135000"/>
              </a:schemeClr>
              <a:prstClr val="white"/>
            </a:duotone>
          </a:blip>
          <a:srcRect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B50AB553-2A96-4A92-96F2-93548E09695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10000">
                <a:schemeClr val="bg2">
                  <a:alpha val="68000"/>
                </a:schemeClr>
              </a:gs>
              <a:gs pos="85000">
                <a:schemeClr val="bg2">
                  <a:alpha val="97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665F9C2-F897-8C9D-860D-37ECDA0705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>
            <a:normAutofit/>
          </a:bodyPr>
          <a:lstStyle/>
          <a:p>
            <a:r>
              <a:rPr lang="en-US" dirty="0"/>
              <a:t>Trauma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BEF550AA-60B3-DC58-E514-F74417A8AFF5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758657130"/>
              </p:ext>
            </p:extLst>
          </p:nvPr>
        </p:nvGraphicFramePr>
        <p:xfrm>
          <a:off x="838200" y="1825625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400089620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18873D23-2DCF-4B31-A009-95721C06E8E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C13EF075-D4EF-4929-ADBC-91B27DA1995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5" y="0"/>
            <a:ext cx="12191695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800"/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DAA26DFA-AAB2-4973-9C17-16D587C7B19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21863" y="508838"/>
            <a:ext cx="5217958" cy="6239661"/>
            <a:chOff x="-19221" y="251144"/>
            <a:chExt cx="5217958" cy="6239661"/>
          </a:xfrm>
        </p:grpSpPr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3F407F11-7321-4BF6-8536-CCE8E342454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19221" y="251144"/>
              <a:ext cx="5187198" cy="6239661"/>
            </a:xfrm>
            <a:custGeom>
              <a:avLst/>
              <a:gdLst>
                <a:gd name="connsiteX0" fmla="*/ 2011811 w 5187198"/>
                <a:gd name="connsiteY0" fmla="*/ 4 h 6239661"/>
                <a:gd name="connsiteX1" fmla="*/ 2617011 w 5187198"/>
                <a:gd name="connsiteY1" fmla="*/ 70590 h 6239661"/>
                <a:gd name="connsiteX2" fmla="*/ 2690321 w 5187198"/>
                <a:gd name="connsiteY2" fmla="*/ 88146 h 6239661"/>
                <a:gd name="connsiteX3" fmla="*/ 2726863 w 5187198"/>
                <a:gd name="connsiteY3" fmla="*/ 97127 h 6239661"/>
                <a:gd name="connsiteX4" fmla="*/ 2762951 w 5187198"/>
                <a:gd name="connsiteY4" fmla="*/ 107375 h 6239661"/>
                <a:gd name="connsiteX5" fmla="*/ 2834843 w 5187198"/>
                <a:gd name="connsiteY5" fmla="*/ 128493 h 6239661"/>
                <a:gd name="connsiteX6" fmla="*/ 2906574 w 5187198"/>
                <a:gd name="connsiteY6" fmla="*/ 151076 h 6239661"/>
                <a:gd name="connsiteX7" fmla="*/ 3049504 w 5187198"/>
                <a:gd name="connsiteY7" fmla="*/ 202124 h 6239661"/>
                <a:gd name="connsiteX8" fmla="*/ 3189518 w 5187198"/>
                <a:gd name="connsiteY8" fmla="*/ 260159 h 6239661"/>
                <a:gd name="connsiteX9" fmla="*/ 3326048 w 5187198"/>
                <a:gd name="connsiteY9" fmla="*/ 325143 h 6239661"/>
                <a:gd name="connsiteX10" fmla="*/ 3459166 w 5187198"/>
                <a:gd name="connsiteY10" fmla="*/ 395936 h 6239661"/>
                <a:gd name="connsiteX11" fmla="*/ 3588578 w 5187198"/>
                <a:gd name="connsiteY11" fmla="*/ 472343 h 6239661"/>
                <a:gd name="connsiteX12" fmla="*/ 3651864 w 5187198"/>
                <a:gd name="connsiteY12" fmla="*/ 512600 h 6239661"/>
                <a:gd name="connsiteX13" fmla="*/ 3714514 w 5187198"/>
                <a:gd name="connsiteY13" fmla="*/ 553499 h 6239661"/>
                <a:gd name="connsiteX14" fmla="*/ 4181221 w 5187198"/>
                <a:gd name="connsiteY14" fmla="*/ 922912 h 6239661"/>
                <a:gd name="connsiteX15" fmla="*/ 4582963 w 5187198"/>
                <a:gd name="connsiteY15" fmla="*/ 1358264 h 6239661"/>
                <a:gd name="connsiteX16" fmla="*/ 4670721 w 5187198"/>
                <a:gd name="connsiteY16" fmla="*/ 1477644 h 6239661"/>
                <a:gd name="connsiteX17" fmla="*/ 4752378 w 5187198"/>
                <a:gd name="connsiteY17" fmla="*/ 1601187 h 6239661"/>
                <a:gd name="connsiteX18" fmla="*/ 4772168 w 5187198"/>
                <a:gd name="connsiteY18" fmla="*/ 1632456 h 6239661"/>
                <a:gd name="connsiteX19" fmla="*/ 4782117 w 5187198"/>
                <a:gd name="connsiteY19" fmla="*/ 1648104 h 6239661"/>
                <a:gd name="connsiteX20" fmla="*/ 4791381 w 5187198"/>
                <a:gd name="connsiteY20" fmla="*/ 1664150 h 6239661"/>
                <a:gd name="connsiteX21" fmla="*/ 4828190 w 5187198"/>
                <a:gd name="connsiteY21" fmla="*/ 1728379 h 6239661"/>
                <a:gd name="connsiteX22" fmla="*/ 4864832 w 5187198"/>
                <a:gd name="connsiteY22" fmla="*/ 1792796 h 6239661"/>
                <a:gd name="connsiteX23" fmla="*/ 4899201 w 5187198"/>
                <a:gd name="connsiteY23" fmla="*/ 1858342 h 6239661"/>
                <a:gd name="connsiteX24" fmla="*/ 4933266 w 5187198"/>
                <a:gd name="connsiteY24" fmla="*/ 1924155 h 6239661"/>
                <a:gd name="connsiteX25" fmla="*/ 4964403 w 5187198"/>
                <a:gd name="connsiteY25" fmla="*/ 1991384 h 6239661"/>
                <a:gd name="connsiteX26" fmla="*/ 4995019 w 5187198"/>
                <a:gd name="connsiteY26" fmla="*/ 2058823 h 6239661"/>
                <a:gd name="connsiteX27" fmla="*/ 5021999 w 5187198"/>
                <a:gd name="connsiteY27" fmla="*/ 2127723 h 6239661"/>
                <a:gd name="connsiteX28" fmla="*/ 5048321 w 5187198"/>
                <a:gd name="connsiteY28" fmla="*/ 2196908 h 6239661"/>
                <a:gd name="connsiteX29" fmla="*/ 5070546 w 5187198"/>
                <a:gd name="connsiteY29" fmla="*/ 2267547 h 6239661"/>
                <a:gd name="connsiteX30" fmla="*/ 5092171 w 5187198"/>
                <a:gd name="connsiteY30" fmla="*/ 2338256 h 6239661"/>
                <a:gd name="connsiteX31" fmla="*/ 5110305 w 5187198"/>
                <a:gd name="connsiteY31" fmla="*/ 2409886 h 6239661"/>
                <a:gd name="connsiteX32" fmla="*/ 5186393 w 5187198"/>
                <a:gd name="connsiteY32" fmla="*/ 2992022 h 6239661"/>
                <a:gd name="connsiteX33" fmla="*/ 5149045 w 5187198"/>
                <a:gd name="connsiteY33" fmla="*/ 3571816 h 6239661"/>
                <a:gd name="connsiteX34" fmla="*/ 5126572 w 5187198"/>
                <a:gd name="connsiteY34" fmla="*/ 3714520 h 6239661"/>
                <a:gd name="connsiteX35" fmla="*/ 5099067 w 5187198"/>
                <a:gd name="connsiteY35" fmla="*/ 3856108 h 6239661"/>
                <a:gd name="connsiteX36" fmla="*/ 5095699 w 5187198"/>
                <a:gd name="connsiteY36" fmla="*/ 3873868 h 6239661"/>
                <a:gd name="connsiteX37" fmla="*/ 5091573 w 5187198"/>
                <a:gd name="connsiteY37" fmla="*/ 3891426 h 6239661"/>
                <a:gd name="connsiteX38" fmla="*/ 5083324 w 5187198"/>
                <a:gd name="connsiteY38" fmla="*/ 3926541 h 6239661"/>
                <a:gd name="connsiteX39" fmla="*/ 5067256 w 5187198"/>
                <a:gd name="connsiteY39" fmla="*/ 3996889 h 6239661"/>
                <a:gd name="connsiteX40" fmla="*/ 5059194 w 5187198"/>
                <a:gd name="connsiteY40" fmla="*/ 4032171 h 6239661"/>
                <a:gd name="connsiteX41" fmla="*/ 5049522 w 5187198"/>
                <a:gd name="connsiteY41" fmla="*/ 4067833 h 6239661"/>
                <a:gd name="connsiteX42" fmla="*/ 5040067 w 5187198"/>
                <a:gd name="connsiteY42" fmla="*/ 4103553 h 6239661"/>
                <a:gd name="connsiteX43" fmla="*/ 5028960 w 5187198"/>
                <a:gd name="connsiteY43" fmla="*/ 4138946 h 6239661"/>
                <a:gd name="connsiteX44" fmla="*/ 4917351 w 5187198"/>
                <a:gd name="connsiteY44" fmla="*/ 4417041 h 6239661"/>
                <a:gd name="connsiteX45" fmla="*/ 4756163 w 5187198"/>
                <a:gd name="connsiteY45" fmla="*/ 4676402 h 6239661"/>
                <a:gd name="connsiteX46" fmla="*/ 4322493 w 5187198"/>
                <a:gd name="connsiteY46" fmla="*/ 5105604 h 6239661"/>
                <a:gd name="connsiteX47" fmla="*/ 3840510 w 5187198"/>
                <a:gd name="connsiteY47" fmla="*/ 5429590 h 6239661"/>
                <a:gd name="connsiteX48" fmla="*/ 3606447 w 5187198"/>
                <a:gd name="connsiteY48" fmla="*/ 5572862 h 6239661"/>
                <a:gd name="connsiteX49" fmla="*/ 3488814 w 5187198"/>
                <a:gd name="connsiteY49" fmla="*/ 5647178 h 6239661"/>
                <a:gd name="connsiteX50" fmla="*/ 3365864 w 5187198"/>
                <a:gd name="connsiteY50" fmla="*/ 5722735 h 6239661"/>
                <a:gd name="connsiteX51" fmla="*/ 2839486 w 5187198"/>
                <a:gd name="connsiteY51" fmla="*/ 5999120 h 6239661"/>
                <a:gd name="connsiteX52" fmla="*/ 2242423 w 5187198"/>
                <a:gd name="connsiteY52" fmla="*/ 6192346 h 6239661"/>
                <a:gd name="connsiteX53" fmla="*/ 1589380 w 5187198"/>
                <a:gd name="connsiteY53" fmla="*/ 6230657 h 6239661"/>
                <a:gd name="connsiteX54" fmla="*/ 1548244 w 5187198"/>
                <a:gd name="connsiteY54" fmla="*/ 6226706 h 6239661"/>
                <a:gd name="connsiteX55" fmla="*/ 1507348 w 5187198"/>
                <a:gd name="connsiteY55" fmla="*/ 6221428 h 6239661"/>
                <a:gd name="connsiteX56" fmla="*/ 1466401 w 5187198"/>
                <a:gd name="connsiteY56" fmla="*/ 6215904 h 6239661"/>
                <a:gd name="connsiteX57" fmla="*/ 1425773 w 5187198"/>
                <a:gd name="connsiteY57" fmla="*/ 6209191 h 6239661"/>
                <a:gd name="connsiteX58" fmla="*/ 1344960 w 5187198"/>
                <a:gd name="connsiteY58" fmla="*/ 6193681 h 6239661"/>
                <a:gd name="connsiteX59" fmla="*/ 1265007 w 5187198"/>
                <a:gd name="connsiteY59" fmla="*/ 6175388 h 6239661"/>
                <a:gd name="connsiteX60" fmla="*/ 1225415 w 5187198"/>
                <a:gd name="connsiteY60" fmla="*/ 6165243 h 6239661"/>
                <a:gd name="connsiteX61" fmla="*/ 1186567 w 5187198"/>
                <a:gd name="connsiteY61" fmla="*/ 6154486 h 6239661"/>
                <a:gd name="connsiteX62" fmla="*/ 1111158 w 5187198"/>
                <a:gd name="connsiteY62" fmla="*/ 6130918 h 6239661"/>
                <a:gd name="connsiteX63" fmla="*/ 1035915 w 5187198"/>
                <a:gd name="connsiteY63" fmla="*/ 6107163 h 6239661"/>
                <a:gd name="connsiteX64" fmla="*/ 961579 w 5187198"/>
                <a:gd name="connsiteY64" fmla="*/ 6079594 h 6239661"/>
                <a:gd name="connsiteX65" fmla="*/ 395297 w 5187198"/>
                <a:gd name="connsiteY65" fmla="*/ 5792812 h 6239661"/>
                <a:gd name="connsiteX66" fmla="*/ 265239 w 5187198"/>
                <a:gd name="connsiteY66" fmla="*/ 5701511 h 6239661"/>
                <a:gd name="connsiteX67" fmla="*/ 233756 w 5187198"/>
                <a:gd name="connsiteY67" fmla="*/ 5677542 h 6239661"/>
                <a:gd name="connsiteX68" fmla="*/ 202800 w 5187198"/>
                <a:gd name="connsiteY68" fmla="*/ 5652902 h 6239661"/>
                <a:gd name="connsiteX69" fmla="*/ 140918 w 5187198"/>
                <a:gd name="connsiteY69" fmla="*/ 5603515 h 6239661"/>
                <a:gd name="connsiteX70" fmla="*/ 110625 w 5187198"/>
                <a:gd name="connsiteY70" fmla="*/ 5578127 h 6239661"/>
                <a:gd name="connsiteX71" fmla="*/ 95631 w 5187198"/>
                <a:gd name="connsiteY71" fmla="*/ 5565299 h 6239661"/>
                <a:gd name="connsiteX72" fmla="*/ 81966 w 5187198"/>
                <a:gd name="connsiteY72" fmla="*/ 5550973 h 6239661"/>
                <a:gd name="connsiteX73" fmla="*/ 27991 w 5187198"/>
                <a:gd name="connsiteY73" fmla="*/ 5493272 h 6239661"/>
                <a:gd name="connsiteX74" fmla="*/ 1454 w 5187198"/>
                <a:gd name="connsiteY74" fmla="*/ 5464252 h 6239661"/>
                <a:gd name="connsiteX75" fmla="*/ 0 w 5187198"/>
                <a:gd name="connsiteY75" fmla="*/ 5462518 h 6239661"/>
                <a:gd name="connsiteX76" fmla="*/ 0 w 5187198"/>
                <a:gd name="connsiteY76" fmla="*/ 4720187 h 6239661"/>
                <a:gd name="connsiteX77" fmla="*/ 109684 w 5187198"/>
                <a:gd name="connsiteY77" fmla="*/ 4836724 h 6239661"/>
                <a:gd name="connsiteX78" fmla="*/ 306959 w 5187198"/>
                <a:gd name="connsiteY78" fmla="*/ 5007200 h 6239661"/>
                <a:gd name="connsiteX79" fmla="*/ 358101 w 5187198"/>
                <a:gd name="connsiteY79" fmla="*/ 5046057 h 6239661"/>
                <a:gd name="connsiteX80" fmla="*/ 383328 w 5187198"/>
                <a:gd name="connsiteY80" fmla="*/ 5065684 h 6239661"/>
                <a:gd name="connsiteX81" fmla="*/ 409503 w 5187198"/>
                <a:gd name="connsiteY81" fmla="*/ 5083942 h 6239661"/>
                <a:gd name="connsiteX82" fmla="*/ 461889 w 5187198"/>
                <a:gd name="connsiteY82" fmla="*/ 5119888 h 6239661"/>
                <a:gd name="connsiteX83" fmla="*/ 474883 w 5187198"/>
                <a:gd name="connsiteY83" fmla="*/ 5128933 h 6239661"/>
                <a:gd name="connsiteX84" fmla="*/ 486410 w 5187198"/>
                <a:gd name="connsiteY84" fmla="*/ 5139557 h 6239661"/>
                <a:gd name="connsiteX85" fmla="*/ 510852 w 5187198"/>
                <a:gd name="connsiteY85" fmla="*/ 5159089 h 6239661"/>
                <a:gd name="connsiteX86" fmla="*/ 560653 w 5187198"/>
                <a:gd name="connsiteY86" fmla="*/ 5196893 h 6239661"/>
                <a:gd name="connsiteX87" fmla="*/ 585485 w 5187198"/>
                <a:gd name="connsiteY87" fmla="*/ 5215834 h 6239661"/>
                <a:gd name="connsiteX88" fmla="*/ 610707 w 5187198"/>
                <a:gd name="connsiteY88" fmla="*/ 5234185 h 6239661"/>
                <a:gd name="connsiteX89" fmla="*/ 714768 w 5187198"/>
                <a:gd name="connsiteY89" fmla="*/ 5303103 h 6239661"/>
                <a:gd name="connsiteX90" fmla="*/ 1166634 w 5187198"/>
                <a:gd name="connsiteY90" fmla="*/ 5513322 h 6239661"/>
                <a:gd name="connsiteX91" fmla="*/ 1225991 w 5187198"/>
                <a:gd name="connsiteY91" fmla="*/ 5533632 h 6239661"/>
                <a:gd name="connsiteX92" fmla="*/ 1286680 w 5187198"/>
                <a:gd name="connsiteY92" fmla="*/ 5550705 h 6239661"/>
                <a:gd name="connsiteX93" fmla="*/ 1347310 w 5187198"/>
                <a:gd name="connsiteY93" fmla="*/ 5567995 h 6239661"/>
                <a:gd name="connsiteX94" fmla="*/ 1377002 w 5187198"/>
                <a:gd name="connsiteY94" fmla="*/ 5575719 h 6239661"/>
                <a:gd name="connsiteX95" fmla="*/ 1406328 w 5187198"/>
                <a:gd name="connsiteY95" fmla="*/ 5582649 h 6239661"/>
                <a:gd name="connsiteX96" fmla="*/ 1465060 w 5187198"/>
                <a:gd name="connsiteY96" fmla="*/ 5594909 h 6239661"/>
                <a:gd name="connsiteX97" fmla="*/ 1523881 w 5187198"/>
                <a:gd name="connsiteY97" fmla="*/ 5605105 h 6239661"/>
                <a:gd name="connsiteX98" fmla="*/ 1553325 w 5187198"/>
                <a:gd name="connsiteY98" fmla="*/ 5609865 h 6239661"/>
                <a:gd name="connsiteX99" fmla="*/ 1582813 w 5187198"/>
                <a:gd name="connsiteY99" fmla="*/ 5613593 h 6239661"/>
                <a:gd name="connsiteX100" fmla="*/ 1612301 w 5187198"/>
                <a:gd name="connsiteY100" fmla="*/ 5617321 h 6239661"/>
                <a:gd name="connsiteX101" fmla="*/ 1641863 w 5187198"/>
                <a:gd name="connsiteY101" fmla="*/ 5619910 h 6239661"/>
                <a:gd name="connsiteX102" fmla="*/ 2117508 w 5187198"/>
                <a:gd name="connsiteY102" fmla="*/ 5595156 h 6239661"/>
                <a:gd name="connsiteX103" fmla="*/ 2597368 w 5187198"/>
                <a:gd name="connsiteY103" fmla="*/ 5447381 h 6239661"/>
                <a:gd name="connsiteX104" fmla="*/ 3082968 w 5187198"/>
                <a:gd name="connsiteY104" fmla="*/ 5223245 h 6239661"/>
                <a:gd name="connsiteX105" fmla="*/ 3334855 w 5187198"/>
                <a:gd name="connsiteY105" fmla="*/ 5097383 h 6239661"/>
                <a:gd name="connsiteX106" fmla="*/ 3599509 w 5187198"/>
                <a:gd name="connsiteY106" fmla="*/ 4976217 h 6239661"/>
                <a:gd name="connsiteX107" fmla="*/ 4112002 w 5187198"/>
                <a:gd name="connsiteY107" fmla="*/ 4766359 h 6239661"/>
                <a:gd name="connsiteX108" fmla="*/ 4348983 w 5187198"/>
                <a:gd name="connsiteY108" fmla="*/ 4649833 h 6239661"/>
                <a:gd name="connsiteX109" fmla="*/ 4560505 w 5187198"/>
                <a:gd name="connsiteY109" fmla="*/ 4501564 h 6239661"/>
                <a:gd name="connsiteX110" fmla="*/ 4731963 w 5187198"/>
                <a:gd name="connsiteY110" fmla="*/ 4309870 h 6239661"/>
                <a:gd name="connsiteX111" fmla="*/ 4852344 w 5187198"/>
                <a:gd name="connsiteY111" fmla="*/ 4078640 h 6239661"/>
                <a:gd name="connsiteX112" fmla="*/ 4863972 w 5187198"/>
                <a:gd name="connsiteY112" fmla="*/ 4047790 h 6239661"/>
                <a:gd name="connsiteX113" fmla="*/ 4874144 w 5187198"/>
                <a:gd name="connsiteY113" fmla="*/ 4016320 h 6239661"/>
                <a:gd name="connsiteX114" fmla="*/ 4884127 w 5187198"/>
                <a:gd name="connsiteY114" fmla="*/ 3984682 h 6239661"/>
                <a:gd name="connsiteX115" fmla="*/ 4892800 w 5187198"/>
                <a:gd name="connsiteY115" fmla="*/ 3951883 h 6239661"/>
                <a:gd name="connsiteX116" fmla="*/ 4909526 w 5187198"/>
                <a:gd name="connsiteY116" fmla="*/ 3886001 h 6239661"/>
                <a:gd name="connsiteX117" fmla="*/ 4917687 w 5187198"/>
                <a:gd name="connsiteY117" fmla="*/ 3852948 h 6239661"/>
                <a:gd name="connsiteX118" fmla="*/ 4921768 w 5187198"/>
                <a:gd name="connsiteY118" fmla="*/ 3836422 h 6239661"/>
                <a:gd name="connsiteX119" fmla="*/ 4924845 w 5187198"/>
                <a:gd name="connsiteY119" fmla="*/ 3819742 h 6239661"/>
                <a:gd name="connsiteX120" fmla="*/ 4948230 w 5187198"/>
                <a:gd name="connsiteY120" fmla="*/ 3685744 h 6239661"/>
                <a:gd name="connsiteX121" fmla="*/ 4962782 w 5187198"/>
                <a:gd name="connsiteY121" fmla="*/ 3550540 h 6239661"/>
                <a:gd name="connsiteX122" fmla="*/ 4939468 w 5187198"/>
                <a:gd name="connsiteY122" fmla="*/ 3010249 h 6239661"/>
                <a:gd name="connsiteX123" fmla="*/ 4816901 w 5187198"/>
                <a:gd name="connsiteY123" fmla="*/ 2488224 h 6239661"/>
                <a:gd name="connsiteX124" fmla="*/ 4797005 w 5187198"/>
                <a:gd name="connsiteY124" fmla="*/ 2424470 h 6239661"/>
                <a:gd name="connsiteX125" fmla="*/ 4774433 w 5187198"/>
                <a:gd name="connsiteY125" fmla="*/ 2361620 h 6239661"/>
                <a:gd name="connsiteX126" fmla="*/ 4752459 w 5187198"/>
                <a:gd name="connsiteY126" fmla="*/ 2298700 h 6239661"/>
                <a:gd name="connsiteX127" fmla="*/ 4728083 w 5187198"/>
                <a:gd name="connsiteY127" fmla="*/ 2236526 h 6239661"/>
                <a:gd name="connsiteX128" fmla="*/ 4704471 w 5187198"/>
                <a:gd name="connsiteY128" fmla="*/ 2174095 h 6239661"/>
                <a:gd name="connsiteX129" fmla="*/ 4678399 w 5187198"/>
                <a:gd name="connsiteY129" fmla="*/ 2112626 h 6239661"/>
                <a:gd name="connsiteX130" fmla="*/ 4652601 w 5187198"/>
                <a:gd name="connsiteY130" fmla="*/ 2050999 h 6239661"/>
                <a:gd name="connsiteX131" fmla="*/ 4624205 w 5187198"/>
                <a:gd name="connsiteY131" fmla="*/ 1990415 h 6239661"/>
                <a:gd name="connsiteX132" fmla="*/ 4595398 w 5187198"/>
                <a:gd name="connsiteY132" fmla="*/ 1930069 h 6239661"/>
                <a:gd name="connsiteX133" fmla="*/ 4563827 w 5187198"/>
                <a:gd name="connsiteY133" fmla="*/ 1870952 h 6239661"/>
                <a:gd name="connsiteX134" fmla="*/ 4531433 w 5187198"/>
                <a:gd name="connsiteY134" fmla="*/ 1812311 h 6239661"/>
                <a:gd name="connsiteX135" fmla="*/ 4523315 w 5187198"/>
                <a:gd name="connsiteY135" fmla="*/ 1797616 h 6239661"/>
                <a:gd name="connsiteX136" fmla="*/ 4514482 w 5187198"/>
                <a:gd name="connsiteY136" fmla="*/ 1783425 h 6239661"/>
                <a:gd name="connsiteX137" fmla="*/ 4496845 w 5187198"/>
                <a:gd name="connsiteY137" fmla="*/ 1754936 h 6239661"/>
                <a:gd name="connsiteX138" fmla="*/ 4461463 w 5187198"/>
                <a:gd name="connsiteY138" fmla="*/ 1697929 h 6239661"/>
                <a:gd name="connsiteX139" fmla="*/ 4452660 w 5187198"/>
                <a:gd name="connsiteY139" fmla="*/ 1683629 h 6239661"/>
                <a:gd name="connsiteX140" fmla="*/ 4443141 w 5187198"/>
                <a:gd name="connsiteY140" fmla="*/ 1669834 h 6239661"/>
                <a:gd name="connsiteX141" fmla="*/ 4424241 w 5187198"/>
                <a:gd name="connsiteY141" fmla="*/ 1642166 h 6239661"/>
                <a:gd name="connsiteX142" fmla="*/ 4346886 w 5187198"/>
                <a:gd name="connsiteY142" fmla="*/ 1532412 h 6239661"/>
                <a:gd name="connsiteX143" fmla="*/ 3985497 w 5187198"/>
                <a:gd name="connsiteY143" fmla="*/ 1134649 h 6239661"/>
                <a:gd name="connsiteX144" fmla="*/ 3545665 w 5187198"/>
                <a:gd name="connsiteY144" fmla="*/ 825877 h 6239661"/>
                <a:gd name="connsiteX145" fmla="*/ 3486190 w 5187198"/>
                <a:gd name="connsiteY145" fmla="*/ 794756 h 6239661"/>
                <a:gd name="connsiteX146" fmla="*/ 3426182 w 5187198"/>
                <a:gd name="connsiteY146" fmla="*/ 764765 h 6239661"/>
                <a:gd name="connsiteX147" fmla="*/ 3365044 w 5187198"/>
                <a:gd name="connsiteY147" fmla="*/ 737255 h 6239661"/>
                <a:gd name="connsiteX148" fmla="*/ 3334529 w 5187198"/>
                <a:gd name="connsiteY148" fmla="*/ 723514 h 6239661"/>
                <a:gd name="connsiteX149" fmla="*/ 3303733 w 5187198"/>
                <a:gd name="connsiteY149" fmla="*/ 710395 h 6239661"/>
                <a:gd name="connsiteX150" fmla="*/ 3179033 w 5187198"/>
                <a:gd name="connsiteY150" fmla="*/ 662259 h 6239661"/>
                <a:gd name="connsiteX151" fmla="*/ 3052408 w 5187198"/>
                <a:gd name="connsiteY151" fmla="*/ 620447 h 6239661"/>
                <a:gd name="connsiteX152" fmla="*/ 2924325 w 5187198"/>
                <a:gd name="connsiteY152" fmla="*/ 584505 h 6239661"/>
                <a:gd name="connsiteX153" fmla="*/ 2859667 w 5187198"/>
                <a:gd name="connsiteY153" fmla="*/ 569266 h 6239661"/>
                <a:gd name="connsiteX154" fmla="*/ 2795226 w 5187198"/>
                <a:gd name="connsiteY154" fmla="*/ 554085 h 6239661"/>
                <a:gd name="connsiteX155" fmla="*/ 2729702 w 5187198"/>
                <a:gd name="connsiteY155" fmla="*/ 540354 h 6239661"/>
                <a:gd name="connsiteX156" fmla="*/ 2663758 w 5187198"/>
                <a:gd name="connsiteY156" fmla="*/ 527322 h 6239661"/>
                <a:gd name="connsiteX157" fmla="*/ 2630927 w 5187198"/>
                <a:gd name="connsiteY157" fmla="*/ 520495 h 6239661"/>
                <a:gd name="connsiteX158" fmla="*/ 2597965 w 5187198"/>
                <a:gd name="connsiteY158" fmla="*/ 515024 h 6239661"/>
                <a:gd name="connsiteX159" fmla="*/ 2532205 w 5187198"/>
                <a:gd name="connsiteY159" fmla="*/ 503895 h 6239661"/>
                <a:gd name="connsiteX160" fmla="*/ 2010064 w 5187198"/>
                <a:gd name="connsiteY160" fmla="*/ 452552 h 6239661"/>
                <a:gd name="connsiteX161" fmla="*/ 1494552 w 5187198"/>
                <a:gd name="connsiteY161" fmla="*/ 485055 h 6239661"/>
                <a:gd name="connsiteX162" fmla="*/ 1366896 w 5187198"/>
                <a:gd name="connsiteY162" fmla="*/ 509389 h 6239661"/>
                <a:gd name="connsiteX163" fmla="*/ 1240175 w 5187198"/>
                <a:gd name="connsiteY163" fmla="*/ 541045 h 6239661"/>
                <a:gd name="connsiteX164" fmla="*/ 1177438 w 5187198"/>
                <a:gd name="connsiteY164" fmla="*/ 560170 h 6239661"/>
                <a:gd name="connsiteX165" fmla="*/ 1145987 w 5187198"/>
                <a:gd name="connsiteY165" fmla="*/ 569826 h 6239661"/>
                <a:gd name="connsiteX166" fmla="*/ 1130315 w 5187198"/>
                <a:gd name="connsiteY166" fmla="*/ 574669 h 6239661"/>
                <a:gd name="connsiteX167" fmla="*/ 1114873 w 5187198"/>
                <a:gd name="connsiteY167" fmla="*/ 580384 h 6239661"/>
                <a:gd name="connsiteX168" fmla="*/ 1052839 w 5187198"/>
                <a:gd name="connsiteY168" fmla="*/ 602943 h 6239661"/>
                <a:gd name="connsiteX169" fmla="*/ 991135 w 5187198"/>
                <a:gd name="connsiteY169" fmla="*/ 626866 h 6239661"/>
                <a:gd name="connsiteX170" fmla="*/ 930179 w 5187198"/>
                <a:gd name="connsiteY170" fmla="*/ 653191 h 6239661"/>
                <a:gd name="connsiteX171" fmla="*/ 869768 w 5187198"/>
                <a:gd name="connsiteY171" fmla="*/ 680937 h 6239661"/>
                <a:gd name="connsiteX172" fmla="*/ 810085 w 5187198"/>
                <a:gd name="connsiteY172" fmla="*/ 710734 h 6239661"/>
                <a:gd name="connsiteX173" fmla="*/ 751220 w 5187198"/>
                <a:gd name="connsiteY173" fmla="*/ 741794 h 6239661"/>
                <a:gd name="connsiteX174" fmla="*/ 532669 w 5187198"/>
                <a:gd name="connsiteY174" fmla="*/ 881688 h 6239661"/>
                <a:gd name="connsiteX175" fmla="*/ 354185 w 5187198"/>
                <a:gd name="connsiteY175" fmla="*/ 1050286 h 6239661"/>
                <a:gd name="connsiteX176" fmla="*/ 315980 w 5187198"/>
                <a:gd name="connsiteY176" fmla="*/ 1098125 h 6239661"/>
                <a:gd name="connsiteX177" fmla="*/ 280345 w 5187198"/>
                <a:gd name="connsiteY177" fmla="*/ 1149782 h 6239661"/>
                <a:gd name="connsiteX178" fmla="*/ 245890 w 5187198"/>
                <a:gd name="connsiteY178" fmla="*/ 1203959 h 6239661"/>
                <a:gd name="connsiteX179" fmla="*/ 212162 w 5187198"/>
                <a:gd name="connsiteY179" fmla="*/ 1260184 h 6239661"/>
                <a:gd name="connsiteX180" fmla="*/ 80716 w 5187198"/>
                <a:gd name="connsiteY180" fmla="*/ 1502476 h 6239661"/>
                <a:gd name="connsiteX181" fmla="*/ 0 w 5187198"/>
                <a:gd name="connsiteY181" fmla="*/ 1648841 h 6239661"/>
                <a:gd name="connsiteX182" fmla="*/ 0 w 5187198"/>
                <a:gd name="connsiteY182" fmla="*/ 954863 h 6239661"/>
                <a:gd name="connsiteX183" fmla="*/ 43491 w 5187198"/>
                <a:gd name="connsiteY183" fmla="*/ 895513 h 6239661"/>
                <a:gd name="connsiteX184" fmla="*/ 93923 w 5187198"/>
                <a:gd name="connsiteY184" fmla="*/ 834489 h 6239661"/>
                <a:gd name="connsiteX185" fmla="*/ 323465 w 5187198"/>
                <a:gd name="connsiteY185" fmla="*/ 617671 h 6239661"/>
                <a:gd name="connsiteX186" fmla="*/ 574777 w 5187198"/>
                <a:gd name="connsiteY186" fmla="*/ 446794 h 6239661"/>
                <a:gd name="connsiteX187" fmla="*/ 638943 w 5187198"/>
                <a:gd name="connsiteY187" fmla="*/ 408925 h 6239661"/>
                <a:gd name="connsiteX188" fmla="*/ 703505 w 5187198"/>
                <a:gd name="connsiteY188" fmla="*/ 371742 h 6239661"/>
                <a:gd name="connsiteX189" fmla="*/ 769262 w 5187198"/>
                <a:gd name="connsiteY189" fmla="*/ 336154 h 6239661"/>
                <a:gd name="connsiteX190" fmla="*/ 835552 w 5187198"/>
                <a:gd name="connsiteY190" fmla="*/ 301173 h 6239661"/>
                <a:gd name="connsiteX191" fmla="*/ 902979 w 5187198"/>
                <a:gd name="connsiteY191" fmla="*/ 268004 h 6239661"/>
                <a:gd name="connsiteX192" fmla="*/ 971127 w 5187198"/>
                <a:gd name="connsiteY192" fmla="*/ 235607 h 6239661"/>
                <a:gd name="connsiteX193" fmla="*/ 988238 w 5187198"/>
                <a:gd name="connsiteY193" fmla="*/ 227556 h 6239661"/>
                <a:gd name="connsiteX194" fmla="*/ 1005744 w 5187198"/>
                <a:gd name="connsiteY194" fmla="*/ 220191 h 6239661"/>
                <a:gd name="connsiteX195" fmla="*/ 1040729 w 5187198"/>
                <a:gd name="connsiteY195" fmla="*/ 205569 h 6239661"/>
                <a:gd name="connsiteX196" fmla="*/ 1110835 w 5187198"/>
                <a:gd name="connsiteY196" fmla="*/ 176248 h 6239661"/>
                <a:gd name="connsiteX197" fmla="*/ 1254256 w 5187198"/>
                <a:gd name="connsiteY197" fmla="*/ 123796 h 6239661"/>
                <a:gd name="connsiteX198" fmla="*/ 1401310 w 5187198"/>
                <a:gd name="connsiteY198" fmla="*/ 79852 h 6239661"/>
                <a:gd name="connsiteX199" fmla="*/ 2011811 w 5187198"/>
                <a:gd name="connsiteY199" fmla="*/ 4 h 62396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</a:cxnLst>
              <a:rect l="l" t="t" r="r" b="b"/>
              <a:pathLst>
                <a:path w="5187198" h="6239661">
                  <a:moveTo>
                    <a:pt x="2011811" y="4"/>
                  </a:moveTo>
                  <a:cubicBezTo>
                    <a:pt x="2217306" y="120"/>
                    <a:pt x="2420903" y="25925"/>
                    <a:pt x="2617011" y="70590"/>
                  </a:cubicBezTo>
                  <a:lnTo>
                    <a:pt x="2690321" y="88146"/>
                  </a:lnTo>
                  <a:lnTo>
                    <a:pt x="2726863" y="97127"/>
                  </a:lnTo>
                  <a:lnTo>
                    <a:pt x="2762951" y="107375"/>
                  </a:lnTo>
                  <a:lnTo>
                    <a:pt x="2834843" y="128493"/>
                  </a:lnTo>
                  <a:cubicBezTo>
                    <a:pt x="2858788" y="135605"/>
                    <a:pt x="2882632" y="142226"/>
                    <a:pt x="2906574" y="151076"/>
                  </a:cubicBezTo>
                  <a:cubicBezTo>
                    <a:pt x="2954475" y="167852"/>
                    <a:pt x="3002363" y="183813"/>
                    <a:pt x="3049504" y="202124"/>
                  </a:cubicBezTo>
                  <a:lnTo>
                    <a:pt x="3189518" y="260159"/>
                  </a:lnTo>
                  <a:lnTo>
                    <a:pt x="3326048" y="325143"/>
                  </a:lnTo>
                  <a:cubicBezTo>
                    <a:pt x="3370687" y="348464"/>
                    <a:pt x="3414908" y="372485"/>
                    <a:pt x="3459166" y="395936"/>
                  </a:cubicBezTo>
                  <a:cubicBezTo>
                    <a:pt x="3502947" y="420302"/>
                    <a:pt x="3545491" y="447118"/>
                    <a:pt x="3588578" y="472343"/>
                  </a:cubicBezTo>
                  <a:cubicBezTo>
                    <a:pt x="3610346" y="484551"/>
                    <a:pt x="3630797" y="499072"/>
                    <a:pt x="3651864" y="512600"/>
                  </a:cubicBezTo>
                  <a:lnTo>
                    <a:pt x="3714514" y="553499"/>
                  </a:lnTo>
                  <a:cubicBezTo>
                    <a:pt x="3880005" y="664844"/>
                    <a:pt x="4036083" y="788388"/>
                    <a:pt x="4181221" y="922912"/>
                  </a:cubicBezTo>
                  <a:cubicBezTo>
                    <a:pt x="4326221" y="1057515"/>
                    <a:pt x="4461955" y="1202038"/>
                    <a:pt x="4582963" y="1358264"/>
                  </a:cubicBezTo>
                  <a:cubicBezTo>
                    <a:pt x="4614206" y="1396543"/>
                    <a:pt x="4642091" y="1437400"/>
                    <a:pt x="4670721" y="1477644"/>
                  </a:cubicBezTo>
                  <a:cubicBezTo>
                    <a:pt x="4700172" y="1517414"/>
                    <a:pt x="4725864" y="1559538"/>
                    <a:pt x="4752378" y="1601187"/>
                  </a:cubicBezTo>
                  <a:lnTo>
                    <a:pt x="4772168" y="1632456"/>
                  </a:lnTo>
                  <a:lnTo>
                    <a:pt x="4782117" y="1648104"/>
                  </a:lnTo>
                  <a:lnTo>
                    <a:pt x="4791381" y="1664150"/>
                  </a:lnTo>
                  <a:lnTo>
                    <a:pt x="4828190" y="1728379"/>
                  </a:lnTo>
                  <a:cubicBezTo>
                    <a:pt x="4840266" y="1749930"/>
                    <a:pt x="4853470" y="1770740"/>
                    <a:pt x="4864832" y="1792796"/>
                  </a:cubicBezTo>
                  <a:lnTo>
                    <a:pt x="4899201" y="1858342"/>
                  </a:lnTo>
                  <a:cubicBezTo>
                    <a:pt x="4910484" y="1880260"/>
                    <a:pt x="4922532" y="1901920"/>
                    <a:pt x="4933266" y="1924155"/>
                  </a:cubicBezTo>
                  <a:lnTo>
                    <a:pt x="4964403" y="1991384"/>
                  </a:lnTo>
                  <a:cubicBezTo>
                    <a:pt x="4974618" y="2013829"/>
                    <a:pt x="4985323" y="2036171"/>
                    <a:pt x="4995019" y="2058823"/>
                  </a:cubicBezTo>
                  <a:lnTo>
                    <a:pt x="5021999" y="2127723"/>
                  </a:lnTo>
                  <a:lnTo>
                    <a:pt x="5048321" y="2196908"/>
                  </a:lnTo>
                  <a:lnTo>
                    <a:pt x="5070546" y="2267547"/>
                  </a:lnTo>
                  <a:cubicBezTo>
                    <a:pt x="5078054" y="2291004"/>
                    <a:pt x="5085044" y="2314670"/>
                    <a:pt x="5092171" y="2338256"/>
                  </a:cubicBezTo>
                  <a:cubicBezTo>
                    <a:pt x="5098670" y="2362023"/>
                    <a:pt x="5104296" y="2386019"/>
                    <a:pt x="5110305" y="2409886"/>
                  </a:cubicBezTo>
                  <a:cubicBezTo>
                    <a:pt x="5158097" y="2600976"/>
                    <a:pt x="5182068" y="2797044"/>
                    <a:pt x="5186393" y="2992022"/>
                  </a:cubicBezTo>
                  <a:cubicBezTo>
                    <a:pt x="5191013" y="3187195"/>
                    <a:pt x="5175397" y="3380886"/>
                    <a:pt x="5149045" y="3571816"/>
                  </a:cubicBezTo>
                  <a:cubicBezTo>
                    <a:pt x="5141154" y="3619431"/>
                    <a:pt x="5133539" y="3666889"/>
                    <a:pt x="5126572" y="3714520"/>
                  </a:cubicBezTo>
                  <a:cubicBezTo>
                    <a:pt x="5117276" y="3761759"/>
                    <a:pt x="5107793" y="3808831"/>
                    <a:pt x="5099067" y="3856108"/>
                  </a:cubicBezTo>
                  <a:lnTo>
                    <a:pt x="5095699" y="3873868"/>
                  </a:lnTo>
                  <a:lnTo>
                    <a:pt x="5091573" y="3891426"/>
                  </a:lnTo>
                  <a:lnTo>
                    <a:pt x="5083324" y="3926541"/>
                  </a:lnTo>
                  <a:lnTo>
                    <a:pt x="5067256" y="3996889"/>
                  </a:lnTo>
                  <a:cubicBezTo>
                    <a:pt x="5064451" y="4008657"/>
                    <a:pt x="5062244" y="4020353"/>
                    <a:pt x="5059194" y="4032171"/>
                  </a:cubicBezTo>
                  <a:lnTo>
                    <a:pt x="5049522" y="4067833"/>
                  </a:lnTo>
                  <a:lnTo>
                    <a:pt x="5040067" y="4103553"/>
                  </a:lnTo>
                  <a:cubicBezTo>
                    <a:pt x="5036554" y="4115363"/>
                    <a:pt x="5032689" y="4127194"/>
                    <a:pt x="5028960" y="4138946"/>
                  </a:cubicBezTo>
                  <a:cubicBezTo>
                    <a:pt x="4999693" y="4233462"/>
                    <a:pt x="4962869" y="4326764"/>
                    <a:pt x="4917351" y="4417041"/>
                  </a:cubicBezTo>
                  <a:cubicBezTo>
                    <a:pt x="4871860" y="4507209"/>
                    <a:pt x="4817597" y="4594215"/>
                    <a:pt x="4756163" y="4676402"/>
                  </a:cubicBezTo>
                  <a:cubicBezTo>
                    <a:pt x="4632803" y="4840875"/>
                    <a:pt x="4480597" y="4982783"/>
                    <a:pt x="4322493" y="5105604"/>
                  </a:cubicBezTo>
                  <a:cubicBezTo>
                    <a:pt x="4163928" y="5228420"/>
                    <a:pt x="3999564" y="5332640"/>
                    <a:pt x="3840510" y="5429590"/>
                  </a:cubicBezTo>
                  <a:cubicBezTo>
                    <a:pt x="3760954" y="5478172"/>
                    <a:pt x="3682353" y="5524924"/>
                    <a:pt x="3606447" y="5572862"/>
                  </a:cubicBezTo>
                  <a:lnTo>
                    <a:pt x="3488814" y="5647178"/>
                  </a:lnTo>
                  <a:cubicBezTo>
                    <a:pt x="3448270" y="5672597"/>
                    <a:pt x="3407323" y="5697792"/>
                    <a:pt x="3365864" y="5722735"/>
                  </a:cubicBezTo>
                  <a:cubicBezTo>
                    <a:pt x="3200163" y="5822424"/>
                    <a:pt x="3026125" y="5917328"/>
                    <a:pt x="2839486" y="5999120"/>
                  </a:cubicBezTo>
                  <a:cubicBezTo>
                    <a:pt x="2653201" y="6080891"/>
                    <a:pt x="2453560" y="6149344"/>
                    <a:pt x="2242423" y="6192346"/>
                  </a:cubicBezTo>
                  <a:cubicBezTo>
                    <a:pt x="2031719" y="6235463"/>
                    <a:pt x="1808952" y="6251353"/>
                    <a:pt x="1589380" y="6230657"/>
                  </a:cubicBezTo>
                  <a:lnTo>
                    <a:pt x="1548244" y="6226706"/>
                  </a:lnTo>
                  <a:cubicBezTo>
                    <a:pt x="1534528" y="6225117"/>
                    <a:pt x="1520898" y="6223203"/>
                    <a:pt x="1507348" y="6221428"/>
                  </a:cubicBezTo>
                  <a:lnTo>
                    <a:pt x="1466401" y="6215904"/>
                  </a:lnTo>
                  <a:cubicBezTo>
                    <a:pt x="1452772" y="6213991"/>
                    <a:pt x="1439316" y="6211428"/>
                    <a:pt x="1425773" y="6209191"/>
                  </a:cubicBezTo>
                  <a:cubicBezTo>
                    <a:pt x="1398775" y="6204391"/>
                    <a:pt x="1371610" y="6199779"/>
                    <a:pt x="1344960" y="6193681"/>
                  </a:cubicBezTo>
                  <a:cubicBezTo>
                    <a:pt x="1318251" y="6187799"/>
                    <a:pt x="1291260" y="6182538"/>
                    <a:pt x="1265007" y="6175388"/>
                  </a:cubicBezTo>
                  <a:lnTo>
                    <a:pt x="1225415" y="6165243"/>
                  </a:lnTo>
                  <a:cubicBezTo>
                    <a:pt x="1212163" y="6161924"/>
                    <a:pt x="1198939" y="6158496"/>
                    <a:pt x="1186567" y="6154486"/>
                  </a:cubicBezTo>
                  <a:lnTo>
                    <a:pt x="1111158" y="6130918"/>
                  </a:lnTo>
                  <a:lnTo>
                    <a:pt x="1035915" y="6107163"/>
                  </a:lnTo>
                  <a:cubicBezTo>
                    <a:pt x="1010846" y="6099055"/>
                    <a:pt x="986357" y="6088784"/>
                    <a:pt x="961579" y="6079594"/>
                  </a:cubicBezTo>
                  <a:cubicBezTo>
                    <a:pt x="763709" y="6005594"/>
                    <a:pt x="572401" y="5909703"/>
                    <a:pt x="395297" y="5792812"/>
                  </a:cubicBezTo>
                  <a:lnTo>
                    <a:pt x="265239" y="5701511"/>
                  </a:lnTo>
                  <a:cubicBezTo>
                    <a:pt x="254227" y="5694155"/>
                    <a:pt x="244103" y="5685646"/>
                    <a:pt x="233756" y="5677542"/>
                  </a:cubicBezTo>
                  <a:lnTo>
                    <a:pt x="202800" y="5652902"/>
                  </a:lnTo>
                  <a:lnTo>
                    <a:pt x="140918" y="5603515"/>
                  </a:lnTo>
                  <a:cubicBezTo>
                    <a:pt x="130598" y="5595302"/>
                    <a:pt x="120280" y="5587089"/>
                    <a:pt x="110625" y="5578127"/>
                  </a:cubicBezTo>
                  <a:cubicBezTo>
                    <a:pt x="105647" y="5573779"/>
                    <a:pt x="100444" y="5569834"/>
                    <a:pt x="95631" y="5565299"/>
                  </a:cubicBezTo>
                  <a:cubicBezTo>
                    <a:pt x="90955" y="5560684"/>
                    <a:pt x="86505" y="5555666"/>
                    <a:pt x="81966" y="5550973"/>
                  </a:cubicBezTo>
                  <a:lnTo>
                    <a:pt x="27991" y="5493272"/>
                  </a:lnTo>
                  <a:cubicBezTo>
                    <a:pt x="19109" y="5483589"/>
                    <a:pt x="9758" y="5474359"/>
                    <a:pt x="1454" y="5464252"/>
                  </a:cubicBezTo>
                  <a:lnTo>
                    <a:pt x="0" y="5462518"/>
                  </a:lnTo>
                  <a:lnTo>
                    <a:pt x="0" y="4720187"/>
                  </a:lnTo>
                  <a:lnTo>
                    <a:pt x="109684" y="4836724"/>
                  </a:lnTo>
                  <a:cubicBezTo>
                    <a:pt x="173316" y="4897375"/>
                    <a:pt x="239447" y="4954160"/>
                    <a:pt x="306959" y="5007200"/>
                  </a:cubicBezTo>
                  <a:lnTo>
                    <a:pt x="358101" y="5046057"/>
                  </a:lnTo>
                  <a:lnTo>
                    <a:pt x="383328" y="5065684"/>
                  </a:lnTo>
                  <a:cubicBezTo>
                    <a:pt x="391637" y="5072316"/>
                    <a:pt x="400805" y="5077902"/>
                    <a:pt x="409503" y="5083942"/>
                  </a:cubicBezTo>
                  <a:lnTo>
                    <a:pt x="461889" y="5119888"/>
                  </a:lnTo>
                  <a:cubicBezTo>
                    <a:pt x="466184" y="5122893"/>
                    <a:pt x="470616" y="5125820"/>
                    <a:pt x="474883" y="5128933"/>
                  </a:cubicBezTo>
                  <a:cubicBezTo>
                    <a:pt x="478982" y="5132235"/>
                    <a:pt x="482476" y="5136069"/>
                    <a:pt x="486410" y="5139557"/>
                  </a:cubicBezTo>
                  <a:cubicBezTo>
                    <a:pt x="494140" y="5146613"/>
                    <a:pt x="502565" y="5152812"/>
                    <a:pt x="510852" y="5159089"/>
                  </a:cubicBezTo>
                  <a:lnTo>
                    <a:pt x="560653" y="5196893"/>
                  </a:lnTo>
                  <a:lnTo>
                    <a:pt x="585485" y="5215834"/>
                  </a:lnTo>
                  <a:cubicBezTo>
                    <a:pt x="593773" y="5222111"/>
                    <a:pt x="601864" y="5228685"/>
                    <a:pt x="610707" y="5234185"/>
                  </a:cubicBezTo>
                  <a:lnTo>
                    <a:pt x="714768" y="5303103"/>
                  </a:lnTo>
                  <a:cubicBezTo>
                    <a:pt x="856162" y="5390603"/>
                    <a:pt x="1008099" y="5459947"/>
                    <a:pt x="1166634" y="5513322"/>
                  </a:cubicBezTo>
                  <a:cubicBezTo>
                    <a:pt x="1186540" y="5519932"/>
                    <a:pt x="1205774" y="5527751"/>
                    <a:pt x="1225991" y="5533632"/>
                  </a:cubicBezTo>
                  <a:lnTo>
                    <a:pt x="1286680" y="5550705"/>
                  </a:lnTo>
                  <a:lnTo>
                    <a:pt x="1347310" y="5567995"/>
                  </a:lnTo>
                  <a:cubicBezTo>
                    <a:pt x="1357469" y="5571180"/>
                    <a:pt x="1367261" y="5573572"/>
                    <a:pt x="1377002" y="5575719"/>
                  </a:cubicBezTo>
                  <a:lnTo>
                    <a:pt x="1406328" y="5582649"/>
                  </a:lnTo>
                  <a:cubicBezTo>
                    <a:pt x="1425825" y="5587757"/>
                    <a:pt x="1445490" y="5590939"/>
                    <a:pt x="1465060" y="5594909"/>
                  </a:cubicBezTo>
                  <a:cubicBezTo>
                    <a:pt x="1484652" y="5599231"/>
                    <a:pt x="1504324" y="5601952"/>
                    <a:pt x="1523881" y="5605105"/>
                  </a:cubicBezTo>
                  <a:cubicBezTo>
                    <a:pt x="1533660" y="5606682"/>
                    <a:pt x="1543460" y="5608613"/>
                    <a:pt x="1553325" y="5609865"/>
                  </a:cubicBezTo>
                  <a:lnTo>
                    <a:pt x="1582813" y="5613593"/>
                  </a:lnTo>
                  <a:lnTo>
                    <a:pt x="1612301" y="5617321"/>
                  </a:lnTo>
                  <a:lnTo>
                    <a:pt x="1641863" y="5619910"/>
                  </a:lnTo>
                  <a:cubicBezTo>
                    <a:pt x="1799348" y="5633940"/>
                    <a:pt x="1957913" y="5625770"/>
                    <a:pt x="2117508" y="5595156"/>
                  </a:cubicBezTo>
                  <a:cubicBezTo>
                    <a:pt x="2277124" y="5564895"/>
                    <a:pt x="2437004" y="5512449"/>
                    <a:pt x="2597368" y="5447381"/>
                  </a:cubicBezTo>
                  <a:cubicBezTo>
                    <a:pt x="2757791" y="5382096"/>
                    <a:pt x="2918855" y="5304464"/>
                    <a:pt x="3082968" y="5223245"/>
                  </a:cubicBezTo>
                  <a:lnTo>
                    <a:pt x="3334855" y="5097383"/>
                  </a:lnTo>
                  <a:cubicBezTo>
                    <a:pt x="3423528" y="5054142"/>
                    <a:pt x="3511773" y="5013798"/>
                    <a:pt x="3599509" y="4976217"/>
                  </a:cubicBezTo>
                  <a:cubicBezTo>
                    <a:pt x="3774960" y="4900701"/>
                    <a:pt x="3948276" y="4837481"/>
                    <a:pt x="4112002" y="4766359"/>
                  </a:cubicBezTo>
                  <a:cubicBezTo>
                    <a:pt x="4193972" y="4730827"/>
                    <a:pt x="4273429" y="4692997"/>
                    <a:pt x="4348983" y="4649833"/>
                  </a:cubicBezTo>
                  <a:cubicBezTo>
                    <a:pt x="4424508" y="4606778"/>
                    <a:pt x="4496050" y="4558250"/>
                    <a:pt x="4560505" y="4501564"/>
                  </a:cubicBezTo>
                  <a:cubicBezTo>
                    <a:pt x="4625198" y="4445289"/>
                    <a:pt x="4682991" y="4381021"/>
                    <a:pt x="4731963" y="4309870"/>
                  </a:cubicBezTo>
                  <a:cubicBezTo>
                    <a:pt x="4781043" y="4238747"/>
                    <a:pt x="4821275" y="4160848"/>
                    <a:pt x="4852344" y="4078640"/>
                  </a:cubicBezTo>
                  <a:lnTo>
                    <a:pt x="4863972" y="4047790"/>
                  </a:lnTo>
                  <a:lnTo>
                    <a:pt x="4874144" y="4016320"/>
                  </a:lnTo>
                  <a:lnTo>
                    <a:pt x="4884127" y="3984682"/>
                  </a:lnTo>
                  <a:cubicBezTo>
                    <a:pt x="4887242" y="3973925"/>
                    <a:pt x="4889981" y="3962835"/>
                    <a:pt x="4892800" y="3951883"/>
                  </a:cubicBezTo>
                  <a:lnTo>
                    <a:pt x="4909526" y="3886001"/>
                  </a:lnTo>
                  <a:lnTo>
                    <a:pt x="4917687" y="3852948"/>
                  </a:lnTo>
                  <a:lnTo>
                    <a:pt x="4921768" y="3836422"/>
                  </a:lnTo>
                  <a:lnTo>
                    <a:pt x="4924845" y="3819742"/>
                  </a:lnTo>
                  <a:cubicBezTo>
                    <a:pt x="4933092" y="3775120"/>
                    <a:pt x="4941231" y="3730469"/>
                    <a:pt x="4948230" y="3685744"/>
                  </a:cubicBezTo>
                  <a:cubicBezTo>
                    <a:pt x="4953579" y="3640694"/>
                    <a:pt x="4958249" y="3595577"/>
                    <a:pt x="4962782" y="3550540"/>
                  </a:cubicBezTo>
                  <a:cubicBezTo>
                    <a:pt x="4976580" y="3369692"/>
                    <a:pt x="4965812" y="3187942"/>
                    <a:pt x="4939468" y="3010249"/>
                  </a:cubicBezTo>
                  <a:cubicBezTo>
                    <a:pt x="4912965" y="2832281"/>
                    <a:pt x="4870237" y="2658196"/>
                    <a:pt x="4816901" y="2488224"/>
                  </a:cubicBezTo>
                  <a:cubicBezTo>
                    <a:pt x="4810197" y="2466954"/>
                    <a:pt x="4803984" y="2445582"/>
                    <a:pt x="4797005" y="2424470"/>
                  </a:cubicBezTo>
                  <a:cubicBezTo>
                    <a:pt x="4789399" y="2403537"/>
                    <a:pt x="4781686" y="2382574"/>
                    <a:pt x="4774433" y="2361620"/>
                  </a:cubicBezTo>
                  <a:lnTo>
                    <a:pt x="4752459" y="2298700"/>
                  </a:lnTo>
                  <a:lnTo>
                    <a:pt x="4728083" y="2236526"/>
                  </a:lnTo>
                  <a:cubicBezTo>
                    <a:pt x="4719957" y="2215802"/>
                    <a:pt x="4712352" y="2194869"/>
                    <a:pt x="4704471" y="2174095"/>
                  </a:cubicBezTo>
                  <a:lnTo>
                    <a:pt x="4678399" y="2112626"/>
                  </a:lnTo>
                  <a:lnTo>
                    <a:pt x="4652601" y="2050999"/>
                  </a:lnTo>
                  <a:cubicBezTo>
                    <a:pt x="4643711" y="2030533"/>
                    <a:pt x="4633616" y="2010672"/>
                    <a:pt x="4624205" y="1990415"/>
                  </a:cubicBezTo>
                  <a:lnTo>
                    <a:pt x="4595398" y="1930069"/>
                  </a:lnTo>
                  <a:cubicBezTo>
                    <a:pt x="4585714" y="1909969"/>
                    <a:pt x="4574413" y="1890713"/>
                    <a:pt x="4563827" y="1870952"/>
                  </a:cubicBezTo>
                  <a:lnTo>
                    <a:pt x="4531433" y="1812311"/>
                  </a:lnTo>
                  <a:lnTo>
                    <a:pt x="4523315" y="1797616"/>
                  </a:lnTo>
                  <a:lnTo>
                    <a:pt x="4514482" y="1783425"/>
                  </a:lnTo>
                  <a:lnTo>
                    <a:pt x="4496845" y="1754936"/>
                  </a:lnTo>
                  <a:lnTo>
                    <a:pt x="4461463" y="1697929"/>
                  </a:lnTo>
                  <a:lnTo>
                    <a:pt x="4452660" y="1683629"/>
                  </a:lnTo>
                  <a:lnTo>
                    <a:pt x="4443141" y="1669834"/>
                  </a:lnTo>
                  <a:lnTo>
                    <a:pt x="4424241" y="1642166"/>
                  </a:lnTo>
                  <a:cubicBezTo>
                    <a:pt x="4399005" y="1605265"/>
                    <a:pt x="4374512" y="1567751"/>
                    <a:pt x="4346886" y="1532412"/>
                  </a:cubicBezTo>
                  <a:cubicBezTo>
                    <a:pt x="4240477" y="1388328"/>
                    <a:pt x="4120362" y="1253437"/>
                    <a:pt x="3985497" y="1134649"/>
                  </a:cubicBezTo>
                  <a:cubicBezTo>
                    <a:pt x="3850799" y="1015675"/>
                    <a:pt x="3702920" y="911715"/>
                    <a:pt x="3545665" y="825877"/>
                  </a:cubicBezTo>
                  <a:lnTo>
                    <a:pt x="3486190" y="794756"/>
                  </a:lnTo>
                  <a:cubicBezTo>
                    <a:pt x="3466181" y="784640"/>
                    <a:pt x="3446893" y="773560"/>
                    <a:pt x="3426182" y="764765"/>
                  </a:cubicBezTo>
                  <a:lnTo>
                    <a:pt x="3365044" y="737255"/>
                  </a:lnTo>
                  <a:lnTo>
                    <a:pt x="3334529" y="723514"/>
                  </a:lnTo>
                  <a:cubicBezTo>
                    <a:pt x="3324394" y="718943"/>
                    <a:pt x="3314287" y="714265"/>
                    <a:pt x="3303733" y="710395"/>
                  </a:cubicBezTo>
                  <a:cubicBezTo>
                    <a:pt x="3262013" y="694346"/>
                    <a:pt x="3220711" y="677599"/>
                    <a:pt x="3179033" y="662259"/>
                  </a:cubicBezTo>
                  <a:lnTo>
                    <a:pt x="3052408" y="620447"/>
                  </a:lnTo>
                  <a:lnTo>
                    <a:pt x="2924325" y="584505"/>
                  </a:lnTo>
                  <a:cubicBezTo>
                    <a:pt x="2903106" y="578471"/>
                    <a:pt x="2881119" y="574434"/>
                    <a:pt x="2859667" y="569266"/>
                  </a:cubicBezTo>
                  <a:lnTo>
                    <a:pt x="2795226" y="554085"/>
                  </a:lnTo>
                  <a:cubicBezTo>
                    <a:pt x="2774078" y="548652"/>
                    <a:pt x="2751709" y="544744"/>
                    <a:pt x="2729702" y="540354"/>
                  </a:cubicBezTo>
                  <a:lnTo>
                    <a:pt x="2663758" y="527322"/>
                  </a:lnTo>
                  <a:lnTo>
                    <a:pt x="2630927" y="520495"/>
                  </a:lnTo>
                  <a:lnTo>
                    <a:pt x="2597965" y="515024"/>
                  </a:lnTo>
                  <a:cubicBezTo>
                    <a:pt x="2575970" y="511449"/>
                    <a:pt x="2554112" y="507795"/>
                    <a:pt x="2532205" y="503895"/>
                  </a:cubicBezTo>
                  <a:cubicBezTo>
                    <a:pt x="2357016" y="475037"/>
                    <a:pt x="2182954" y="456682"/>
                    <a:pt x="2010064" y="452552"/>
                  </a:cubicBezTo>
                  <a:cubicBezTo>
                    <a:pt x="1837255" y="448558"/>
                    <a:pt x="1665388" y="457916"/>
                    <a:pt x="1494552" y="485055"/>
                  </a:cubicBezTo>
                  <a:cubicBezTo>
                    <a:pt x="1452133" y="492816"/>
                    <a:pt x="1409569" y="501117"/>
                    <a:pt x="1366896" y="509389"/>
                  </a:cubicBezTo>
                  <a:cubicBezTo>
                    <a:pt x="1324862" y="520035"/>
                    <a:pt x="1282333" y="529505"/>
                    <a:pt x="1240175" y="541045"/>
                  </a:cubicBezTo>
                  <a:lnTo>
                    <a:pt x="1177438" y="560170"/>
                  </a:lnTo>
                  <a:lnTo>
                    <a:pt x="1145987" y="569826"/>
                  </a:lnTo>
                  <a:lnTo>
                    <a:pt x="1130315" y="574669"/>
                  </a:lnTo>
                  <a:lnTo>
                    <a:pt x="1114873" y="580384"/>
                  </a:lnTo>
                  <a:lnTo>
                    <a:pt x="1052839" y="602943"/>
                  </a:lnTo>
                  <a:cubicBezTo>
                    <a:pt x="1032151" y="610499"/>
                    <a:pt x="1011255" y="617535"/>
                    <a:pt x="991135" y="626866"/>
                  </a:cubicBezTo>
                  <a:lnTo>
                    <a:pt x="930179" y="653191"/>
                  </a:lnTo>
                  <a:cubicBezTo>
                    <a:pt x="909850" y="662002"/>
                    <a:pt x="889443" y="670676"/>
                    <a:pt x="869768" y="680937"/>
                  </a:cubicBezTo>
                  <a:lnTo>
                    <a:pt x="810085" y="710734"/>
                  </a:lnTo>
                  <a:cubicBezTo>
                    <a:pt x="790331" y="720859"/>
                    <a:pt x="770124" y="730514"/>
                    <a:pt x="751220" y="741794"/>
                  </a:cubicBezTo>
                  <a:cubicBezTo>
                    <a:pt x="673929" y="784955"/>
                    <a:pt x="598827" y="830326"/>
                    <a:pt x="532669" y="881688"/>
                  </a:cubicBezTo>
                  <a:cubicBezTo>
                    <a:pt x="464226" y="931625"/>
                    <a:pt x="406969" y="988270"/>
                    <a:pt x="354185" y="1050286"/>
                  </a:cubicBezTo>
                  <a:lnTo>
                    <a:pt x="315980" y="1098125"/>
                  </a:lnTo>
                  <a:lnTo>
                    <a:pt x="280345" y="1149782"/>
                  </a:lnTo>
                  <a:cubicBezTo>
                    <a:pt x="268144" y="1166335"/>
                    <a:pt x="257438" y="1185955"/>
                    <a:pt x="245890" y="1203959"/>
                  </a:cubicBezTo>
                  <a:cubicBezTo>
                    <a:pt x="234552" y="1222481"/>
                    <a:pt x="223171" y="1240298"/>
                    <a:pt x="212162" y="1260184"/>
                  </a:cubicBezTo>
                  <a:cubicBezTo>
                    <a:pt x="168299" y="1337574"/>
                    <a:pt x="125055" y="1419360"/>
                    <a:pt x="80716" y="1502476"/>
                  </a:cubicBezTo>
                  <a:lnTo>
                    <a:pt x="0" y="1648841"/>
                  </a:lnTo>
                  <a:lnTo>
                    <a:pt x="0" y="954863"/>
                  </a:lnTo>
                  <a:lnTo>
                    <a:pt x="43491" y="895513"/>
                  </a:lnTo>
                  <a:cubicBezTo>
                    <a:pt x="59888" y="874984"/>
                    <a:pt x="77014" y="854766"/>
                    <a:pt x="93923" y="834489"/>
                  </a:cubicBezTo>
                  <a:cubicBezTo>
                    <a:pt x="163245" y="754880"/>
                    <a:pt x="240806" y="679565"/>
                    <a:pt x="323465" y="617671"/>
                  </a:cubicBezTo>
                  <a:cubicBezTo>
                    <a:pt x="405002" y="553042"/>
                    <a:pt x="490132" y="499230"/>
                    <a:pt x="574777" y="446794"/>
                  </a:cubicBezTo>
                  <a:cubicBezTo>
                    <a:pt x="595733" y="433050"/>
                    <a:pt x="617442" y="421248"/>
                    <a:pt x="638943" y="408925"/>
                  </a:cubicBezTo>
                  <a:lnTo>
                    <a:pt x="703505" y="371742"/>
                  </a:lnTo>
                  <a:cubicBezTo>
                    <a:pt x="724798" y="358900"/>
                    <a:pt x="747120" y="347842"/>
                    <a:pt x="769262" y="336154"/>
                  </a:cubicBezTo>
                  <a:lnTo>
                    <a:pt x="835552" y="301173"/>
                  </a:lnTo>
                  <a:cubicBezTo>
                    <a:pt x="857427" y="289183"/>
                    <a:pt x="880470" y="278896"/>
                    <a:pt x="902979" y="268004"/>
                  </a:cubicBezTo>
                  <a:lnTo>
                    <a:pt x="971127" y="235607"/>
                  </a:lnTo>
                  <a:lnTo>
                    <a:pt x="988238" y="227556"/>
                  </a:lnTo>
                  <a:lnTo>
                    <a:pt x="1005744" y="220191"/>
                  </a:lnTo>
                  <a:lnTo>
                    <a:pt x="1040729" y="205569"/>
                  </a:lnTo>
                  <a:lnTo>
                    <a:pt x="1110835" y="176248"/>
                  </a:lnTo>
                  <a:cubicBezTo>
                    <a:pt x="1157999" y="157703"/>
                    <a:pt x="1206322" y="141323"/>
                    <a:pt x="1254256" y="123796"/>
                  </a:cubicBezTo>
                  <a:cubicBezTo>
                    <a:pt x="1302938" y="108671"/>
                    <a:pt x="1352074" y="94017"/>
                    <a:pt x="1401310" y="79852"/>
                  </a:cubicBezTo>
                  <a:cubicBezTo>
                    <a:pt x="1599497" y="26774"/>
                    <a:pt x="1806373" y="-329"/>
                    <a:pt x="2011811" y="4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06AC5DCC-C3CC-4FD5-AD4E-13A1BE5F7F6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19220" y="297400"/>
              <a:ext cx="5215811" cy="6107388"/>
            </a:xfrm>
            <a:custGeom>
              <a:avLst/>
              <a:gdLst>
                <a:gd name="connsiteX0" fmla="*/ 1869139 w 5215811"/>
                <a:gd name="connsiteY0" fmla="*/ 9 h 6107388"/>
                <a:gd name="connsiteX1" fmla="*/ 2791149 w 5215811"/>
                <a:gd name="connsiteY1" fmla="*/ 130229 h 6107388"/>
                <a:gd name="connsiteX2" fmla="*/ 4760307 w 5215811"/>
                <a:gd name="connsiteY2" fmla="*/ 1608408 h 6107388"/>
                <a:gd name="connsiteX3" fmla="*/ 5108574 w 5215811"/>
                <a:gd name="connsiteY3" fmla="*/ 4050383 h 6107388"/>
                <a:gd name="connsiteX4" fmla="*/ 3434916 w 5215811"/>
                <a:gd name="connsiteY4" fmla="*/ 5503134 h 6107388"/>
                <a:gd name="connsiteX5" fmla="*/ 1137841 w 5215811"/>
                <a:gd name="connsiteY5" fmla="*/ 6033968 h 6107388"/>
                <a:gd name="connsiteX6" fmla="*/ 217555 w 5215811"/>
                <a:gd name="connsiteY6" fmla="*/ 5598945 h 6107388"/>
                <a:gd name="connsiteX7" fmla="*/ 0 w 5215811"/>
                <a:gd name="connsiteY7" fmla="*/ 5419622 h 6107388"/>
                <a:gd name="connsiteX8" fmla="*/ 0 w 5215811"/>
                <a:gd name="connsiteY8" fmla="*/ 4571683 h 6107388"/>
                <a:gd name="connsiteX9" fmla="*/ 18056 w 5215811"/>
                <a:gd name="connsiteY9" fmla="*/ 4599282 h 6107388"/>
                <a:gd name="connsiteX10" fmla="*/ 358324 w 5215811"/>
                <a:gd name="connsiteY10" fmla="*/ 4988154 h 6107388"/>
                <a:gd name="connsiteX11" fmla="*/ 1282741 w 5215811"/>
                <a:gd name="connsiteY11" fmla="*/ 5493193 h 6107388"/>
                <a:gd name="connsiteX12" fmla="*/ 2172794 w 5215811"/>
                <a:gd name="connsiteY12" fmla="*/ 5470630 h 6107388"/>
                <a:gd name="connsiteX13" fmla="*/ 3146893 w 5215811"/>
                <a:gd name="connsiteY13" fmla="*/ 5016296 h 6107388"/>
                <a:gd name="connsiteX14" fmla="*/ 3574114 w 5215811"/>
                <a:gd name="connsiteY14" fmla="*/ 4791124 h 6107388"/>
                <a:gd name="connsiteX15" fmla="*/ 4244948 w 5215811"/>
                <a:gd name="connsiteY15" fmla="*/ 4392664 h 6107388"/>
                <a:gd name="connsiteX16" fmla="*/ 4556385 w 5215811"/>
                <a:gd name="connsiteY16" fmla="*/ 3902656 h 6107388"/>
                <a:gd name="connsiteX17" fmla="*/ 4616354 w 5215811"/>
                <a:gd name="connsiteY17" fmla="*/ 2851680 h 6107388"/>
                <a:gd name="connsiteX18" fmla="*/ 4269266 w 5215811"/>
                <a:gd name="connsiteY18" fmla="*/ 1889625 h 6107388"/>
                <a:gd name="connsiteX19" fmla="*/ 2645976 w 5215811"/>
                <a:gd name="connsiteY19" fmla="*/ 671162 h 6107388"/>
                <a:gd name="connsiteX20" fmla="*/ 1648930 w 5215811"/>
                <a:gd name="connsiteY20" fmla="*/ 573017 h 6107388"/>
                <a:gd name="connsiteX21" fmla="*/ 771768 w 5215811"/>
                <a:gd name="connsiteY21" fmla="*/ 865882 h 6107388"/>
                <a:gd name="connsiteX22" fmla="*/ 433617 w 5215811"/>
                <a:gd name="connsiteY22" fmla="*/ 1119441 h 6107388"/>
                <a:gd name="connsiteX23" fmla="*/ 200571 w 5215811"/>
                <a:gd name="connsiteY23" fmla="*/ 1486480 h 6107388"/>
                <a:gd name="connsiteX24" fmla="*/ 47077 w 5215811"/>
                <a:gd name="connsiteY24" fmla="*/ 1753604 h 6107388"/>
                <a:gd name="connsiteX25" fmla="*/ 0 w 5215811"/>
                <a:gd name="connsiteY25" fmla="*/ 1831655 h 6107388"/>
                <a:gd name="connsiteX26" fmla="*/ 0 w 5215811"/>
                <a:gd name="connsiteY26" fmla="*/ 751112 h 6107388"/>
                <a:gd name="connsiteX27" fmla="*/ 6994 w 5215811"/>
                <a:gd name="connsiteY27" fmla="*/ 742614 h 6107388"/>
                <a:gd name="connsiteX28" fmla="*/ 484047 w 5215811"/>
                <a:gd name="connsiteY28" fmla="*/ 378777 h 6107388"/>
                <a:gd name="connsiteX29" fmla="*/ 1869139 w 5215811"/>
                <a:gd name="connsiteY29" fmla="*/ 9 h 61073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</a:cxnLst>
              <a:rect l="l" t="t" r="r" b="b"/>
              <a:pathLst>
                <a:path w="5215811" h="6107388">
                  <a:moveTo>
                    <a:pt x="1869139" y="9"/>
                  </a:moveTo>
                  <a:cubicBezTo>
                    <a:pt x="2160924" y="-706"/>
                    <a:pt x="2465752" y="43039"/>
                    <a:pt x="2791149" y="130229"/>
                  </a:cubicBezTo>
                  <a:cubicBezTo>
                    <a:pt x="3651198" y="360678"/>
                    <a:pt x="4339884" y="907924"/>
                    <a:pt x="4760307" y="1608408"/>
                  </a:cubicBezTo>
                  <a:cubicBezTo>
                    <a:pt x="5188180" y="2321320"/>
                    <a:pt x="5338357" y="3192822"/>
                    <a:pt x="5108574" y="4050383"/>
                  </a:cubicBezTo>
                  <a:cubicBezTo>
                    <a:pt x="4880820" y="4900373"/>
                    <a:pt x="4152841" y="5098512"/>
                    <a:pt x="3434916" y="5503134"/>
                  </a:cubicBezTo>
                  <a:cubicBezTo>
                    <a:pt x="2717099" y="5907783"/>
                    <a:pt x="2005568" y="6266474"/>
                    <a:pt x="1137841" y="6033968"/>
                  </a:cubicBezTo>
                  <a:cubicBezTo>
                    <a:pt x="783079" y="5938910"/>
                    <a:pt x="479573" y="5790114"/>
                    <a:pt x="217555" y="5598945"/>
                  </a:cubicBezTo>
                  <a:lnTo>
                    <a:pt x="0" y="5419622"/>
                  </a:lnTo>
                  <a:lnTo>
                    <a:pt x="0" y="4571683"/>
                  </a:lnTo>
                  <a:lnTo>
                    <a:pt x="18056" y="4599282"/>
                  </a:lnTo>
                  <a:cubicBezTo>
                    <a:pt x="124071" y="4746782"/>
                    <a:pt x="237002" y="4875718"/>
                    <a:pt x="358324" y="4988154"/>
                  </a:cubicBezTo>
                  <a:cubicBezTo>
                    <a:pt x="621323" y="5231809"/>
                    <a:pt x="923667" y="5396979"/>
                    <a:pt x="1282741" y="5493193"/>
                  </a:cubicBezTo>
                  <a:cubicBezTo>
                    <a:pt x="1573894" y="5571207"/>
                    <a:pt x="1856732" y="5563878"/>
                    <a:pt x="2172794" y="5470630"/>
                  </a:cubicBezTo>
                  <a:cubicBezTo>
                    <a:pt x="2498985" y="5374183"/>
                    <a:pt x="2832844" y="5193315"/>
                    <a:pt x="3146893" y="5016296"/>
                  </a:cubicBezTo>
                  <a:cubicBezTo>
                    <a:pt x="3293538" y="4933641"/>
                    <a:pt x="3436182" y="4861160"/>
                    <a:pt x="3574114" y="4791124"/>
                  </a:cubicBezTo>
                  <a:cubicBezTo>
                    <a:pt x="3841238" y="4655550"/>
                    <a:pt x="4071901" y="4538375"/>
                    <a:pt x="4244948" y="4392664"/>
                  </a:cubicBezTo>
                  <a:cubicBezTo>
                    <a:pt x="4405844" y="4257259"/>
                    <a:pt x="4501845" y="4106204"/>
                    <a:pt x="4556385" y="3902656"/>
                  </a:cubicBezTo>
                  <a:cubicBezTo>
                    <a:pt x="4649063" y="3556776"/>
                    <a:pt x="4669271" y="3203187"/>
                    <a:pt x="4616354" y="2851680"/>
                  </a:cubicBezTo>
                  <a:cubicBezTo>
                    <a:pt x="4565198" y="2511774"/>
                    <a:pt x="4448474" y="2188147"/>
                    <a:pt x="4269266" y="1889625"/>
                  </a:cubicBezTo>
                  <a:cubicBezTo>
                    <a:pt x="3907781" y="1287586"/>
                    <a:pt x="3331245" y="854780"/>
                    <a:pt x="2645976" y="671162"/>
                  </a:cubicBezTo>
                  <a:cubicBezTo>
                    <a:pt x="2278249" y="572630"/>
                    <a:pt x="1952074" y="540526"/>
                    <a:pt x="1648930" y="573017"/>
                  </a:cubicBezTo>
                  <a:cubicBezTo>
                    <a:pt x="1351746" y="604901"/>
                    <a:pt x="1064785" y="700731"/>
                    <a:pt x="771768" y="865882"/>
                  </a:cubicBezTo>
                  <a:cubicBezTo>
                    <a:pt x="568061" y="980657"/>
                    <a:pt x="486465" y="1058486"/>
                    <a:pt x="433617" y="1119441"/>
                  </a:cubicBezTo>
                  <a:cubicBezTo>
                    <a:pt x="358307" y="1206256"/>
                    <a:pt x="292149" y="1323808"/>
                    <a:pt x="200571" y="1486480"/>
                  </a:cubicBezTo>
                  <a:cubicBezTo>
                    <a:pt x="156644" y="1564432"/>
                    <a:pt x="106654" y="1653214"/>
                    <a:pt x="47077" y="1753604"/>
                  </a:cubicBezTo>
                  <a:lnTo>
                    <a:pt x="0" y="1831655"/>
                  </a:lnTo>
                  <a:lnTo>
                    <a:pt x="0" y="751112"/>
                  </a:lnTo>
                  <a:lnTo>
                    <a:pt x="6994" y="742614"/>
                  </a:lnTo>
                  <a:cubicBezTo>
                    <a:pt x="117721" y="617683"/>
                    <a:pt x="259696" y="505222"/>
                    <a:pt x="484047" y="378777"/>
                  </a:cubicBezTo>
                  <a:cubicBezTo>
                    <a:pt x="932751" y="125890"/>
                    <a:pt x="1382831" y="1200"/>
                    <a:pt x="1869139" y="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4BBCC2F4-EFA7-4AF4-B538-AC4022D90F4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19221" y="319367"/>
              <a:ext cx="5217956" cy="6100079"/>
            </a:xfrm>
            <a:custGeom>
              <a:avLst/>
              <a:gdLst>
                <a:gd name="connsiteX0" fmla="*/ 1951393 w 5217956"/>
                <a:gd name="connsiteY0" fmla="*/ 82 h 6100079"/>
                <a:gd name="connsiteX1" fmla="*/ 2855177 w 5217956"/>
                <a:gd name="connsiteY1" fmla="*/ 125419 h 6100079"/>
                <a:gd name="connsiteX2" fmla="*/ 4779341 w 5217956"/>
                <a:gd name="connsiteY2" fmla="*/ 1591542 h 6100079"/>
                <a:gd name="connsiteX3" fmla="*/ 5108573 w 5217956"/>
                <a:gd name="connsiteY3" fmla="*/ 4028416 h 6100079"/>
                <a:gd name="connsiteX4" fmla="*/ 3459358 w 5217956"/>
                <a:gd name="connsiteY4" fmla="*/ 5487716 h 6100079"/>
                <a:gd name="connsiteX5" fmla="*/ 1203274 w 5217956"/>
                <a:gd name="connsiteY5" fmla="*/ 6029534 h 6100079"/>
                <a:gd name="connsiteX6" fmla="*/ 59920 w 5217956"/>
                <a:gd name="connsiteY6" fmla="*/ 5396467 h 6100079"/>
                <a:gd name="connsiteX7" fmla="*/ 0 w 5217956"/>
                <a:gd name="connsiteY7" fmla="*/ 5333382 h 6100079"/>
                <a:gd name="connsiteX8" fmla="*/ 0 w 5217956"/>
                <a:gd name="connsiteY8" fmla="*/ 4205833 h 6100079"/>
                <a:gd name="connsiteX9" fmla="*/ 58036 w 5217956"/>
                <a:gd name="connsiteY9" fmla="*/ 4310048 h 6100079"/>
                <a:gd name="connsiteX10" fmla="*/ 520779 w 5217956"/>
                <a:gd name="connsiteY10" fmla="*/ 4907591 h 6100079"/>
                <a:gd name="connsiteX11" fmla="*/ 1377154 w 5217956"/>
                <a:gd name="connsiteY11" fmla="*/ 5380604 h 6100079"/>
                <a:gd name="connsiteX12" fmla="*/ 3123340 w 5217956"/>
                <a:gd name="connsiteY12" fmla="*/ 4905715 h 6100079"/>
                <a:gd name="connsiteX13" fmla="*/ 3547863 w 5217956"/>
                <a:gd name="connsiteY13" fmla="*/ 4676342 h 6100079"/>
                <a:gd name="connsiteX14" fmla="*/ 4186753 w 5217956"/>
                <a:gd name="connsiteY14" fmla="*/ 4289376 h 6100079"/>
                <a:gd name="connsiteX15" fmla="*/ 4459565 w 5217956"/>
                <a:gd name="connsiteY15" fmla="*/ 3854399 h 6100079"/>
                <a:gd name="connsiteX16" fmla="*/ 4521015 w 5217956"/>
                <a:gd name="connsiteY16" fmla="*/ 2849377 h 6100079"/>
                <a:gd name="connsiteX17" fmla="*/ 4199723 w 5217956"/>
                <a:gd name="connsiteY17" fmla="*/ 1931213 h 6100079"/>
                <a:gd name="connsiteX18" fmla="*/ 2681217 w 5217956"/>
                <a:gd name="connsiteY18" fmla="*/ 774211 h 6100079"/>
                <a:gd name="connsiteX19" fmla="*/ 926547 w 5217956"/>
                <a:gd name="connsiteY19" fmla="*/ 967112 h 6100079"/>
                <a:gd name="connsiteX20" fmla="*/ 622677 w 5217956"/>
                <a:gd name="connsiteY20" fmla="*/ 1197863 h 6100079"/>
                <a:gd name="connsiteX21" fmla="*/ 404892 w 5217956"/>
                <a:gd name="connsiteY21" fmla="*/ 1547314 h 6100079"/>
                <a:gd name="connsiteX22" fmla="*/ 40135 w 5217956"/>
                <a:gd name="connsiteY22" fmla="*/ 2159090 h 6100079"/>
                <a:gd name="connsiteX23" fmla="*/ 0 w 5217956"/>
                <a:gd name="connsiteY23" fmla="*/ 2219367 h 6100079"/>
                <a:gd name="connsiteX24" fmla="*/ 0 w 5217956"/>
                <a:gd name="connsiteY24" fmla="*/ 915659 h 6100079"/>
                <a:gd name="connsiteX25" fmla="*/ 58609 w 5217956"/>
                <a:gd name="connsiteY25" fmla="*/ 828051 h 6100079"/>
                <a:gd name="connsiteX26" fmla="*/ 590688 w 5217956"/>
                <a:gd name="connsiteY26" fmla="*/ 385385 h 6100079"/>
                <a:gd name="connsiteX27" fmla="*/ 1951393 w 5217956"/>
                <a:gd name="connsiteY27" fmla="*/ 82 h 61000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5217956" h="6100079">
                  <a:moveTo>
                    <a:pt x="1951393" y="82"/>
                  </a:moveTo>
                  <a:cubicBezTo>
                    <a:pt x="2237631" y="-2119"/>
                    <a:pt x="2536431" y="40011"/>
                    <a:pt x="2855177" y="125419"/>
                  </a:cubicBezTo>
                  <a:cubicBezTo>
                    <a:pt x="3697704" y="351173"/>
                    <a:pt x="4370490" y="894159"/>
                    <a:pt x="4779341" y="1591542"/>
                  </a:cubicBezTo>
                  <a:cubicBezTo>
                    <a:pt x="5195534" y="2301324"/>
                    <a:pt x="5338356" y="3170855"/>
                    <a:pt x="5108573" y="4028416"/>
                  </a:cubicBezTo>
                  <a:cubicBezTo>
                    <a:pt x="4880819" y="4878406"/>
                    <a:pt x="4165603" y="5079965"/>
                    <a:pt x="3459358" y="5487716"/>
                  </a:cubicBezTo>
                  <a:cubicBezTo>
                    <a:pt x="2753114" y="5895466"/>
                    <a:pt x="2053264" y="6257288"/>
                    <a:pt x="1203274" y="6029534"/>
                  </a:cubicBezTo>
                  <a:cubicBezTo>
                    <a:pt x="739884" y="5905369"/>
                    <a:pt x="366399" y="5685345"/>
                    <a:pt x="59920" y="5396467"/>
                  </a:cubicBezTo>
                  <a:lnTo>
                    <a:pt x="0" y="5333382"/>
                  </a:lnTo>
                  <a:lnTo>
                    <a:pt x="0" y="4205833"/>
                  </a:lnTo>
                  <a:lnTo>
                    <a:pt x="58036" y="4310048"/>
                  </a:lnTo>
                  <a:cubicBezTo>
                    <a:pt x="197935" y="4550245"/>
                    <a:pt x="350594" y="4747142"/>
                    <a:pt x="520779" y="4907591"/>
                  </a:cubicBezTo>
                  <a:cubicBezTo>
                    <a:pt x="763600" y="5136565"/>
                    <a:pt x="1043821" y="5291288"/>
                    <a:pt x="1377154" y="5380604"/>
                  </a:cubicBezTo>
                  <a:cubicBezTo>
                    <a:pt x="1963029" y="5537589"/>
                    <a:pt x="2470519" y="5282804"/>
                    <a:pt x="3123340" y="4905715"/>
                  </a:cubicBezTo>
                  <a:cubicBezTo>
                    <a:pt x="3269800" y="4821157"/>
                    <a:pt x="3411134" y="4747512"/>
                    <a:pt x="3547863" y="4676342"/>
                  </a:cubicBezTo>
                  <a:cubicBezTo>
                    <a:pt x="3804497" y="4542710"/>
                    <a:pt x="4026085" y="4427393"/>
                    <a:pt x="4186753" y="4289376"/>
                  </a:cubicBezTo>
                  <a:cubicBezTo>
                    <a:pt x="4329009" y="4167293"/>
                    <a:pt x="4410589" y="4037181"/>
                    <a:pt x="4459565" y="3854399"/>
                  </a:cubicBezTo>
                  <a:cubicBezTo>
                    <a:pt x="4548302" y="3523229"/>
                    <a:pt x="4568981" y="3185183"/>
                    <a:pt x="4521015" y="2849377"/>
                  </a:cubicBezTo>
                  <a:cubicBezTo>
                    <a:pt x="4474709" y="2524680"/>
                    <a:pt x="4366564" y="2215756"/>
                    <a:pt x="4199723" y="1931213"/>
                  </a:cubicBezTo>
                  <a:cubicBezTo>
                    <a:pt x="3863270" y="1357325"/>
                    <a:pt x="3323982" y="946439"/>
                    <a:pt x="2681217" y="774211"/>
                  </a:cubicBezTo>
                  <a:cubicBezTo>
                    <a:pt x="2001139" y="591984"/>
                    <a:pt x="1476322" y="649699"/>
                    <a:pt x="926547" y="967112"/>
                  </a:cubicBezTo>
                  <a:cubicBezTo>
                    <a:pt x="740730" y="1074393"/>
                    <a:pt x="668642" y="1143989"/>
                    <a:pt x="622677" y="1197863"/>
                  </a:cubicBezTo>
                  <a:cubicBezTo>
                    <a:pt x="555599" y="1276450"/>
                    <a:pt x="492360" y="1390031"/>
                    <a:pt x="404892" y="1547314"/>
                  </a:cubicBezTo>
                  <a:cubicBezTo>
                    <a:pt x="317047" y="1705133"/>
                    <a:pt x="204816" y="1906756"/>
                    <a:pt x="40135" y="2159090"/>
                  </a:cubicBezTo>
                  <a:lnTo>
                    <a:pt x="0" y="2219367"/>
                  </a:lnTo>
                  <a:lnTo>
                    <a:pt x="0" y="915659"/>
                  </a:lnTo>
                  <a:lnTo>
                    <a:pt x="58609" y="828051"/>
                  </a:lnTo>
                  <a:cubicBezTo>
                    <a:pt x="177453" y="670481"/>
                    <a:pt x="325846" y="538291"/>
                    <a:pt x="590688" y="385385"/>
                  </a:cubicBezTo>
                  <a:cubicBezTo>
                    <a:pt x="1032158" y="130559"/>
                    <a:pt x="1474329" y="3750"/>
                    <a:pt x="1951393" y="8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2A9D1364-B6A3-44CB-9FBA-C528F0CE909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19220" y="319367"/>
              <a:ext cx="5217957" cy="6100079"/>
            </a:xfrm>
            <a:custGeom>
              <a:avLst/>
              <a:gdLst>
                <a:gd name="connsiteX0" fmla="*/ 1951394 w 5217957"/>
                <a:gd name="connsiteY0" fmla="*/ 82 h 6100079"/>
                <a:gd name="connsiteX1" fmla="*/ 2855178 w 5217957"/>
                <a:gd name="connsiteY1" fmla="*/ 125419 h 6100079"/>
                <a:gd name="connsiteX2" fmla="*/ 4779341 w 5217957"/>
                <a:gd name="connsiteY2" fmla="*/ 1591542 h 6100079"/>
                <a:gd name="connsiteX3" fmla="*/ 5108574 w 5217957"/>
                <a:gd name="connsiteY3" fmla="*/ 4028416 h 6100079"/>
                <a:gd name="connsiteX4" fmla="*/ 3459359 w 5217957"/>
                <a:gd name="connsiteY4" fmla="*/ 5487716 h 6100079"/>
                <a:gd name="connsiteX5" fmla="*/ 1203275 w 5217957"/>
                <a:gd name="connsiteY5" fmla="*/ 6029534 h 6100079"/>
                <a:gd name="connsiteX6" fmla="*/ 59921 w 5217957"/>
                <a:gd name="connsiteY6" fmla="*/ 5396467 h 6100079"/>
                <a:gd name="connsiteX7" fmla="*/ 0 w 5217957"/>
                <a:gd name="connsiteY7" fmla="*/ 5333381 h 6100079"/>
                <a:gd name="connsiteX8" fmla="*/ 0 w 5217957"/>
                <a:gd name="connsiteY8" fmla="*/ 4427327 h 6100079"/>
                <a:gd name="connsiteX9" fmla="*/ 112056 w 5217957"/>
                <a:gd name="connsiteY9" fmla="*/ 4602502 h 6100079"/>
                <a:gd name="connsiteX10" fmla="*/ 443875 w 5217957"/>
                <a:gd name="connsiteY10" fmla="*/ 4989110 h 6100079"/>
                <a:gd name="connsiteX11" fmla="*/ 1348175 w 5217957"/>
                <a:gd name="connsiteY11" fmla="*/ 5488759 h 6100079"/>
                <a:gd name="connsiteX12" fmla="*/ 2221463 w 5217957"/>
                <a:gd name="connsiteY12" fmla="*/ 5461704 h 6100079"/>
                <a:gd name="connsiteX13" fmla="*/ 3179339 w 5217957"/>
                <a:gd name="connsiteY13" fmla="*/ 5003023 h 6100079"/>
                <a:gd name="connsiteX14" fmla="*/ 3599638 w 5217957"/>
                <a:gd name="connsiteY14" fmla="*/ 4775996 h 6100079"/>
                <a:gd name="connsiteX15" fmla="*/ 4259765 w 5217957"/>
                <a:gd name="connsiteY15" fmla="*/ 4374667 h 6100079"/>
                <a:gd name="connsiteX16" fmla="*/ 4567742 w 5217957"/>
                <a:gd name="connsiteY16" fmla="*/ 3883732 h 6100079"/>
                <a:gd name="connsiteX17" fmla="*/ 4631929 w 5217957"/>
                <a:gd name="connsiteY17" fmla="*/ 2833886 h 6100079"/>
                <a:gd name="connsiteX18" fmla="*/ 4296412 w 5217957"/>
                <a:gd name="connsiteY18" fmla="*/ 1874932 h 6100079"/>
                <a:gd name="connsiteX19" fmla="*/ 2710219 w 5217957"/>
                <a:gd name="connsiteY19" fmla="*/ 666410 h 6100079"/>
                <a:gd name="connsiteX20" fmla="*/ 1732642 w 5217957"/>
                <a:gd name="connsiteY20" fmla="*/ 573480 h 6100079"/>
                <a:gd name="connsiteX21" fmla="*/ 870621 w 5217957"/>
                <a:gd name="connsiteY21" fmla="*/ 870402 h 6100079"/>
                <a:gd name="connsiteX22" fmla="*/ 537555 w 5217957"/>
                <a:gd name="connsiteY22" fmla="*/ 1125324 h 6100079"/>
                <a:gd name="connsiteX23" fmla="*/ 306995 w 5217957"/>
                <a:gd name="connsiteY23" fmla="*/ 1493030 h 6100079"/>
                <a:gd name="connsiteX24" fmla="*/ 23579 w 5217957"/>
                <a:gd name="connsiteY24" fmla="*/ 1977465 h 6100079"/>
                <a:gd name="connsiteX25" fmla="*/ 0 w 5217957"/>
                <a:gd name="connsiteY25" fmla="*/ 2014291 h 6100079"/>
                <a:gd name="connsiteX26" fmla="*/ 0 w 5217957"/>
                <a:gd name="connsiteY26" fmla="*/ 915660 h 6100079"/>
                <a:gd name="connsiteX27" fmla="*/ 58609 w 5217957"/>
                <a:gd name="connsiteY27" fmla="*/ 828051 h 6100079"/>
                <a:gd name="connsiteX28" fmla="*/ 590689 w 5217957"/>
                <a:gd name="connsiteY28" fmla="*/ 385385 h 6100079"/>
                <a:gd name="connsiteX29" fmla="*/ 1951394 w 5217957"/>
                <a:gd name="connsiteY29" fmla="*/ 82 h 61000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</a:cxnLst>
              <a:rect l="l" t="t" r="r" b="b"/>
              <a:pathLst>
                <a:path w="5217957" h="6100079">
                  <a:moveTo>
                    <a:pt x="1951394" y="82"/>
                  </a:moveTo>
                  <a:cubicBezTo>
                    <a:pt x="2237632" y="-2119"/>
                    <a:pt x="2536431" y="40011"/>
                    <a:pt x="2855178" y="125419"/>
                  </a:cubicBezTo>
                  <a:cubicBezTo>
                    <a:pt x="3697704" y="351173"/>
                    <a:pt x="4370491" y="894159"/>
                    <a:pt x="4779341" y="1591542"/>
                  </a:cubicBezTo>
                  <a:cubicBezTo>
                    <a:pt x="5195535" y="2301324"/>
                    <a:pt x="5338357" y="3170855"/>
                    <a:pt x="5108574" y="4028416"/>
                  </a:cubicBezTo>
                  <a:cubicBezTo>
                    <a:pt x="4880820" y="4878406"/>
                    <a:pt x="4165604" y="5079965"/>
                    <a:pt x="3459359" y="5487716"/>
                  </a:cubicBezTo>
                  <a:cubicBezTo>
                    <a:pt x="2753115" y="5895466"/>
                    <a:pt x="2053265" y="6257288"/>
                    <a:pt x="1203275" y="6029534"/>
                  </a:cubicBezTo>
                  <a:cubicBezTo>
                    <a:pt x="739885" y="5905369"/>
                    <a:pt x="366400" y="5685345"/>
                    <a:pt x="59921" y="5396467"/>
                  </a:cubicBezTo>
                  <a:lnTo>
                    <a:pt x="0" y="5333381"/>
                  </a:lnTo>
                  <a:lnTo>
                    <a:pt x="0" y="4427327"/>
                  </a:lnTo>
                  <a:lnTo>
                    <a:pt x="112056" y="4602502"/>
                  </a:lnTo>
                  <a:cubicBezTo>
                    <a:pt x="215300" y="4749260"/>
                    <a:pt x="325419" y="4877443"/>
                    <a:pt x="443875" y="4989110"/>
                  </a:cubicBezTo>
                  <a:cubicBezTo>
                    <a:pt x="700709" y="5231113"/>
                    <a:pt x="996455" y="5394516"/>
                    <a:pt x="1348175" y="5488759"/>
                  </a:cubicBezTo>
                  <a:cubicBezTo>
                    <a:pt x="1633379" y="5565179"/>
                    <a:pt x="1910917" y="5556430"/>
                    <a:pt x="2221463" y="5461704"/>
                  </a:cubicBezTo>
                  <a:cubicBezTo>
                    <a:pt x="2541923" y="5363721"/>
                    <a:pt x="2870374" y="5181404"/>
                    <a:pt x="3179339" y="5003023"/>
                  </a:cubicBezTo>
                  <a:cubicBezTo>
                    <a:pt x="3323713" y="4919760"/>
                    <a:pt x="3463978" y="4846641"/>
                    <a:pt x="3599638" y="4775996"/>
                  </a:cubicBezTo>
                  <a:cubicBezTo>
                    <a:pt x="3862436" y="4639263"/>
                    <a:pt x="4089314" y="4521074"/>
                    <a:pt x="4259765" y="4374667"/>
                  </a:cubicBezTo>
                  <a:cubicBezTo>
                    <a:pt x="4418282" y="4238625"/>
                    <a:pt x="4513201" y="4087280"/>
                    <a:pt x="4567742" y="3883732"/>
                  </a:cubicBezTo>
                  <a:cubicBezTo>
                    <a:pt x="4660420" y="3537853"/>
                    <a:pt x="4682033" y="3184640"/>
                    <a:pt x="4631929" y="2833886"/>
                  </a:cubicBezTo>
                  <a:cubicBezTo>
                    <a:pt x="4583584" y="2494734"/>
                    <a:pt x="4470646" y="2172121"/>
                    <a:pt x="4296412" y="1874932"/>
                  </a:cubicBezTo>
                  <a:cubicBezTo>
                    <a:pt x="3944879" y="1275559"/>
                    <a:pt x="3381537" y="846289"/>
                    <a:pt x="2710219" y="666410"/>
                  </a:cubicBezTo>
                  <a:cubicBezTo>
                    <a:pt x="2349955" y="569877"/>
                    <a:pt x="2030161" y="539483"/>
                    <a:pt x="1732642" y="573480"/>
                  </a:cubicBezTo>
                  <a:cubicBezTo>
                    <a:pt x="1440866" y="606814"/>
                    <a:pt x="1158880" y="703976"/>
                    <a:pt x="870621" y="870402"/>
                  </a:cubicBezTo>
                  <a:cubicBezTo>
                    <a:pt x="670160" y="986048"/>
                    <a:pt x="589753" y="1064195"/>
                    <a:pt x="537555" y="1125324"/>
                  </a:cubicBezTo>
                  <a:cubicBezTo>
                    <a:pt x="463218" y="1212400"/>
                    <a:pt x="397708" y="1330125"/>
                    <a:pt x="306995" y="1493030"/>
                  </a:cubicBezTo>
                  <a:cubicBezTo>
                    <a:pt x="234596" y="1623167"/>
                    <a:pt x="145436" y="1783409"/>
                    <a:pt x="23579" y="1977465"/>
                  </a:cubicBezTo>
                  <a:lnTo>
                    <a:pt x="0" y="2014291"/>
                  </a:lnTo>
                  <a:lnTo>
                    <a:pt x="0" y="915660"/>
                  </a:lnTo>
                  <a:lnTo>
                    <a:pt x="58609" y="828051"/>
                  </a:lnTo>
                  <a:cubicBezTo>
                    <a:pt x="177453" y="670481"/>
                    <a:pt x="325847" y="538291"/>
                    <a:pt x="590689" y="385385"/>
                  </a:cubicBezTo>
                  <a:cubicBezTo>
                    <a:pt x="1032159" y="130559"/>
                    <a:pt x="1474330" y="3750"/>
                    <a:pt x="1951394" y="8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814CA4C2-104F-647D-0FB4-8E3E36322F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" y="1243013"/>
            <a:ext cx="3855720" cy="4371974"/>
          </a:xfrm>
        </p:spPr>
        <p:txBody>
          <a:bodyPr>
            <a:normAutofit/>
          </a:bodyPr>
          <a:lstStyle/>
          <a:p>
            <a:r>
              <a:rPr lang="en-US" sz="3600">
                <a:solidFill>
                  <a:schemeClr val="tx2"/>
                </a:solidFill>
              </a:rPr>
              <a:t>Literature Reviews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8FB7238-7282-A9CA-6F18-DC471C52637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172200" y="804672"/>
            <a:ext cx="5221224" cy="5230368"/>
          </a:xfrm>
        </p:spPr>
        <p:txBody>
          <a:bodyPr anchor="ctr">
            <a:normAutofit/>
          </a:bodyPr>
          <a:lstStyle/>
          <a:p>
            <a:r>
              <a:rPr lang="en-US" sz="1800" dirty="0">
                <a:solidFill>
                  <a:schemeClr val="tx2"/>
                </a:solidFill>
              </a:rPr>
              <a:t>Shows that Ayahuasca has been proven to reduce symptoms of:</a:t>
            </a:r>
          </a:p>
          <a:p>
            <a:pPr lvl="1"/>
            <a:r>
              <a:rPr lang="en-US" sz="1800" dirty="0">
                <a:solidFill>
                  <a:schemeClr val="tx2"/>
                </a:solidFill>
              </a:rPr>
              <a:t>Depression</a:t>
            </a:r>
          </a:p>
          <a:p>
            <a:pPr lvl="1"/>
            <a:r>
              <a:rPr lang="en-US" sz="1800" dirty="0">
                <a:solidFill>
                  <a:schemeClr val="tx2"/>
                </a:solidFill>
              </a:rPr>
              <a:t>Anxiety</a:t>
            </a:r>
          </a:p>
          <a:p>
            <a:pPr lvl="1"/>
            <a:r>
              <a:rPr lang="en-US" sz="1800" dirty="0">
                <a:solidFill>
                  <a:schemeClr val="tx2"/>
                </a:solidFill>
              </a:rPr>
              <a:t>Addiction </a:t>
            </a:r>
          </a:p>
          <a:p>
            <a:pPr lvl="1"/>
            <a:r>
              <a:rPr lang="en-US" sz="1800" dirty="0">
                <a:solidFill>
                  <a:schemeClr val="tx2"/>
                </a:solidFill>
              </a:rPr>
              <a:t>Trauma </a:t>
            </a:r>
          </a:p>
          <a:p>
            <a:pPr lvl="1"/>
            <a:endParaRPr lang="en-US" sz="1800" dirty="0">
              <a:solidFill>
                <a:schemeClr val="tx2"/>
              </a:solidFill>
            </a:endParaRPr>
          </a:p>
          <a:p>
            <a:pPr marL="457200" lvl="1" indent="0">
              <a:buNone/>
            </a:pPr>
            <a:r>
              <a:rPr lang="en-US" sz="1800" dirty="0">
                <a:solidFill>
                  <a:schemeClr val="tx2"/>
                </a:solidFill>
              </a:rPr>
              <a:t>…in those who utilize this substance in a controlled environment based on intention and safety.</a:t>
            </a:r>
          </a:p>
          <a:p>
            <a:pPr marL="457200" lvl="1" indent="0">
              <a:buNone/>
            </a:pPr>
            <a:endParaRPr lang="en-US" sz="1800" dirty="0">
              <a:solidFill>
                <a:schemeClr val="tx2"/>
              </a:solidFill>
            </a:endParaRPr>
          </a:p>
          <a:p>
            <a:pPr marL="457200" lvl="1" indent="0">
              <a:buNone/>
            </a:pPr>
            <a:r>
              <a:rPr lang="en-US" sz="800" i="1" dirty="0">
                <a:solidFill>
                  <a:srgbClr val="000000"/>
                </a:solidFill>
                <a:latin typeface="Helvetica" pitchFamily="2" charset="0"/>
              </a:rPr>
              <a:t>Sources: </a:t>
            </a:r>
            <a:r>
              <a:rPr lang="en-US" sz="800" b="0" i="1" u="none" strike="noStrike" dirty="0">
                <a:solidFill>
                  <a:srgbClr val="000000"/>
                </a:solidFill>
                <a:effectLst/>
                <a:latin typeface="Helvetica" pitchFamily="2" charset="0"/>
              </a:rPr>
              <a:t>Antidepressant Effects of a Single Dose of Ayahuasca in Patients With Recurrent Depression, A SPECT Study, Journal of Clinical Psychopharmacology, Vol. 36, No. 1, February 2016, 77-81.; Ayahuasca and the Treatment of Drug Addiction, </a:t>
            </a:r>
            <a:r>
              <a:rPr lang="en-US" sz="800" b="0" i="1" u="none" strike="noStrike" dirty="0" err="1">
                <a:solidFill>
                  <a:srgbClr val="000000"/>
                </a:solidFill>
                <a:effectLst/>
                <a:latin typeface="Helvetica" pitchFamily="2" charset="0"/>
              </a:rPr>
              <a:t>Bouso</a:t>
            </a:r>
            <a:r>
              <a:rPr lang="en-US" sz="800" b="0" i="1" u="none" strike="noStrike" dirty="0">
                <a:solidFill>
                  <a:srgbClr val="000000"/>
                </a:solidFill>
                <a:effectLst/>
                <a:latin typeface="Helvetica" pitchFamily="2" charset="0"/>
              </a:rPr>
              <a:t> &amp;</a:t>
            </a:r>
            <a:r>
              <a:rPr lang="en-US" sz="800" b="0" i="1" u="none" strike="noStrike" dirty="0" err="1">
                <a:solidFill>
                  <a:srgbClr val="000000"/>
                </a:solidFill>
                <a:effectLst/>
                <a:latin typeface="Helvetica" pitchFamily="2" charset="0"/>
              </a:rPr>
              <a:t>Riba</a:t>
            </a:r>
            <a:r>
              <a:rPr lang="en-US" sz="800" b="0" i="1" u="none" strike="noStrike" dirty="0">
                <a:solidFill>
                  <a:srgbClr val="000000"/>
                </a:solidFill>
                <a:effectLst/>
                <a:latin typeface="Helvetica" pitchFamily="2" charset="0"/>
              </a:rPr>
              <a:t>, International Center for Ethnobotanical Education, Research and Service (ICEERS), November 2014, 95-109.; Pilot Evaluation of a Residential Drug Addiction Treatment Combining Traditional Amazonian Medicine, Ayahuasca and Psychotherapy on Depression and Anxiety, </a:t>
            </a:r>
            <a:r>
              <a:rPr lang="en-US" sz="800" b="0" i="1" u="none" strike="noStrike" dirty="0" err="1">
                <a:solidFill>
                  <a:srgbClr val="000000"/>
                </a:solidFill>
                <a:effectLst/>
                <a:latin typeface="Helvetica" pitchFamily="2" charset="0"/>
              </a:rPr>
              <a:t>Giovanetti</a:t>
            </a:r>
            <a:r>
              <a:rPr lang="en-US" sz="800" b="0" i="1" u="none" strike="noStrike" dirty="0">
                <a:solidFill>
                  <a:srgbClr val="000000"/>
                </a:solidFill>
                <a:effectLst/>
                <a:latin typeface="Helvetica" pitchFamily="2" charset="0"/>
              </a:rPr>
              <a:t>, Garcia-Arce, Rush, &amp; </a:t>
            </a:r>
            <a:r>
              <a:rPr lang="en-US" sz="800" b="0" i="1" u="none" strike="noStrike" dirty="0" err="1">
                <a:solidFill>
                  <a:srgbClr val="000000"/>
                </a:solidFill>
                <a:effectLst/>
                <a:latin typeface="Helvetica" pitchFamily="2" charset="0"/>
              </a:rPr>
              <a:t>Mendive</a:t>
            </a:r>
            <a:r>
              <a:rPr lang="en-US" sz="800" b="0" i="1" u="none" strike="noStrike" dirty="0">
                <a:solidFill>
                  <a:srgbClr val="000000"/>
                </a:solidFill>
                <a:effectLst/>
                <a:latin typeface="Helvetica" pitchFamily="2" charset="0"/>
              </a:rPr>
              <a:t>, Journal of Psychoactive Drugs, Vol. 52, 2020, Issue 5.</a:t>
            </a:r>
            <a:endParaRPr lang="en-US" sz="800" i="1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6880070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C66C21C0-3B04-A248-3B85-08F5991B697C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duotone>
              <a:schemeClr val="bg2">
                <a:shade val="45000"/>
                <a:satMod val="135000"/>
              </a:schemeClr>
              <a:prstClr val="white"/>
            </a:duotone>
          </a:blip>
          <a:srcRect t="15730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B50AB553-2A96-4A92-96F2-93548E09695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10000">
                <a:schemeClr val="bg2">
                  <a:alpha val="68000"/>
                </a:schemeClr>
              </a:gs>
              <a:gs pos="85000">
                <a:schemeClr val="bg2">
                  <a:alpha val="97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466039B-FEA4-87C1-CBB2-EEE1A8F707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>
            <a:normAutofit/>
          </a:bodyPr>
          <a:lstStyle/>
          <a:p>
            <a:r>
              <a:rPr lang="en-US"/>
              <a:t>Why I left my career in Los Angeles and moved permanently to Costa Rica in 2014</a:t>
            </a:r>
            <a:endParaRPr lang="en-US" dirty="0"/>
          </a:p>
        </p:txBody>
      </p:sp>
      <p:graphicFrame>
        <p:nvGraphicFramePr>
          <p:cNvPr id="7" name="Content Placeholder 2">
            <a:extLst>
              <a:ext uri="{FF2B5EF4-FFF2-40B4-BE49-F238E27FC236}">
                <a16:creationId xmlns:a16="http://schemas.microsoft.com/office/drawing/2014/main" id="{45906252-CBB2-DA19-D17D-87657CB9DB10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13625947"/>
              </p:ext>
            </p:extLst>
          </p:nvPr>
        </p:nvGraphicFramePr>
        <p:xfrm>
          <a:off x="838200" y="1825625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313781774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4" name="Rectangle 29">
            <a:extLst>
              <a:ext uri="{FF2B5EF4-FFF2-40B4-BE49-F238E27FC236}">
                <a16:creationId xmlns:a16="http://schemas.microsoft.com/office/drawing/2014/main" id="{04812C46-200A-4DEB-A05E-3ED6C68C23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Content Placeholder 4" descr="A building with a large sign in front of it&#10;&#10;Description automatically generated with low confidence">
            <a:extLst>
              <a:ext uri="{FF2B5EF4-FFF2-40B4-BE49-F238E27FC236}">
                <a16:creationId xmlns:a16="http://schemas.microsoft.com/office/drawing/2014/main" id="{F094774F-B80D-AB9A-ADCD-01D4F646582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442" r="5440" b="-1"/>
          <a:stretch/>
        </p:blipFill>
        <p:spPr>
          <a:xfrm>
            <a:off x="1" y="10"/>
            <a:ext cx="9669642" cy="6857990"/>
          </a:xfrm>
          <a:prstGeom prst="rect">
            <a:avLst/>
          </a:prstGeom>
        </p:spPr>
      </p:pic>
      <p:sp>
        <p:nvSpPr>
          <p:cNvPr id="35" name="Rectangle 31">
            <a:extLst>
              <a:ext uri="{FF2B5EF4-FFF2-40B4-BE49-F238E27FC236}">
                <a16:creationId xmlns:a16="http://schemas.microsoft.com/office/drawing/2014/main" id="{D1EA859B-E555-4109-94F3-6700E046E0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5125019" y="0"/>
            <a:ext cx="7066978" cy="6858000"/>
          </a:xfrm>
          <a:prstGeom prst="rect">
            <a:avLst/>
          </a:prstGeom>
          <a:gradFill>
            <a:gsLst>
              <a:gs pos="48000">
                <a:schemeClr val="bg1"/>
              </a:gs>
              <a:gs pos="35000">
                <a:schemeClr val="bg1">
                  <a:alpha val="77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8" name="Content Placeholder 17">
            <a:extLst>
              <a:ext uri="{FF2B5EF4-FFF2-40B4-BE49-F238E27FC236}">
                <a16:creationId xmlns:a16="http://schemas.microsoft.com/office/drawing/2014/main" id="{A368F418-6D1E-4AD3-BAAD-8EE6B495972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032214" y="2336229"/>
            <a:ext cx="3277904" cy="3742762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dirty="0" err="1"/>
              <a:t>Rythmia</a:t>
            </a:r>
            <a:r>
              <a:rPr lang="en-US" dirty="0"/>
              <a:t> Life Advancement Center</a:t>
            </a:r>
          </a:p>
        </p:txBody>
      </p:sp>
    </p:spTree>
    <p:extLst>
      <p:ext uri="{BB962C8B-B14F-4D97-AF65-F5344CB8AC3E}">
        <p14:creationId xmlns:p14="http://schemas.microsoft.com/office/powerpoint/2010/main" val="134330376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9228552E-C8B1-4A80-8448-0787CE0FC70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61F34A3C-7165-F6D1-9816-076909EF2425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35000"/>
          </a:blip>
          <a:srcRect t="10786" b="4945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1D74644D-C693-A070-0AD8-C7A1EFCAD0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>
            <a:normAutofit/>
          </a:bodyPr>
          <a:lstStyle/>
          <a:p>
            <a:r>
              <a:rPr lang="en-US">
                <a:solidFill>
                  <a:srgbClr val="FFFFFF"/>
                </a:solidFill>
              </a:rPr>
              <a:t>Rythmia Life Advancement Center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DB5E7ED0-E9CA-9F50-1344-0876EC9B2F57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796966647"/>
              </p:ext>
            </p:extLst>
          </p:nvPr>
        </p:nvGraphicFramePr>
        <p:xfrm>
          <a:off x="838200" y="1825625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242939912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3D577CCC-30A5-3AED-89B6-398E0066CE6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duotone>
              <a:schemeClr val="bg2">
                <a:shade val="45000"/>
                <a:satMod val="135000"/>
              </a:schemeClr>
              <a:prstClr val="white"/>
            </a:duotone>
          </a:blip>
          <a:srcRect t="12420" b="3310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B50AB553-2A96-4A92-96F2-93548E09695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10000">
                <a:schemeClr val="bg2">
                  <a:alpha val="68000"/>
                </a:schemeClr>
              </a:gs>
              <a:gs pos="85000">
                <a:schemeClr val="bg2">
                  <a:alpha val="97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1365A72-8B8D-B2EC-FD39-7BEA28323C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>
            <a:normAutofit/>
          </a:bodyPr>
          <a:lstStyle/>
          <a:p>
            <a:r>
              <a:rPr lang="en-US"/>
              <a:t>Rythmia Week-Long Program</a:t>
            </a:r>
            <a:endParaRPr lang="en-US" dirty="0"/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DC6AA895-34D0-AC86-6D3C-6F64124EDF47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361377872"/>
              </p:ext>
            </p:extLst>
          </p:nvPr>
        </p:nvGraphicFramePr>
        <p:xfrm>
          <a:off x="838200" y="1825625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22042393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F13C74B1-5B17-4795-BED0-7140497B44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881FAC7-0A61-413B-E025-6C0A10347E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" y="325369"/>
            <a:ext cx="4368602" cy="1956841"/>
          </a:xfrm>
        </p:spPr>
        <p:txBody>
          <a:bodyPr anchor="b">
            <a:normAutofit fontScale="90000"/>
          </a:bodyPr>
          <a:lstStyle/>
          <a:p>
            <a:r>
              <a:rPr lang="en-US" sz="5400" dirty="0"/>
              <a:t>Medical License &amp; Participant Safety</a:t>
            </a:r>
          </a:p>
        </p:txBody>
      </p:sp>
      <p:sp>
        <p:nvSpPr>
          <p:cNvPr id="11" name="sketchy line">
            <a:extLst>
              <a:ext uri="{FF2B5EF4-FFF2-40B4-BE49-F238E27FC236}">
                <a16:creationId xmlns:a16="http://schemas.microsoft.com/office/drawing/2014/main" id="{D4974D33-8DC5-464E-8C6D-BE58F0669C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0080" y="2586994"/>
            <a:ext cx="3474720" cy="18288"/>
          </a:xfrm>
          <a:custGeom>
            <a:avLst/>
            <a:gdLst>
              <a:gd name="connsiteX0" fmla="*/ 0 w 3474720"/>
              <a:gd name="connsiteY0" fmla="*/ 0 h 18288"/>
              <a:gd name="connsiteX1" fmla="*/ 694944 w 3474720"/>
              <a:gd name="connsiteY1" fmla="*/ 0 h 18288"/>
              <a:gd name="connsiteX2" fmla="*/ 1355141 w 3474720"/>
              <a:gd name="connsiteY2" fmla="*/ 0 h 18288"/>
              <a:gd name="connsiteX3" fmla="*/ 2015338 w 3474720"/>
              <a:gd name="connsiteY3" fmla="*/ 0 h 18288"/>
              <a:gd name="connsiteX4" fmla="*/ 2779776 w 3474720"/>
              <a:gd name="connsiteY4" fmla="*/ 0 h 18288"/>
              <a:gd name="connsiteX5" fmla="*/ 3474720 w 3474720"/>
              <a:gd name="connsiteY5" fmla="*/ 0 h 18288"/>
              <a:gd name="connsiteX6" fmla="*/ 3474720 w 3474720"/>
              <a:gd name="connsiteY6" fmla="*/ 18288 h 18288"/>
              <a:gd name="connsiteX7" fmla="*/ 2779776 w 3474720"/>
              <a:gd name="connsiteY7" fmla="*/ 18288 h 18288"/>
              <a:gd name="connsiteX8" fmla="*/ 2189074 w 3474720"/>
              <a:gd name="connsiteY8" fmla="*/ 18288 h 18288"/>
              <a:gd name="connsiteX9" fmla="*/ 1528877 w 3474720"/>
              <a:gd name="connsiteY9" fmla="*/ 18288 h 18288"/>
              <a:gd name="connsiteX10" fmla="*/ 868680 w 3474720"/>
              <a:gd name="connsiteY10" fmla="*/ 18288 h 18288"/>
              <a:gd name="connsiteX11" fmla="*/ 0 w 3474720"/>
              <a:gd name="connsiteY11" fmla="*/ 18288 h 18288"/>
              <a:gd name="connsiteX12" fmla="*/ 0 w 3474720"/>
              <a:gd name="connsiteY12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3474720" h="18288" fill="none" extrusionOk="0">
                <a:moveTo>
                  <a:pt x="0" y="0"/>
                </a:moveTo>
                <a:cubicBezTo>
                  <a:pt x="224454" y="-14544"/>
                  <a:pt x="495407" y="26540"/>
                  <a:pt x="694944" y="0"/>
                </a:cubicBezTo>
                <a:cubicBezTo>
                  <a:pt x="894481" y="-26540"/>
                  <a:pt x="1130063" y="24713"/>
                  <a:pt x="1355141" y="0"/>
                </a:cubicBezTo>
                <a:cubicBezTo>
                  <a:pt x="1580219" y="-24713"/>
                  <a:pt x="1820099" y="26695"/>
                  <a:pt x="2015338" y="0"/>
                </a:cubicBezTo>
                <a:cubicBezTo>
                  <a:pt x="2210577" y="-26695"/>
                  <a:pt x="2402045" y="165"/>
                  <a:pt x="2779776" y="0"/>
                </a:cubicBezTo>
                <a:cubicBezTo>
                  <a:pt x="3157507" y="-165"/>
                  <a:pt x="3286859" y="-15571"/>
                  <a:pt x="3474720" y="0"/>
                </a:cubicBezTo>
                <a:cubicBezTo>
                  <a:pt x="3474286" y="7551"/>
                  <a:pt x="3474253" y="9822"/>
                  <a:pt x="3474720" y="18288"/>
                </a:cubicBezTo>
                <a:cubicBezTo>
                  <a:pt x="3233904" y="29845"/>
                  <a:pt x="2945134" y="-5256"/>
                  <a:pt x="2779776" y="18288"/>
                </a:cubicBezTo>
                <a:cubicBezTo>
                  <a:pt x="2614418" y="41832"/>
                  <a:pt x="2339768" y="22709"/>
                  <a:pt x="2189074" y="18288"/>
                </a:cubicBezTo>
                <a:cubicBezTo>
                  <a:pt x="2038380" y="13867"/>
                  <a:pt x="1817434" y="-4947"/>
                  <a:pt x="1528877" y="18288"/>
                </a:cubicBezTo>
                <a:cubicBezTo>
                  <a:pt x="1240320" y="41523"/>
                  <a:pt x="1042447" y="37198"/>
                  <a:pt x="868680" y="18288"/>
                </a:cubicBezTo>
                <a:cubicBezTo>
                  <a:pt x="694913" y="-622"/>
                  <a:pt x="233232" y="44909"/>
                  <a:pt x="0" y="18288"/>
                </a:cubicBezTo>
                <a:cubicBezTo>
                  <a:pt x="60" y="11696"/>
                  <a:pt x="66" y="3758"/>
                  <a:pt x="0" y="0"/>
                </a:cubicBezTo>
                <a:close/>
              </a:path>
              <a:path w="3474720" h="18288" stroke="0" extrusionOk="0">
                <a:moveTo>
                  <a:pt x="0" y="0"/>
                </a:moveTo>
                <a:cubicBezTo>
                  <a:pt x="202328" y="-14716"/>
                  <a:pt x="332722" y="-11499"/>
                  <a:pt x="625450" y="0"/>
                </a:cubicBezTo>
                <a:cubicBezTo>
                  <a:pt x="918178" y="11499"/>
                  <a:pt x="1096688" y="5123"/>
                  <a:pt x="1389888" y="0"/>
                </a:cubicBezTo>
                <a:cubicBezTo>
                  <a:pt x="1683088" y="-5123"/>
                  <a:pt x="1835981" y="-14038"/>
                  <a:pt x="1980590" y="0"/>
                </a:cubicBezTo>
                <a:cubicBezTo>
                  <a:pt x="2125199" y="14038"/>
                  <a:pt x="2396099" y="-7203"/>
                  <a:pt x="2571293" y="0"/>
                </a:cubicBezTo>
                <a:cubicBezTo>
                  <a:pt x="2746487" y="7203"/>
                  <a:pt x="3041609" y="-12036"/>
                  <a:pt x="3474720" y="0"/>
                </a:cubicBezTo>
                <a:cubicBezTo>
                  <a:pt x="3474638" y="4406"/>
                  <a:pt x="3474631" y="9982"/>
                  <a:pt x="3474720" y="18288"/>
                </a:cubicBezTo>
                <a:cubicBezTo>
                  <a:pt x="3324873" y="21876"/>
                  <a:pt x="3136771" y="12587"/>
                  <a:pt x="2814523" y="18288"/>
                </a:cubicBezTo>
                <a:cubicBezTo>
                  <a:pt x="2492275" y="23989"/>
                  <a:pt x="2294402" y="47111"/>
                  <a:pt x="2154326" y="18288"/>
                </a:cubicBezTo>
                <a:cubicBezTo>
                  <a:pt x="2014250" y="-10535"/>
                  <a:pt x="1820317" y="33903"/>
                  <a:pt x="1494130" y="18288"/>
                </a:cubicBezTo>
                <a:cubicBezTo>
                  <a:pt x="1167943" y="2673"/>
                  <a:pt x="948432" y="14868"/>
                  <a:pt x="729691" y="18288"/>
                </a:cubicBezTo>
                <a:cubicBezTo>
                  <a:pt x="510950" y="21708"/>
                  <a:pt x="264032" y="24354"/>
                  <a:pt x="0" y="18288"/>
                </a:cubicBezTo>
                <a:cubicBezTo>
                  <a:pt x="189" y="14288"/>
                  <a:pt x="-703" y="3747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445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863741219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17A8DD6-1E05-5270-570F-DC0EFFBDA7E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0080" y="2872899"/>
            <a:ext cx="4243589" cy="3320668"/>
          </a:xfrm>
        </p:spPr>
        <p:txBody>
          <a:bodyPr>
            <a:normAutofit/>
          </a:bodyPr>
          <a:lstStyle/>
          <a:p>
            <a:r>
              <a:rPr lang="en-US" sz="2200" dirty="0"/>
              <a:t>Costa Rica Ministry of Health</a:t>
            </a:r>
          </a:p>
          <a:p>
            <a:r>
              <a:rPr lang="en-US" sz="2200" dirty="0"/>
              <a:t>Medical contraindications</a:t>
            </a:r>
          </a:p>
          <a:p>
            <a:r>
              <a:rPr lang="en-US" sz="2200" dirty="0"/>
              <a:t>Vulnerability</a:t>
            </a:r>
          </a:p>
          <a:p>
            <a:r>
              <a:rPr lang="en-US" sz="2200" dirty="0"/>
              <a:t>Emergency medicine</a:t>
            </a:r>
          </a:p>
          <a:p>
            <a:r>
              <a:rPr lang="en-US" sz="2200" dirty="0"/>
              <a:t>Provider integrity</a:t>
            </a:r>
          </a:p>
          <a:p>
            <a:r>
              <a:rPr lang="en-US" sz="2200" dirty="0"/>
              <a:t>Close supervision</a:t>
            </a:r>
          </a:p>
        </p:txBody>
      </p:sp>
      <p:pic>
        <p:nvPicPr>
          <p:cNvPr id="5" name="Picture 4" descr="Stethoscope">
            <a:extLst>
              <a:ext uri="{FF2B5EF4-FFF2-40B4-BE49-F238E27FC236}">
                <a16:creationId xmlns:a16="http://schemas.microsoft.com/office/drawing/2014/main" id="{8C4802BE-DACC-2614-5638-8F0E6A31A5E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9287" r="13759" b="-1"/>
          <a:stretch/>
        </p:blipFill>
        <p:spPr>
          <a:xfrm>
            <a:off x="5311702" y="10"/>
            <a:ext cx="6878775" cy="6857990"/>
          </a:xfrm>
          <a:custGeom>
            <a:avLst/>
            <a:gdLst/>
            <a:ahLst/>
            <a:cxnLst/>
            <a:rect l="l" t="t" r="r" b="b"/>
            <a:pathLst>
              <a:path w="6878775" h="6858000">
                <a:moveTo>
                  <a:pt x="1102973" y="0"/>
                </a:moveTo>
                <a:lnTo>
                  <a:pt x="1160688" y="0"/>
                </a:lnTo>
                <a:lnTo>
                  <a:pt x="983189" y="331786"/>
                </a:lnTo>
                <a:cubicBezTo>
                  <a:pt x="914866" y="469145"/>
                  <a:pt x="850355" y="608712"/>
                  <a:pt x="789261" y="750263"/>
                </a:cubicBezTo>
                <a:cubicBezTo>
                  <a:pt x="774307" y="784928"/>
                  <a:pt x="759992" y="819849"/>
                  <a:pt x="745295" y="854514"/>
                </a:cubicBezTo>
                <a:cubicBezTo>
                  <a:pt x="756682" y="845393"/>
                  <a:pt x="765489" y="833492"/>
                  <a:pt x="770857" y="819975"/>
                </a:cubicBezTo>
                <a:cubicBezTo>
                  <a:pt x="879943" y="589569"/>
                  <a:pt x="999605" y="365513"/>
                  <a:pt x="1131329" y="148742"/>
                </a:cubicBezTo>
                <a:lnTo>
                  <a:pt x="1227589" y="0"/>
                </a:lnTo>
                <a:lnTo>
                  <a:pt x="6878775" y="0"/>
                </a:lnTo>
                <a:lnTo>
                  <a:pt x="6878775" y="6858000"/>
                </a:lnTo>
                <a:lnTo>
                  <a:pt x="713521" y="6858000"/>
                </a:lnTo>
                <a:lnTo>
                  <a:pt x="625642" y="6670527"/>
                </a:lnTo>
                <a:cubicBezTo>
                  <a:pt x="507232" y="6398531"/>
                  <a:pt x="403083" y="6118381"/>
                  <a:pt x="312785" y="5830359"/>
                </a:cubicBezTo>
                <a:cubicBezTo>
                  <a:pt x="278149" y="5719759"/>
                  <a:pt x="248879" y="5607635"/>
                  <a:pt x="212198" y="5480401"/>
                </a:cubicBezTo>
                <a:cubicBezTo>
                  <a:pt x="212208" y="5491601"/>
                  <a:pt x="212803" y="5502788"/>
                  <a:pt x="213988" y="5513923"/>
                </a:cubicBezTo>
                <a:cubicBezTo>
                  <a:pt x="264089" y="5723695"/>
                  <a:pt x="307290" y="5935370"/>
                  <a:pt x="365826" y="6142729"/>
                </a:cubicBezTo>
                <a:cubicBezTo>
                  <a:pt x="433152" y="6380817"/>
                  <a:pt x="510068" y="6614016"/>
                  <a:pt x="597975" y="6841549"/>
                </a:cubicBezTo>
                <a:lnTo>
                  <a:pt x="604824" y="6858000"/>
                </a:lnTo>
                <a:lnTo>
                  <a:pt x="552056" y="6858000"/>
                </a:lnTo>
                <a:lnTo>
                  <a:pt x="539576" y="6828295"/>
                </a:lnTo>
                <a:cubicBezTo>
                  <a:pt x="380597" y="6414594"/>
                  <a:pt x="260223" y="5988893"/>
                  <a:pt x="171555" y="5552906"/>
                </a:cubicBezTo>
                <a:cubicBezTo>
                  <a:pt x="91163" y="5157998"/>
                  <a:pt x="43746" y="4758899"/>
                  <a:pt x="12305" y="4357388"/>
                </a:cubicBezTo>
                <a:cubicBezTo>
                  <a:pt x="-14281" y="4013908"/>
                  <a:pt x="4507" y="3672965"/>
                  <a:pt x="46684" y="3331516"/>
                </a:cubicBezTo>
                <a:cubicBezTo>
                  <a:pt x="127203" y="2664286"/>
                  <a:pt x="277819" y="2007265"/>
                  <a:pt x="496065" y="1371196"/>
                </a:cubicBezTo>
                <a:cubicBezTo>
                  <a:pt x="636273" y="966066"/>
                  <a:pt x="800445" y="573253"/>
                  <a:pt x="995723" y="196614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184134028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BACC6370-2D7E-4714-9D71-7542949D7D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56B2C21-A230-48C0-8DF1-C46611373C4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4" y="1410082"/>
            <a:ext cx="6858000" cy="4037836"/>
          </a:xfrm>
          <a:prstGeom prst="rect">
            <a:avLst/>
          </a:prstGeom>
          <a:gradFill>
            <a:gsLst>
              <a:gs pos="800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847E18C-932D-4C95-AABA-FEC7C9499AD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5" y="1420219"/>
            <a:ext cx="6857999" cy="4037839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alpha val="46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3150CB11-0C61-439E-910F-5787759E72A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767923" y="3588085"/>
            <a:ext cx="2501979" cy="4037841"/>
          </a:xfrm>
          <a:prstGeom prst="rect">
            <a:avLst/>
          </a:prstGeom>
          <a:gradFill>
            <a:gsLst>
              <a:gs pos="2000">
                <a:schemeClr val="accent1">
                  <a:alpha val="29000"/>
                </a:schemeClr>
              </a:gs>
              <a:gs pos="100000">
                <a:srgbClr val="000000">
                  <a:alpha val="30000"/>
                </a:srgb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43F8A58B-5155-44CE-A5FF-7647B47D0A7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0635413">
            <a:off x="-501737" y="969718"/>
            <a:ext cx="3900357" cy="4178958"/>
          </a:xfrm>
          <a:custGeom>
            <a:avLst/>
            <a:gdLst>
              <a:gd name="connsiteX0" fmla="*/ 2432225 w 3900357"/>
              <a:gd name="connsiteY0" fmla="*/ 93939 h 4178958"/>
              <a:gd name="connsiteX1" fmla="*/ 3900357 w 3900357"/>
              <a:gd name="connsiteY1" fmla="*/ 2089479 h 4178958"/>
              <a:gd name="connsiteX2" fmla="*/ 1810878 w 3900357"/>
              <a:gd name="connsiteY2" fmla="*/ 4178958 h 4178958"/>
              <a:gd name="connsiteX3" fmla="*/ 78249 w 3900357"/>
              <a:gd name="connsiteY3" fmla="*/ 3257727 h 4178958"/>
              <a:gd name="connsiteX4" fmla="*/ 0 w 3900357"/>
              <a:gd name="connsiteY4" fmla="*/ 3128923 h 4178958"/>
              <a:gd name="connsiteX5" fmla="*/ 831324 w 3900357"/>
              <a:gd name="connsiteY5" fmla="*/ 244281 h 4178958"/>
              <a:gd name="connsiteX6" fmla="*/ 997559 w 3900357"/>
              <a:gd name="connsiteY6" fmla="*/ 164202 h 4178958"/>
              <a:gd name="connsiteX7" fmla="*/ 1810878 w 3900357"/>
              <a:gd name="connsiteY7" fmla="*/ 0 h 4178958"/>
              <a:gd name="connsiteX8" fmla="*/ 2432225 w 3900357"/>
              <a:gd name="connsiteY8" fmla="*/ 93939 h 41789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00357" h="4178958">
                <a:moveTo>
                  <a:pt x="2432225" y="93939"/>
                </a:moveTo>
                <a:cubicBezTo>
                  <a:pt x="3282786" y="358491"/>
                  <a:pt x="3900357" y="1151865"/>
                  <a:pt x="3900357" y="2089479"/>
                </a:cubicBezTo>
                <a:cubicBezTo>
                  <a:pt x="3900357" y="3243466"/>
                  <a:pt x="2964865" y="4178958"/>
                  <a:pt x="1810878" y="4178958"/>
                </a:cubicBezTo>
                <a:cubicBezTo>
                  <a:pt x="1089636" y="4178958"/>
                  <a:pt x="453744" y="3813531"/>
                  <a:pt x="78249" y="3257727"/>
                </a:cubicBezTo>
                <a:lnTo>
                  <a:pt x="0" y="3128923"/>
                </a:lnTo>
                <a:lnTo>
                  <a:pt x="831324" y="244281"/>
                </a:lnTo>
                <a:lnTo>
                  <a:pt x="997559" y="164202"/>
                </a:lnTo>
                <a:cubicBezTo>
                  <a:pt x="1247540" y="58468"/>
                  <a:pt x="1522381" y="0"/>
                  <a:pt x="1810878" y="0"/>
                </a:cubicBezTo>
                <a:cubicBezTo>
                  <a:pt x="2027251" y="0"/>
                  <a:pt x="2235942" y="32888"/>
                  <a:pt x="2432225" y="93939"/>
                </a:cubicBezTo>
                <a:close/>
              </a:path>
            </a:pathLst>
          </a:custGeom>
          <a:gradFill>
            <a:gsLst>
              <a:gs pos="29000">
                <a:srgbClr val="000000">
                  <a:alpha val="0"/>
                </a:srgbClr>
              </a:gs>
              <a:gs pos="100000">
                <a:schemeClr val="accent1">
                  <a:alpha val="43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443F2ACA-E6D6-4028-82DD-F03C262D5DE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95" y="1410079"/>
            <a:ext cx="6858003" cy="4037835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lumMod val="60000"/>
                  <a:lumOff val="40000"/>
                  <a:alpha val="11000"/>
                </a:schemeClr>
              </a:gs>
            </a:gsLst>
            <a:lin ang="7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BBEC59C-F042-A513-C656-120E216A48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6478" y="1683756"/>
            <a:ext cx="3115265" cy="2396359"/>
          </a:xfrm>
        </p:spPr>
        <p:txBody>
          <a:bodyPr anchor="b">
            <a:normAutofit/>
          </a:bodyPr>
          <a:lstStyle/>
          <a:p>
            <a:pPr algn="r"/>
            <a:r>
              <a:rPr lang="en-US" sz="4000">
                <a:solidFill>
                  <a:srgbClr val="FFFFFF"/>
                </a:solidFill>
              </a:rPr>
              <a:t>The “Rythmia Way”</a:t>
            </a:r>
          </a:p>
        </p:txBody>
      </p:sp>
      <p:graphicFrame>
        <p:nvGraphicFramePr>
          <p:cNvPr id="12" name="Content Placeholder 2">
            <a:extLst>
              <a:ext uri="{FF2B5EF4-FFF2-40B4-BE49-F238E27FC236}">
                <a16:creationId xmlns:a16="http://schemas.microsoft.com/office/drawing/2014/main" id="{9E696E3C-DBB1-DAA9-4ADE-60052FD2F678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900146690"/>
              </p:ext>
            </p:extLst>
          </p:nvPr>
        </p:nvGraphicFramePr>
        <p:xfrm>
          <a:off x="4905052" y="750440"/>
          <a:ext cx="6666833" cy="545392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92301681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9" name="Rectangle 7">
            <a:extLst>
              <a:ext uri="{FF2B5EF4-FFF2-40B4-BE49-F238E27FC236}">
                <a16:creationId xmlns:a16="http://schemas.microsoft.com/office/drawing/2014/main" id="{C2554CA6-288E-4202-BC52-2E5A8F0C0A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Oval 9">
            <a:extLst>
              <a:ext uri="{FF2B5EF4-FFF2-40B4-BE49-F238E27FC236}">
                <a16:creationId xmlns:a16="http://schemas.microsoft.com/office/drawing/2014/main" id="{B10BB131-AC8E-4A8E-A5D1-36260F720C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9189" y="1119031"/>
            <a:ext cx="4619938" cy="4619938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F0B6D07-7E2D-DBA0-6C75-C212A77DEE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71074" y="1396686"/>
            <a:ext cx="3240506" cy="4064628"/>
          </a:xfrm>
        </p:spPr>
        <p:txBody>
          <a:bodyPr>
            <a:normAutofit/>
          </a:bodyPr>
          <a:lstStyle/>
          <a:p>
            <a:r>
              <a:rPr lang="en-US" sz="3700">
                <a:solidFill>
                  <a:srgbClr val="FFFFFF"/>
                </a:solidFill>
              </a:rPr>
              <a:t>Rythmia ISO Implementation</a:t>
            </a:r>
          </a:p>
        </p:txBody>
      </p:sp>
      <p:sp>
        <p:nvSpPr>
          <p:cNvPr id="21" name="Arc 11">
            <a:extLst>
              <a:ext uri="{FF2B5EF4-FFF2-40B4-BE49-F238E27FC236}">
                <a16:creationId xmlns:a16="http://schemas.microsoft.com/office/drawing/2014/main" id="{5B7778FC-632E-4DCA-A7CB-0D7731CCF97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9809111">
            <a:off x="8683720" y="941148"/>
            <a:ext cx="2987899" cy="2987899"/>
          </a:xfrm>
          <a:prstGeom prst="arc">
            <a:avLst>
              <a:gd name="adj1" fmla="val 15817365"/>
              <a:gd name="adj2" fmla="val 1781380"/>
            </a:avLst>
          </a:prstGeom>
          <a:ln w="127000" cap="rnd">
            <a:solidFill>
              <a:schemeClr val="accent4"/>
            </a:solidFill>
            <a:prstDash val="dash"/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FA23A907-97FB-4A8F-880A-DD77401C429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10048" y="4780992"/>
            <a:ext cx="546100" cy="546100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4838139-2A83-539E-2CF8-D9D90FE9F06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70153" y="1526033"/>
            <a:ext cx="5536397" cy="3935281"/>
          </a:xfrm>
        </p:spPr>
        <p:txBody>
          <a:bodyPr>
            <a:normAutofit/>
          </a:bodyPr>
          <a:lstStyle/>
          <a:p>
            <a:r>
              <a:rPr lang="en-US"/>
              <a:t>The International Organization for Standardization:</a:t>
            </a:r>
          </a:p>
          <a:p>
            <a:pPr lvl="1"/>
            <a:r>
              <a:rPr lang="en-US"/>
              <a:t>An </a:t>
            </a:r>
            <a:r>
              <a:rPr lang="en-US" dirty="0"/>
              <a:t>independent, non-governmental organization </a:t>
            </a:r>
          </a:p>
          <a:p>
            <a:pPr lvl="1"/>
            <a:r>
              <a:rPr lang="en-US" dirty="0"/>
              <a:t>Develops and publishes international standards in all technical and non-technical fields, such as healthcare</a:t>
            </a:r>
          </a:p>
        </p:txBody>
      </p:sp>
    </p:spTree>
    <p:extLst>
      <p:ext uri="{BB962C8B-B14F-4D97-AF65-F5344CB8AC3E}">
        <p14:creationId xmlns:p14="http://schemas.microsoft.com/office/powerpoint/2010/main" val="321816165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3" name="Rectangle 8">
            <a:extLst>
              <a:ext uri="{FF2B5EF4-FFF2-40B4-BE49-F238E27FC236}">
                <a16:creationId xmlns:a16="http://schemas.microsoft.com/office/drawing/2014/main" id="{2C61293E-6EBE-43EF-A52C-9BEBFD7679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96B2FB5-2429-BF64-2811-E0FA0ABD4E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97762" y="329184"/>
            <a:ext cx="6251110" cy="1783080"/>
          </a:xfrm>
        </p:spPr>
        <p:txBody>
          <a:bodyPr anchor="b">
            <a:normAutofit/>
          </a:bodyPr>
          <a:lstStyle/>
          <a:p>
            <a:r>
              <a:rPr lang="en-US" sz="5400"/>
              <a:t>Proprietary Software System</a:t>
            </a:r>
          </a:p>
        </p:txBody>
      </p:sp>
      <p:pic>
        <p:nvPicPr>
          <p:cNvPr id="14" name="Picture 4" descr="Graph">
            <a:extLst>
              <a:ext uri="{FF2B5EF4-FFF2-40B4-BE49-F238E27FC236}">
                <a16:creationId xmlns:a16="http://schemas.microsoft.com/office/drawing/2014/main" id="{9166D5EB-A935-0B47-4401-0C4BB307342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3145" r="34411"/>
          <a:stretch/>
        </p:blipFill>
        <p:spPr>
          <a:xfrm>
            <a:off x="1" y="10"/>
            <a:ext cx="4657344" cy="6857990"/>
          </a:xfrm>
          <a:custGeom>
            <a:avLst/>
            <a:gdLst/>
            <a:ahLst/>
            <a:cxnLst/>
            <a:rect l="l" t="t" r="r" b="b"/>
            <a:pathLst>
              <a:path w="4657344" h="6858000">
                <a:moveTo>
                  <a:pt x="0" y="0"/>
                </a:moveTo>
                <a:lnTo>
                  <a:pt x="3429755" y="0"/>
                </a:lnTo>
                <a:lnTo>
                  <a:pt x="3526016" y="148742"/>
                </a:lnTo>
                <a:cubicBezTo>
                  <a:pt x="3657740" y="365513"/>
                  <a:pt x="3777402" y="589569"/>
                  <a:pt x="3886489" y="819975"/>
                </a:cubicBezTo>
                <a:cubicBezTo>
                  <a:pt x="3891856" y="833492"/>
                  <a:pt x="3900663" y="845393"/>
                  <a:pt x="3912049" y="854514"/>
                </a:cubicBezTo>
                <a:cubicBezTo>
                  <a:pt x="3897352" y="819849"/>
                  <a:pt x="3883037" y="784928"/>
                  <a:pt x="3868083" y="750263"/>
                </a:cubicBezTo>
                <a:cubicBezTo>
                  <a:pt x="3806989" y="608712"/>
                  <a:pt x="3742478" y="469145"/>
                  <a:pt x="3674155" y="331786"/>
                </a:cubicBezTo>
                <a:lnTo>
                  <a:pt x="3496656" y="0"/>
                </a:lnTo>
                <a:lnTo>
                  <a:pt x="3554371" y="0"/>
                </a:lnTo>
                <a:lnTo>
                  <a:pt x="3661621" y="196614"/>
                </a:lnTo>
                <a:cubicBezTo>
                  <a:pt x="3856899" y="573253"/>
                  <a:pt x="4021071" y="966066"/>
                  <a:pt x="4161279" y="1371196"/>
                </a:cubicBezTo>
                <a:cubicBezTo>
                  <a:pt x="4379525" y="2007265"/>
                  <a:pt x="4530141" y="2664286"/>
                  <a:pt x="4610660" y="3331516"/>
                </a:cubicBezTo>
                <a:cubicBezTo>
                  <a:pt x="4652837" y="3672965"/>
                  <a:pt x="4671625" y="4013908"/>
                  <a:pt x="4645040" y="4357388"/>
                </a:cubicBezTo>
                <a:cubicBezTo>
                  <a:pt x="4613599" y="4758899"/>
                  <a:pt x="4566181" y="5157998"/>
                  <a:pt x="4485789" y="5552906"/>
                </a:cubicBezTo>
                <a:cubicBezTo>
                  <a:pt x="4397121" y="5988893"/>
                  <a:pt x="4276748" y="6414594"/>
                  <a:pt x="4117769" y="6828295"/>
                </a:cubicBezTo>
                <a:lnTo>
                  <a:pt x="4105288" y="6858000"/>
                </a:lnTo>
                <a:lnTo>
                  <a:pt x="4052520" y="6858000"/>
                </a:lnTo>
                <a:lnTo>
                  <a:pt x="4059369" y="6841549"/>
                </a:lnTo>
                <a:cubicBezTo>
                  <a:pt x="4147276" y="6614016"/>
                  <a:pt x="4224193" y="6380817"/>
                  <a:pt x="4291518" y="6142729"/>
                </a:cubicBezTo>
                <a:cubicBezTo>
                  <a:pt x="4350055" y="5935370"/>
                  <a:pt x="4393256" y="5723695"/>
                  <a:pt x="4443357" y="5513923"/>
                </a:cubicBezTo>
                <a:cubicBezTo>
                  <a:pt x="4444541" y="5502788"/>
                  <a:pt x="4445137" y="5491601"/>
                  <a:pt x="4445146" y="5480401"/>
                </a:cubicBezTo>
                <a:cubicBezTo>
                  <a:pt x="4408465" y="5607635"/>
                  <a:pt x="4379196" y="5719759"/>
                  <a:pt x="4344559" y="5830359"/>
                </a:cubicBezTo>
                <a:cubicBezTo>
                  <a:pt x="4254261" y="6118381"/>
                  <a:pt x="4150112" y="6398531"/>
                  <a:pt x="4031702" y="6670527"/>
                </a:cubicBezTo>
                <a:lnTo>
                  <a:pt x="3943824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5" name="sketchy line">
            <a:extLst>
              <a:ext uri="{FF2B5EF4-FFF2-40B4-BE49-F238E27FC236}">
                <a16:creationId xmlns:a16="http://schemas.microsoft.com/office/drawing/2014/main" id="{21540236-BFD5-4A9D-8840-4703E7F7682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297762" y="2374947"/>
            <a:ext cx="4243589" cy="18288"/>
          </a:xfrm>
          <a:custGeom>
            <a:avLst/>
            <a:gdLst>
              <a:gd name="connsiteX0" fmla="*/ 0 w 4243589"/>
              <a:gd name="connsiteY0" fmla="*/ 0 h 18288"/>
              <a:gd name="connsiteX1" fmla="*/ 478919 w 4243589"/>
              <a:gd name="connsiteY1" fmla="*/ 0 h 18288"/>
              <a:gd name="connsiteX2" fmla="*/ 957839 w 4243589"/>
              <a:gd name="connsiteY2" fmla="*/ 0 h 18288"/>
              <a:gd name="connsiteX3" fmla="*/ 1521630 w 4243589"/>
              <a:gd name="connsiteY3" fmla="*/ 0 h 18288"/>
              <a:gd name="connsiteX4" fmla="*/ 2212729 w 4243589"/>
              <a:gd name="connsiteY4" fmla="*/ 0 h 18288"/>
              <a:gd name="connsiteX5" fmla="*/ 2734084 w 4243589"/>
              <a:gd name="connsiteY5" fmla="*/ 0 h 18288"/>
              <a:gd name="connsiteX6" fmla="*/ 3255439 w 4243589"/>
              <a:gd name="connsiteY6" fmla="*/ 0 h 18288"/>
              <a:gd name="connsiteX7" fmla="*/ 4243589 w 4243589"/>
              <a:gd name="connsiteY7" fmla="*/ 0 h 18288"/>
              <a:gd name="connsiteX8" fmla="*/ 4243589 w 4243589"/>
              <a:gd name="connsiteY8" fmla="*/ 18288 h 18288"/>
              <a:gd name="connsiteX9" fmla="*/ 3594926 w 4243589"/>
              <a:gd name="connsiteY9" fmla="*/ 18288 h 18288"/>
              <a:gd name="connsiteX10" fmla="*/ 3073571 w 4243589"/>
              <a:gd name="connsiteY10" fmla="*/ 18288 h 18288"/>
              <a:gd name="connsiteX11" fmla="*/ 2552216 w 4243589"/>
              <a:gd name="connsiteY11" fmla="*/ 18288 h 18288"/>
              <a:gd name="connsiteX12" fmla="*/ 1903553 w 4243589"/>
              <a:gd name="connsiteY12" fmla="*/ 18288 h 18288"/>
              <a:gd name="connsiteX13" fmla="*/ 1212454 w 4243589"/>
              <a:gd name="connsiteY13" fmla="*/ 18288 h 18288"/>
              <a:gd name="connsiteX14" fmla="*/ 733535 w 4243589"/>
              <a:gd name="connsiteY14" fmla="*/ 18288 h 18288"/>
              <a:gd name="connsiteX15" fmla="*/ 0 w 4243589"/>
              <a:gd name="connsiteY15" fmla="*/ 18288 h 18288"/>
              <a:gd name="connsiteX16" fmla="*/ 0 w 4243589"/>
              <a:gd name="connsiteY16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243589" h="18288" fill="none" extrusionOk="0">
                <a:moveTo>
                  <a:pt x="0" y="0"/>
                </a:moveTo>
                <a:cubicBezTo>
                  <a:pt x="213395" y="-21006"/>
                  <a:pt x="307421" y="-18116"/>
                  <a:pt x="478919" y="0"/>
                </a:cubicBezTo>
                <a:cubicBezTo>
                  <a:pt x="650417" y="18116"/>
                  <a:pt x="831092" y="-21237"/>
                  <a:pt x="957839" y="0"/>
                </a:cubicBezTo>
                <a:cubicBezTo>
                  <a:pt x="1084586" y="21237"/>
                  <a:pt x="1301682" y="25124"/>
                  <a:pt x="1521630" y="0"/>
                </a:cubicBezTo>
                <a:cubicBezTo>
                  <a:pt x="1741578" y="-25124"/>
                  <a:pt x="1970269" y="-29139"/>
                  <a:pt x="2212729" y="0"/>
                </a:cubicBezTo>
                <a:cubicBezTo>
                  <a:pt x="2455189" y="29139"/>
                  <a:pt x="2558847" y="-4796"/>
                  <a:pt x="2734084" y="0"/>
                </a:cubicBezTo>
                <a:cubicBezTo>
                  <a:pt x="2909321" y="4796"/>
                  <a:pt x="3097217" y="-13409"/>
                  <a:pt x="3255439" y="0"/>
                </a:cubicBezTo>
                <a:cubicBezTo>
                  <a:pt x="3413662" y="13409"/>
                  <a:pt x="3979999" y="-10121"/>
                  <a:pt x="4243589" y="0"/>
                </a:cubicBezTo>
                <a:cubicBezTo>
                  <a:pt x="4244484" y="8974"/>
                  <a:pt x="4243043" y="9359"/>
                  <a:pt x="4243589" y="18288"/>
                </a:cubicBezTo>
                <a:cubicBezTo>
                  <a:pt x="4058777" y="31246"/>
                  <a:pt x="3910348" y="3158"/>
                  <a:pt x="3594926" y="18288"/>
                </a:cubicBezTo>
                <a:cubicBezTo>
                  <a:pt x="3279504" y="33418"/>
                  <a:pt x="3319955" y="-3977"/>
                  <a:pt x="3073571" y="18288"/>
                </a:cubicBezTo>
                <a:cubicBezTo>
                  <a:pt x="2827187" y="40553"/>
                  <a:pt x="2767387" y="1863"/>
                  <a:pt x="2552216" y="18288"/>
                </a:cubicBezTo>
                <a:cubicBezTo>
                  <a:pt x="2337046" y="34713"/>
                  <a:pt x="2181871" y="19527"/>
                  <a:pt x="1903553" y="18288"/>
                </a:cubicBezTo>
                <a:cubicBezTo>
                  <a:pt x="1625235" y="17049"/>
                  <a:pt x="1557672" y="24174"/>
                  <a:pt x="1212454" y="18288"/>
                </a:cubicBezTo>
                <a:cubicBezTo>
                  <a:pt x="867236" y="12402"/>
                  <a:pt x="874382" y="15627"/>
                  <a:pt x="733535" y="18288"/>
                </a:cubicBezTo>
                <a:cubicBezTo>
                  <a:pt x="592688" y="20949"/>
                  <a:pt x="183477" y="14753"/>
                  <a:pt x="0" y="18288"/>
                </a:cubicBezTo>
                <a:cubicBezTo>
                  <a:pt x="-229" y="14222"/>
                  <a:pt x="509" y="5816"/>
                  <a:pt x="0" y="0"/>
                </a:cubicBezTo>
                <a:close/>
              </a:path>
              <a:path w="4243589" h="18288" stroke="0" extrusionOk="0">
                <a:moveTo>
                  <a:pt x="0" y="0"/>
                </a:moveTo>
                <a:cubicBezTo>
                  <a:pt x="143690" y="16630"/>
                  <a:pt x="266667" y="14847"/>
                  <a:pt x="521355" y="0"/>
                </a:cubicBezTo>
                <a:cubicBezTo>
                  <a:pt x="776043" y="-14847"/>
                  <a:pt x="814491" y="-17363"/>
                  <a:pt x="1000275" y="0"/>
                </a:cubicBezTo>
                <a:cubicBezTo>
                  <a:pt x="1186059" y="17363"/>
                  <a:pt x="1352504" y="-23507"/>
                  <a:pt x="1521630" y="0"/>
                </a:cubicBezTo>
                <a:cubicBezTo>
                  <a:pt x="1690756" y="23507"/>
                  <a:pt x="1889525" y="5871"/>
                  <a:pt x="2127857" y="0"/>
                </a:cubicBezTo>
                <a:cubicBezTo>
                  <a:pt x="2366189" y="-5871"/>
                  <a:pt x="2620628" y="-27997"/>
                  <a:pt x="2776520" y="0"/>
                </a:cubicBezTo>
                <a:cubicBezTo>
                  <a:pt x="2932412" y="27997"/>
                  <a:pt x="3131683" y="-25073"/>
                  <a:pt x="3467618" y="0"/>
                </a:cubicBezTo>
                <a:cubicBezTo>
                  <a:pt x="3803553" y="25073"/>
                  <a:pt x="4017371" y="3071"/>
                  <a:pt x="4243589" y="0"/>
                </a:cubicBezTo>
                <a:cubicBezTo>
                  <a:pt x="4243134" y="6162"/>
                  <a:pt x="4243492" y="11775"/>
                  <a:pt x="4243589" y="18288"/>
                </a:cubicBezTo>
                <a:cubicBezTo>
                  <a:pt x="4017834" y="-5779"/>
                  <a:pt x="3834586" y="13376"/>
                  <a:pt x="3594926" y="18288"/>
                </a:cubicBezTo>
                <a:cubicBezTo>
                  <a:pt x="3355266" y="23200"/>
                  <a:pt x="3204179" y="2869"/>
                  <a:pt x="2903827" y="18288"/>
                </a:cubicBezTo>
                <a:cubicBezTo>
                  <a:pt x="2603475" y="33707"/>
                  <a:pt x="2526187" y="46187"/>
                  <a:pt x="2212729" y="18288"/>
                </a:cubicBezTo>
                <a:cubicBezTo>
                  <a:pt x="1899271" y="-9611"/>
                  <a:pt x="1966289" y="29692"/>
                  <a:pt x="1733809" y="18288"/>
                </a:cubicBezTo>
                <a:cubicBezTo>
                  <a:pt x="1501329" y="6884"/>
                  <a:pt x="1343612" y="12492"/>
                  <a:pt x="1085146" y="18288"/>
                </a:cubicBezTo>
                <a:cubicBezTo>
                  <a:pt x="826680" y="24084"/>
                  <a:pt x="778184" y="35607"/>
                  <a:pt x="521355" y="18288"/>
                </a:cubicBezTo>
                <a:cubicBezTo>
                  <a:pt x="264526" y="969"/>
                  <a:pt x="120277" y="4268"/>
                  <a:pt x="0" y="18288"/>
                </a:cubicBezTo>
                <a:cubicBezTo>
                  <a:pt x="766" y="10800"/>
                  <a:pt x="-457" y="8180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445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727557108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E82656E-2B57-E12A-B04D-7A5362C34C2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97762" y="2706624"/>
            <a:ext cx="6251110" cy="3483864"/>
          </a:xfrm>
        </p:spPr>
        <p:txBody>
          <a:bodyPr>
            <a:normAutofit/>
          </a:bodyPr>
          <a:lstStyle/>
          <a:p>
            <a:r>
              <a:rPr lang="en-US" sz="2200" dirty="0"/>
              <a:t>Data point check-ins</a:t>
            </a:r>
          </a:p>
          <a:p>
            <a:r>
              <a:rPr lang="en-US" sz="2200" dirty="0"/>
              <a:t>400,000 data points collected</a:t>
            </a:r>
          </a:p>
          <a:p>
            <a:r>
              <a:rPr lang="en-US" sz="2200" dirty="0"/>
              <a:t>56,000 Ayahuasca user sessions</a:t>
            </a:r>
          </a:p>
          <a:p>
            <a:r>
              <a:rPr lang="en-US" sz="2200" dirty="0"/>
              <a:t>Collection and comparison of data</a:t>
            </a:r>
          </a:p>
          <a:p>
            <a:endParaRPr lang="en-US" sz="2200" dirty="0"/>
          </a:p>
          <a:p>
            <a:endParaRPr lang="en-US" sz="2200" dirty="0"/>
          </a:p>
          <a:p>
            <a:pPr marL="0" indent="0" algn="ctr">
              <a:buNone/>
            </a:pPr>
            <a:r>
              <a:rPr lang="en-US" sz="2200" dirty="0"/>
              <a:t>Most comprehensive medical program </a:t>
            </a:r>
          </a:p>
          <a:p>
            <a:pPr marL="0" indent="0" algn="ctr">
              <a:buNone/>
            </a:pPr>
            <a:r>
              <a:rPr lang="en-US" sz="2200" dirty="0"/>
              <a:t>delivery of Ayahuasca in the world</a:t>
            </a:r>
          </a:p>
        </p:txBody>
      </p:sp>
    </p:spTree>
    <p:extLst>
      <p:ext uri="{BB962C8B-B14F-4D97-AF65-F5344CB8AC3E}">
        <p14:creationId xmlns:p14="http://schemas.microsoft.com/office/powerpoint/2010/main" val="88597798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2C61293E-6EBE-43EF-A52C-9BEBFD7679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8352A81-D2FB-1A58-F08F-030841F8CC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97762" y="329184"/>
            <a:ext cx="6251110" cy="1783080"/>
          </a:xfrm>
        </p:spPr>
        <p:txBody>
          <a:bodyPr anchor="b">
            <a:normAutofit/>
          </a:bodyPr>
          <a:lstStyle/>
          <a:p>
            <a:r>
              <a:rPr lang="en-US" sz="5400"/>
              <a:t>The Reality of Healing</a:t>
            </a:r>
          </a:p>
        </p:txBody>
      </p:sp>
      <p:pic>
        <p:nvPicPr>
          <p:cNvPr id="5" name="Picture 4" descr="White puzzle with one red piece">
            <a:extLst>
              <a:ext uri="{FF2B5EF4-FFF2-40B4-BE49-F238E27FC236}">
                <a16:creationId xmlns:a16="http://schemas.microsoft.com/office/drawing/2014/main" id="{3A7B347C-3D25-8512-9A8B-01CDACF62EE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1702" r="30098"/>
          <a:stretch/>
        </p:blipFill>
        <p:spPr>
          <a:xfrm>
            <a:off x="1" y="10"/>
            <a:ext cx="4657344" cy="6857990"/>
          </a:xfrm>
          <a:custGeom>
            <a:avLst/>
            <a:gdLst/>
            <a:ahLst/>
            <a:cxnLst/>
            <a:rect l="l" t="t" r="r" b="b"/>
            <a:pathLst>
              <a:path w="4657344" h="6858000">
                <a:moveTo>
                  <a:pt x="0" y="0"/>
                </a:moveTo>
                <a:lnTo>
                  <a:pt x="3429755" y="0"/>
                </a:lnTo>
                <a:lnTo>
                  <a:pt x="3526016" y="148742"/>
                </a:lnTo>
                <a:cubicBezTo>
                  <a:pt x="3657740" y="365513"/>
                  <a:pt x="3777402" y="589569"/>
                  <a:pt x="3886489" y="819975"/>
                </a:cubicBezTo>
                <a:cubicBezTo>
                  <a:pt x="3891856" y="833492"/>
                  <a:pt x="3900663" y="845393"/>
                  <a:pt x="3912049" y="854514"/>
                </a:cubicBezTo>
                <a:cubicBezTo>
                  <a:pt x="3897352" y="819849"/>
                  <a:pt x="3883037" y="784928"/>
                  <a:pt x="3868083" y="750263"/>
                </a:cubicBezTo>
                <a:cubicBezTo>
                  <a:pt x="3806989" y="608712"/>
                  <a:pt x="3742478" y="469145"/>
                  <a:pt x="3674155" y="331786"/>
                </a:cubicBezTo>
                <a:lnTo>
                  <a:pt x="3496656" y="0"/>
                </a:lnTo>
                <a:lnTo>
                  <a:pt x="3554371" y="0"/>
                </a:lnTo>
                <a:lnTo>
                  <a:pt x="3661621" y="196614"/>
                </a:lnTo>
                <a:cubicBezTo>
                  <a:pt x="3856899" y="573253"/>
                  <a:pt x="4021071" y="966066"/>
                  <a:pt x="4161279" y="1371196"/>
                </a:cubicBezTo>
                <a:cubicBezTo>
                  <a:pt x="4379525" y="2007265"/>
                  <a:pt x="4530141" y="2664286"/>
                  <a:pt x="4610660" y="3331516"/>
                </a:cubicBezTo>
                <a:cubicBezTo>
                  <a:pt x="4652837" y="3672965"/>
                  <a:pt x="4671625" y="4013908"/>
                  <a:pt x="4645040" y="4357388"/>
                </a:cubicBezTo>
                <a:cubicBezTo>
                  <a:pt x="4613599" y="4758899"/>
                  <a:pt x="4566181" y="5157998"/>
                  <a:pt x="4485789" y="5552906"/>
                </a:cubicBezTo>
                <a:cubicBezTo>
                  <a:pt x="4397121" y="5988893"/>
                  <a:pt x="4276748" y="6414594"/>
                  <a:pt x="4117769" y="6828295"/>
                </a:cubicBezTo>
                <a:lnTo>
                  <a:pt x="4105288" y="6858000"/>
                </a:lnTo>
                <a:lnTo>
                  <a:pt x="4052520" y="6858000"/>
                </a:lnTo>
                <a:lnTo>
                  <a:pt x="4059369" y="6841549"/>
                </a:lnTo>
                <a:cubicBezTo>
                  <a:pt x="4147276" y="6614016"/>
                  <a:pt x="4224193" y="6380817"/>
                  <a:pt x="4291518" y="6142729"/>
                </a:cubicBezTo>
                <a:cubicBezTo>
                  <a:pt x="4350055" y="5935370"/>
                  <a:pt x="4393256" y="5723695"/>
                  <a:pt x="4443357" y="5513923"/>
                </a:cubicBezTo>
                <a:cubicBezTo>
                  <a:pt x="4444541" y="5502788"/>
                  <a:pt x="4445137" y="5491601"/>
                  <a:pt x="4445146" y="5480401"/>
                </a:cubicBezTo>
                <a:cubicBezTo>
                  <a:pt x="4408465" y="5607635"/>
                  <a:pt x="4379196" y="5719759"/>
                  <a:pt x="4344559" y="5830359"/>
                </a:cubicBezTo>
                <a:cubicBezTo>
                  <a:pt x="4254261" y="6118381"/>
                  <a:pt x="4150112" y="6398531"/>
                  <a:pt x="4031702" y="6670527"/>
                </a:cubicBezTo>
                <a:lnTo>
                  <a:pt x="3943824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1" name="sketchy line">
            <a:extLst>
              <a:ext uri="{FF2B5EF4-FFF2-40B4-BE49-F238E27FC236}">
                <a16:creationId xmlns:a16="http://schemas.microsoft.com/office/drawing/2014/main" id="{21540236-BFD5-4A9D-8840-4703E7F7682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297762" y="2374947"/>
            <a:ext cx="4243589" cy="18288"/>
          </a:xfrm>
          <a:custGeom>
            <a:avLst/>
            <a:gdLst>
              <a:gd name="connsiteX0" fmla="*/ 0 w 4243589"/>
              <a:gd name="connsiteY0" fmla="*/ 0 h 18288"/>
              <a:gd name="connsiteX1" fmla="*/ 478919 w 4243589"/>
              <a:gd name="connsiteY1" fmla="*/ 0 h 18288"/>
              <a:gd name="connsiteX2" fmla="*/ 957839 w 4243589"/>
              <a:gd name="connsiteY2" fmla="*/ 0 h 18288"/>
              <a:gd name="connsiteX3" fmla="*/ 1521630 w 4243589"/>
              <a:gd name="connsiteY3" fmla="*/ 0 h 18288"/>
              <a:gd name="connsiteX4" fmla="*/ 2212729 w 4243589"/>
              <a:gd name="connsiteY4" fmla="*/ 0 h 18288"/>
              <a:gd name="connsiteX5" fmla="*/ 2734084 w 4243589"/>
              <a:gd name="connsiteY5" fmla="*/ 0 h 18288"/>
              <a:gd name="connsiteX6" fmla="*/ 3255439 w 4243589"/>
              <a:gd name="connsiteY6" fmla="*/ 0 h 18288"/>
              <a:gd name="connsiteX7" fmla="*/ 4243589 w 4243589"/>
              <a:gd name="connsiteY7" fmla="*/ 0 h 18288"/>
              <a:gd name="connsiteX8" fmla="*/ 4243589 w 4243589"/>
              <a:gd name="connsiteY8" fmla="*/ 18288 h 18288"/>
              <a:gd name="connsiteX9" fmla="*/ 3594926 w 4243589"/>
              <a:gd name="connsiteY9" fmla="*/ 18288 h 18288"/>
              <a:gd name="connsiteX10" fmla="*/ 3073571 w 4243589"/>
              <a:gd name="connsiteY10" fmla="*/ 18288 h 18288"/>
              <a:gd name="connsiteX11" fmla="*/ 2552216 w 4243589"/>
              <a:gd name="connsiteY11" fmla="*/ 18288 h 18288"/>
              <a:gd name="connsiteX12" fmla="*/ 1903553 w 4243589"/>
              <a:gd name="connsiteY12" fmla="*/ 18288 h 18288"/>
              <a:gd name="connsiteX13" fmla="*/ 1212454 w 4243589"/>
              <a:gd name="connsiteY13" fmla="*/ 18288 h 18288"/>
              <a:gd name="connsiteX14" fmla="*/ 733535 w 4243589"/>
              <a:gd name="connsiteY14" fmla="*/ 18288 h 18288"/>
              <a:gd name="connsiteX15" fmla="*/ 0 w 4243589"/>
              <a:gd name="connsiteY15" fmla="*/ 18288 h 18288"/>
              <a:gd name="connsiteX16" fmla="*/ 0 w 4243589"/>
              <a:gd name="connsiteY16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243589" h="18288" fill="none" extrusionOk="0">
                <a:moveTo>
                  <a:pt x="0" y="0"/>
                </a:moveTo>
                <a:cubicBezTo>
                  <a:pt x="213395" y="-21006"/>
                  <a:pt x="307421" y="-18116"/>
                  <a:pt x="478919" y="0"/>
                </a:cubicBezTo>
                <a:cubicBezTo>
                  <a:pt x="650417" y="18116"/>
                  <a:pt x="831092" y="-21237"/>
                  <a:pt x="957839" y="0"/>
                </a:cubicBezTo>
                <a:cubicBezTo>
                  <a:pt x="1084586" y="21237"/>
                  <a:pt x="1301682" y="25124"/>
                  <a:pt x="1521630" y="0"/>
                </a:cubicBezTo>
                <a:cubicBezTo>
                  <a:pt x="1741578" y="-25124"/>
                  <a:pt x="1970269" y="-29139"/>
                  <a:pt x="2212729" y="0"/>
                </a:cubicBezTo>
                <a:cubicBezTo>
                  <a:pt x="2455189" y="29139"/>
                  <a:pt x="2558847" y="-4796"/>
                  <a:pt x="2734084" y="0"/>
                </a:cubicBezTo>
                <a:cubicBezTo>
                  <a:pt x="2909321" y="4796"/>
                  <a:pt x="3097217" y="-13409"/>
                  <a:pt x="3255439" y="0"/>
                </a:cubicBezTo>
                <a:cubicBezTo>
                  <a:pt x="3413662" y="13409"/>
                  <a:pt x="3979999" y="-10121"/>
                  <a:pt x="4243589" y="0"/>
                </a:cubicBezTo>
                <a:cubicBezTo>
                  <a:pt x="4244484" y="8974"/>
                  <a:pt x="4243043" y="9359"/>
                  <a:pt x="4243589" y="18288"/>
                </a:cubicBezTo>
                <a:cubicBezTo>
                  <a:pt x="4058777" y="31246"/>
                  <a:pt x="3910348" y="3158"/>
                  <a:pt x="3594926" y="18288"/>
                </a:cubicBezTo>
                <a:cubicBezTo>
                  <a:pt x="3279504" y="33418"/>
                  <a:pt x="3319955" y="-3977"/>
                  <a:pt x="3073571" y="18288"/>
                </a:cubicBezTo>
                <a:cubicBezTo>
                  <a:pt x="2827187" y="40553"/>
                  <a:pt x="2767387" y="1863"/>
                  <a:pt x="2552216" y="18288"/>
                </a:cubicBezTo>
                <a:cubicBezTo>
                  <a:pt x="2337046" y="34713"/>
                  <a:pt x="2181871" y="19527"/>
                  <a:pt x="1903553" y="18288"/>
                </a:cubicBezTo>
                <a:cubicBezTo>
                  <a:pt x="1625235" y="17049"/>
                  <a:pt x="1557672" y="24174"/>
                  <a:pt x="1212454" y="18288"/>
                </a:cubicBezTo>
                <a:cubicBezTo>
                  <a:pt x="867236" y="12402"/>
                  <a:pt x="874382" y="15627"/>
                  <a:pt x="733535" y="18288"/>
                </a:cubicBezTo>
                <a:cubicBezTo>
                  <a:pt x="592688" y="20949"/>
                  <a:pt x="183477" y="14753"/>
                  <a:pt x="0" y="18288"/>
                </a:cubicBezTo>
                <a:cubicBezTo>
                  <a:pt x="-229" y="14222"/>
                  <a:pt x="509" y="5816"/>
                  <a:pt x="0" y="0"/>
                </a:cubicBezTo>
                <a:close/>
              </a:path>
              <a:path w="4243589" h="18288" stroke="0" extrusionOk="0">
                <a:moveTo>
                  <a:pt x="0" y="0"/>
                </a:moveTo>
                <a:cubicBezTo>
                  <a:pt x="143690" y="16630"/>
                  <a:pt x="266667" y="14847"/>
                  <a:pt x="521355" y="0"/>
                </a:cubicBezTo>
                <a:cubicBezTo>
                  <a:pt x="776043" y="-14847"/>
                  <a:pt x="814491" y="-17363"/>
                  <a:pt x="1000275" y="0"/>
                </a:cubicBezTo>
                <a:cubicBezTo>
                  <a:pt x="1186059" y="17363"/>
                  <a:pt x="1352504" y="-23507"/>
                  <a:pt x="1521630" y="0"/>
                </a:cubicBezTo>
                <a:cubicBezTo>
                  <a:pt x="1690756" y="23507"/>
                  <a:pt x="1889525" y="5871"/>
                  <a:pt x="2127857" y="0"/>
                </a:cubicBezTo>
                <a:cubicBezTo>
                  <a:pt x="2366189" y="-5871"/>
                  <a:pt x="2620628" y="-27997"/>
                  <a:pt x="2776520" y="0"/>
                </a:cubicBezTo>
                <a:cubicBezTo>
                  <a:pt x="2932412" y="27997"/>
                  <a:pt x="3131683" y="-25073"/>
                  <a:pt x="3467618" y="0"/>
                </a:cubicBezTo>
                <a:cubicBezTo>
                  <a:pt x="3803553" y="25073"/>
                  <a:pt x="4017371" y="3071"/>
                  <a:pt x="4243589" y="0"/>
                </a:cubicBezTo>
                <a:cubicBezTo>
                  <a:pt x="4243134" y="6162"/>
                  <a:pt x="4243492" y="11775"/>
                  <a:pt x="4243589" y="18288"/>
                </a:cubicBezTo>
                <a:cubicBezTo>
                  <a:pt x="4017834" y="-5779"/>
                  <a:pt x="3834586" y="13376"/>
                  <a:pt x="3594926" y="18288"/>
                </a:cubicBezTo>
                <a:cubicBezTo>
                  <a:pt x="3355266" y="23200"/>
                  <a:pt x="3204179" y="2869"/>
                  <a:pt x="2903827" y="18288"/>
                </a:cubicBezTo>
                <a:cubicBezTo>
                  <a:pt x="2603475" y="33707"/>
                  <a:pt x="2526187" y="46187"/>
                  <a:pt x="2212729" y="18288"/>
                </a:cubicBezTo>
                <a:cubicBezTo>
                  <a:pt x="1899271" y="-9611"/>
                  <a:pt x="1966289" y="29692"/>
                  <a:pt x="1733809" y="18288"/>
                </a:cubicBezTo>
                <a:cubicBezTo>
                  <a:pt x="1501329" y="6884"/>
                  <a:pt x="1343612" y="12492"/>
                  <a:pt x="1085146" y="18288"/>
                </a:cubicBezTo>
                <a:cubicBezTo>
                  <a:pt x="826680" y="24084"/>
                  <a:pt x="778184" y="35607"/>
                  <a:pt x="521355" y="18288"/>
                </a:cubicBezTo>
                <a:cubicBezTo>
                  <a:pt x="264526" y="969"/>
                  <a:pt x="120277" y="4268"/>
                  <a:pt x="0" y="18288"/>
                </a:cubicBezTo>
                <a:cubicBezTo>
                  <a:pt x="766" y="10800"/>
                  <a:pt x="-457" y="8180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445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727557108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593A08A-CFB9-6C8D-EF09-FB7828082F4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97762" y="2706624"/>
            <a:ext cx="6251110" cy="3483864"/>
          </a:xfrm>
        </p:spPr>
        <p:txBody>
          <a:bodyPr>
            <a:normAutofit/>
          </a:bodyPr>
          <a:lstStyle/>
          <a:p>
            <a:r>
              <a:rPr lang="en-US" sz="2200"/>
              <a:t>What does an ayahuasca session look like?</a:t>
            </a:r>
          </a:p>
          <a:p>
            <a:r>
              <a:rPr lang="en-US" sz="2200"/>
              <a:t>Psychosomatic response</a:t>
            </a:r>
          </a:p>
          <a:p>
            <a:r>
              <a:rPr lang="en-US" sz="2200"/>
              <a:t>Set and setting are important</a:t>
            </a:r>
          </a:p>
          <a:p>
            <a:r>
              <a:rPr lang="en-US" sz="2200"/>
              <a:t>Mindset is critical (believe vs. hope)</a:t>
            </a:r>
          </a:p>
          <a:p>
            <a:r>
              <a:rPr lang="en-US" sz="2200"/>
              <a:t>Participant observer of shamanic experience</a:t>
            </a:r>
          </a:p>
        </p:txBody>
      </p:sp>
    </p:spTree>
    <p:extLst>
      <p:ext uri="{BB962C8B-B14F-4D97-AF65-F5344CB8AC3E}">
        <p14:creationId xmlns:p14="http://schemas.microsoft.com/office/powerpoint/2010/main" val="246993370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5A59F003-E00A-43F9-91DC-CC54E3B8746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 descr="Many question marks on black background">
            <a:extLst>
              <a:ext uri="{FF2B5EF4-FFF2-40B4-BE49-F238E27FC236}">
                <a16:creationId xmlns:a16="http://schemas.microsoft.com/office/drawing/2014/main" id="{CCC890F4-E7DF-8FA1-D2E8-8AEBBCB90DE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7787"/>
          <a:stretch/>
        </p:blipFill>
        <p:spPr>
          <a:xfrm>
            <a:off x="20" y="10"/>
            <a:ext cx="12191981" cy="6857990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D74A4382-E3AD-430A-9A1F-DFA3E0E77A7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3799868" y="-1534136"/>
            <a:ext cx="4592270" cy="12192001"/>
          </a:xfrm>
          <a:prstGeom prst="rect">
            <a:avLst/>
          </a:prstGeom>
          <a:gradFill>
            <a:gsLst>
              <a:gs pos="35000">
                <a:schemeClr val="bg1">
                  <a:alpha val="46000"/>
                </a:schemeClr>
              </a:gs>
              <a:gs pos="21000">
                <a:schemeClr val="bg1">
                  <a:alpha val="30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>
                  <a:alpha val="90000"/>
                </a:schemeClr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E14BBE7-95D0-DD78-10AB-9B49F1355D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4553" y="3091928"/>
            <a:ext cx="9078562" cy="2387600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6600"/>
              <a:t>QUESTIONS &amp; ANSWERS</a:t>
            </a:r>
          </a:p>
        </p:txBody>
      </p:sp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79F40191-0F44-4FD1-82CC-ACB507C14BE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5575039"/>
            <a:ext cx="9785897" cy="685800"/>
          </a:xfrm>
          <a:prstGeom prst="roundRect">
            <a:avLst>
              <a:gd name="adj" fmla="val 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236156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7304</TotalTime>
  <Words>642</Words>
  <Application>Microsoft Macintosh PowerPoint</Application>
  <PresentationFormat>Widescreen</PresentationFormat>
  <Paragraphs>120</Paragraphs>
  <Slides>20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5" baseType="lpstr">
      <vt:lpstr>Arial</vt:lpstr>
      <vt:lpstr>Calibri</vt:lpstr>
      <vt:lpstr>Calibri Light</vt:lpstr>
      <vt:lpstr>Helvetica</vt:lpstr>
      <vt:lpstr>Office Theme</vt:lpstr>
      <vt:lpstr>“Plant Medicine, Psychedelics and the Inner-Sciences of Mental Wellness: Implications for Healthy Longevity and Rejuvenation”</vt:lpstr>
      <vt:lpstr>Ayahuasca is Gaining Attention Globally</vt:lpstr>
      <vt:lpstr>AYAHUASCA</vt:lpstr>
      <vt:lpstr>N,N-dimethyltryptamine (DMT)</vt:lpstr>
      <vt:lpstr>Consciousness Expansion Opportunity</vt:lpstr>
      <vt:lpstr>Epigenetics and Ayahuasca</vt:lpstr>
      <vt:lpstr>Cancer</vt:lpstr>
      <vt:lpstr>Depression</vt:lpstr>
      <vt:lpstr>Trauma</vt:lpstr>
      <vt:lpstr>Literature Reviews</vt:lpstr>
      <vt:lpstr>Why I left my career in Los Angeles and moved permanently to Costa Rica in 2014</vt:lpstr>
      <vt:lpstr>PowerPoint Presentation</vt:lpstr>
      <vt:lpstr>Rythmia Life Advancement Center</vt:lpstr>
      <vt:lpstr>Rythmia Week-Long Program</vt:lpstr>
      <vt:lpstr>Medical License &amp; Participant Safety</vt:lpstr>
      <vt:lpstr>The “Rythmia Way”</vt:lpstr>
      <vt:lpstr>Rythmia ISO Implementation</vt:lpstr>
      <vt:lpstr>Proprietary Software System</vt:lpstr>
      <vt:lpstr>The Reality of Healing</vt:lpstr>
      <vt:lpstr>QUESTIONS &amp; ANSWERS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“Plant Medicine, Psychedelics and the Inner-Sciences of Mental Wellness: Implications for Healthy Longevity and Rejuvenation”</dc:title>
  <dc:creator>Aubrie DeBear</dc:creator>
  <cp:lastModifiedBy>Aubrie DeBear</cp:lastModifiedBy>
  <cp:revision>4</cp:revision>
  <dcterms:created xsi:type="dcterms:W3CDTF">2023-04-08T20:43:38Z</dcterms:created>
  <dcterms:modified xsi:type="dcterms:W3CDTF">2023-04-13T22:34:58Z</dcterms:modified>
</cp:coreProperties>
</file>