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handoutMasterIdLst>
    <p:handoutMasterId r:id="rId11"/>
  </p:handoutMasterIdLst>
  <p:sldIdLst>
    <p:sldId id="488" r:id="rId2"/>
    <p:sldId id="417" r:id="rId3"/>
    <p:sldId id="418" r:id="rId4"/>
    <p:sldId id="490" r:id="rId5"/>
    <p:sldId id="493" r:id="rId6"/>
    <p:sldId id="491" r:id="rId7"/>
    <p:sldId id="492" r:id="rId8"/>
    <p:sldId id="443" r:id="rId9"/>
  </p:sldIdLst>
  <p:sldSz cx="9144000" cy="5143500" type="screen16x9"/>
  <p:notesSz cx="6888163" cy="100203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A7EFE39-259A-41A1-99A3-DF8A2B7AE876}">
          <p14:sldIdLst>
            <p14:sldId id="488"/>
            <p14:sldId id="417"/>
            <p14:sldId id="418"/>
            <p14:sldId id="490"/>
            <p14:sldId id="493"/>
            <p14:sldId id="491"/>
            <p14:sldId id="492"/>
            <p14:sldId id="443"/>
          </p14:sldIdLst>
        </p14:section>
      </p14:sectionLst>
    </p:ext>
    <p:ext uri="{EFAFB233-063F-42B5-8137-9DF3F51BA10A}">
      <p15:sldGuideLst xmlns:p15="http://schemas.microsoft.com/office/powerpoint/2012/main">
        <p15:guide id="1" orient="horz" pos="887">
          <p15:clr>
            <a:srgbClr val="A4A3A4"/>
          </p15:clr>
        </p15:guide>
        <p15:guide id="2" orient="horz" pos="1152">
          <p15:clr>
            <a:srgbClr val="A4A3A4"/>
          </p15:clr>
        </p15:guide>
        <p15:guide id="3" orient="horz" pos="2833">
          <p15:clr>
            <a:srgbClr val="A4A3A4"/>
          </p15:clr>
        </p15:guide>
        <p15:guide id="4" orient="horz" pos="2107">
          <p15:clr>
            <a:srgbClr val="A4A3A4"/>
          </p15:clr>
        </p15:guide>
        <p15:guide id="5" pos="361">
          <p15:clr>
            <a:srgbClr val="A4A3A4"/>
          </p15:clr>
        </p15:guide>
        <p15:guide id="6" pos="4298">
          <p15:clr>
            <a:srgbClr val="A4A3A4"/>
          </p15:clr>
        </p15:guide>
        <p15:guide id="7" pos="5594">
          <p15:clr>
            <a:srgbClr val="A4A3A4"/>
          </p15:clr>
        </p15:guide>
      </p15:sldGuideLst>
    </p:ext>
    <p:ext uri="{2D200454-40CA-4A62-9FC3-DE9A4176ACB9}">
      <p15:notesGuideLst xmlns:p15="http://schemas.microsoft.com/office/powerpoint/2012/main">
        <p15:guide id="1" orient="horz" pos="3156">
          <p15:clr>
            <a:srgbClr val="A4A3A4"/>
          </p15:clr>
        </p15:guide>
        <p15:guide id="2" pos="216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245"/>
    <a:srgbClr val="557630"/>
    <a:srgbClr val="4D4D4D"/>
    <a:srgbClr val="D52B1E"/>
    <a:srgbClr val="00A599"/>
    <a:srgbClr val="C50084"/>
    <a:srgbClr val="FFA100"/>
    <a:srgbClr val="6A813B"/>
    <a:srgbClr val="AAA38E"/>
    <a:srgbClr val="BEC5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CC09C39-9CE5-446E-AEAF-915892A51F0D}">
  <a:tblStyle styleId="{3FD0621C-DD2D-4F94-8DB7-DDE1EBF4787F}" styleName="HL_Table_1">
    <a:tblBg>
      <a:effect>
        <a:effectLst/>
      </a:effect>
    </a:tblBg>
    <a:wholeTbl>
      <a:tcTxStyle b="off" i="off">
        <a:fontRef idx="major"/>
        <a:schemeClr val="tx1"/>
      </a:tcTxStyle>
      <a:tcStyle>
        <a:tcBdr>
          <a:left>
            <a:ln>
              <a:noFill/>
            </a:ln>
          </a:left>
          <a:right>
            <a:ln>
              <a:noFill/>
            </a:ln>
          </a:right>
          <a:top>
            <a:ln w="4233" cap="flat" cmpd="sng" algn="ctr">
              <a:solidFill>
                <a:schemeClr val="phClr"/>
              </a:solidFill>
              <a:prstDash val="solid"/>
            </a:ln>
          </a:top>
          <a:bottom>
            <a:ln w="4233" cap="flat" cmpd="sng" algn="ctr">
              <a:solidFill>
                <a:schemeClr val="phClr"/>
              </a:solidFill>
              <a:prstDash val="solid"/>
            </a:ln>
          </a:bottom>
          <a:insideH>
            <a:ln w="4233" cap="flat" cmpd="sng" algn="ctr">
              <a:solidFill>
                <a:schemeClr val="phClr"/>
              </a:solidFill>
              <a:prstDash val="solid"/>
            </a:ln>
          </a:insideH>
          <a:insideV>
            <a:ln>
              <a:noFill/>
            </a:ln>
          </a:insideV>
          <a:tl2br>
            <a:ln>
              <a:noFill/>
            </a:ln>
          </a:tl2br>
          <a:tr2bl>
            <a:ln>
              <a:noFill/>
            </a:ln>
          </a:tr2bl>
        </a:tcBdr>
        <a:fill>
          <a:noFill/>
        </a:fill>
      </a:tcStyle>
    </a:wholeTbl>
    <a:firstRow>
      <a:tcTxStyle b="on" i="off">
        <a:fontRef idx="major"/>
        <a:schemeClr val="tx1"/>
      </a:tcTxStyle>
      <a:tcStyle>
        <a:tcBdr>
          <a:left>
            <a:ln>
              <a:noFill/>
            </a:ln>
          </a:left>
          <a:right>
            <a:ln>
              <a:noFill/>
            </a:ln>
          </a:right>
          <a:top>
            <a:ln w="4233" cap="flat" cmpd="sng" algn="ctr">
              <a:solidFill>
                <a:schemeClr val="phClr"/>
              </a:solidFill>
              <a:prstDash val="solid"/>
            </a:ln>
          </a:top>
          <a:bottom>
            <a:ln w="4233" cap="flat" cmpd="sng" algn="ctr">
              <a:solidFill>
                <a:schemeClr val="phClr"/>
              </a:solidFill>
              <a:prstDash val="solid"/>
            </a:ln>
          </a:bottom>
          <a:insideH>
            <a:ln>
              <a:noFill/>
            </a:ln>
          </a:insideH>
          <a:insideV>
            <a:ln>
              <a:noFill/>
            </a:ln>
          </a:insideV>
          <a:tl2br>
            <a:ln>
              <a:noFill/>
            </a:ln>
          </a:tl2br>
          <a:tr2bl>
            <a:ln>
              <a:noFill/>
            </a:ln>
          </a:tr2bl>
        </a:tcBdr>
        <a:fill>
          <a:noFill/>
        </a:fill>
      </a:tcStyle>
    </a:firstRow>
  </a:tblStyle>
  <a:tblStyle styleId="{3CC09C39-9CE5-446E-AEAF-915892A51F0D}" styleName="HL_Table_2">
    <a:tblBg>
      <a:effect>
        <a:effectLst/>
      </a:effect>
    </a:tblBg>
    <a:wholeTbl>
      <a:tcTxStyle b="off" i="off">
        <a:fontRef idx="major"/>
        <a:schemeClr val="tx1"/>
      </a:tcTxStyle>
      <a:tcStyle>
        <a:tcBdr>
          <a:left>
            <a:ln>
              <a:noFill/>
            </a:ln>
          </a:left>
          <a:right>
            <a:ln>
              <a:noFill/>
            </a:ln>
          </a:right>
          <a:top>
            <a:ln w="4233" cap="flat" cmpd="sng" algn="ctr">
              <a:solidFill>
                <a:schemeClr val="phClr"/>
              </a:solidFill>
              <a:prstDash val="solid"/>
            </a:ln>
          </a:top>
          <a:bottom>
            <a:ln w="4233" cap="flat" cmpd="sng" algn="ctr">
              <a:solidFill>
                <a:schemeClr val="phClr"/>
              </a:solidFill>
              <a:prstDash val="solid"/>
            </a:ln>
          </a:bottom>
          <a:insideH>
            <a:ln w="4233" cap="flat" cmpd="sng" algn="ctr">
              <a:solidFill>
                <a:schemeClr val="phClr"/>
              </a:solidFill>
              <a:prstDash val="solid"/>
            </a:ln>
          </a:insideH>
          <a:insideV>
            <a:ln>
              <a:noFill/>
            </a:ln>
          </a:insideV>
          <a:tl2br>
            <a:ln>
              <a:noFill/>
            </a:ln>
          </a:tl2br>
          <a:tr2bl>
            <a:ln>
              <a:noFill/>
            </a:ln>
          </a:tr2bl>
        </a:tcBdr>
        <a:fill>
          <a:noFill/>
        </a:fill>
      </a:tcStyle>
    </a:wholeTbl>
    <a:band1H>
      <a:tcTxStyle b="off" i="off">
        <a:fontRef idx="major"/>
        <a:schemeClr val="tx1"/>
      </a:tcTxStyle>
      <a:tcStyle>
        <a:tcBdr/>
        <a:fill>
          <a:noFill/>
        </a:fill>
      </a:tcStyle>
    </a:band1H>
    <a:band2H>
      <a:tcTxStyle b="off" i="off">
        <a:fontRef idx="major"/>
        <a:schemeClr val="tx1"/>
      </a:tcTxStyle>
      <a:tcStyle>
        <a:tcBdr/>
        <a:fill>
          <a:solidFill>
            <a:schemeClr val="phClr">
              <a:alpha val="10000"/>
            </a:schemeClr>
          </a:solidFill>
        </a:fill>
      </a:tcStyle>
    </a:band2H>
    <a:firstRow>
      <a:tcTxStyle b="on" i="off">
        <a:fontRef idx="major"/>
        <a:schemeClr val="tx1"/>
      </a:tcTxStyle>
      <a:tcStyle>
        <a:tcBdr>
          <a:left>
            <a:ln>
              <a:noFill/>
            </a:ln>
          </a:left>
          <a:right>
            <a:ln>
              <a:noFill/>
            </a:ln>
          </a:right>
          <a:top>
            <a:ln w="4233" cap="flat" cmpd="sng" algn="ctr">
              <a:solidFill>
                <a:schemeClr val="phClr"/>
              </a:solidFill>
              <a:prstDash val="solid"/>
            </a:ln>
          </a:top>
          <a:bottom>
            <a:ln w="4233" cap="flat" cmpd="sng" algn="ctr">
              <a:solidFill>
                <a:schemeClr val="phClr"/>
              </a:solidFill>
              <a:prstDash val="solid"/>
            </a:ln>
          </a:bottom>
          <a:insideH>
            <a:ln>
              <a:noFill/>
            </a:ln>
          </a:insideH>
          <a:insideV>
            <a:ln>
              <a:noFill/>
            </a:ln>
          </a:insideV>
          <a:tl2br>
            <a:ln>
              <a:noFill/>
            </a:ln>
          </a:tl2br>
          <a:tr2bl>
            <a:ln>
              <a:noFill/>
            </a:ln>
          </a:tr2bl>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792" autoAdjust="0"/>
  </p:normalViewPr>
  <p:slideViewPr>
    <p:cSldViewPr snapToGrid="0">
      <p:cViewPr varScale="1">
        <p:scale>
          <a:sx n="79" d="100"/>
          <a:sy n="79" d="100"/>
        </p:scale>
        <p:origin x="872" y="48"/>
      </p:cViewPr>
      <p:guideLst>
        <p:guide orient="horz" pos="887"/>
        <p:guide orient="horz" pos="1152"/>
        <p:guide orient="horz" pos="2833"/>
        <p:guide orient="horz" pos="2107"/>
        <p:guide pos="361"/>
        <p:guide pos="4298"/>
        <p:guide pos="5594"/>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9" d="100"/>
          <a:sy n="79" d="100"/>
        </p:scale>
        <p:origin x="-3912" y="-90"/>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902075" y="0"/>
            <a:ext cx="2984500" cy="501650"/>
          </a:xfrm>
          <a:prstGeom prst="rect">
            <a:avLst/>
          </a:prstGeom>
        </p:spPr>
        <p:txBody>
          <a:bodyPr vert="horz" lIns="91440" tIns="45720" rIns="91440" bIns="45720" rtlCol="0"/>
          <a:lstStyle>
            <a:lvl1pPr algn="r">
              <a:defRPr sz="1200"/>
            </a:lvl1pPr>
          </a:lstStyle>
          <a:p>
            <a:fld id="{4ACABF49-9B2B-494E-A5E7-FC5144A0097E}" type="datetimeFigureOut">
              <a:rPr lang="en-GB" smtClean="0"/>
              <a:t>12/04/2023</a:t>
            </a:fld>
            <a:endParaRPr lang="en-GB" dirty="0"/>
          </a:p>
        </p:txBody>
      </p:sp>
      <p:sp>
        <p:nvSpPr>
          <p:cNvPr id="4" name="Footer Placeholder 3"/>
          <p:cNvSpPr>
            <a:spLocks noGrp="1"/>
          </p:cNvSpPr>
          <p:nvPr>
            <p:ph type="ftr" sz="quarter" idx="2"/>
          </p:nvPr>
        </p:nvSpPr>
        <p:spPr>
          <a:xfrm>
            <a:off x="0" y="9517063"/>
            <a:ext cx="2984500" cy="50165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902075" y="9517063"/>
            <a:ext cx="2984500" cy="501650"/>
          </a:xfrm>
          <a:prstGeom prst="rect">
            <a:avLst/>
          </a:prstGeom>
        </p:spPr>
        <p:txBody>
          <a:bodyPr vert="horz" lIns="91440" tIns="45720" rIns="91440" bIns="45720" rtlCol="0" anchor="b"/>
          <a:lstStyle>
            <a:lvl1pPr algn="r">
              <a:defRPr sz="1200"/>
            </a:lvl1pPr>
          </a:lstStyle>
          <a:p>
            <a:fld id="{1AF17BBD-B601-44F3-B6FA-01A32DB9DF64}" type="slidenum">
              <a:rPr lang="en-GB" smtClean="0"/>
              <a:t>‹#›</a:t>
            </a:fld>
            <a:endParaRPr lang="en-GB" dirty="0"/>
          </a:p>
        </p:txBody>
      </p:sp>
    </p:spTree>
    <p:extLst>
      <p:ext uri="{BB962C8B-B14F-4D97-AF65-F5344CB8AC3E}">
        <p14:creationId xmlns:p14="http://schemas.microsoft.com/office/powerpoint/2010/main" val="3565668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dirty="0"/>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28A40E5E-7EA0-4B84-84B8-AA0E637BE4F2}" type="datetimeFigureOut">
              <a:rPr lang="en-GB" smtClean="0"/>
              <a:t>12/04/2023</a:t>
            </a:fld>
            <a:endParaRPr lang="en-GB" dirty="0"/>
          </a:p>
        </p:txBody>
      </p:sp>
      <p:sp>
        <p:nvSpPr>
          <p:cNvPr id="4" name="Slide Image Placeholder 3"/>
          <p:cNvSpPr>
            <a:spLocks noGrp="1" noRot="1" noChangeAspect="1"/>
          </p:cNvSpPr>
          <p:nvPr>
            <p:ph type="sldImg" idx="2"/>
          </p:nvPr>
        </p:nvSpPr>
        <p:spPr>
          <a:xfrm>
            <a:off x="104775" y="750888"/>
            <a:ext cx="6678613" cy="3757612"/>
          </a:xfrm>
          <a:prstGeom prst="rect">
            <a:avLst/>
          </a:prstGeom>
          <a:noFill/>
          <a:ln w="12700">
            <a:solidFill>
              <a:prstClr val="black"/>
            </a:solidFill>
          </a:ln>
        </p:spPr>
        <p:txBody>
          <a:bodyPr vert="horz" lIns="96616" tIns="48308" rIns="96616" bIns="48308" rtlCol="0" anchor="ctr"/>
          <a:lstStyle/>
          <a:p>
            <a:endParaRPr lang="en-GB" dirty="0"/>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dirty="0"/>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16A93497-DD6C-4E8D-8933-71AF6242EF67}" type="slidenum">
              <a:rPr lang="en-GB" smtClean="0"/>
              <a:t>‹#›</a:t>
            </a:fld>
            <a:endParaRPr lang="en-GB" dirty="0"/>
          </a:p>
        </p:txBody>
      </p:sp>
    </p:spTree>
    <p:extLst>
      <p:ext uri="{BB962C8B-B14F-4D97-AF65-F5344CB8AC3E}">
        <p14:creationId xmlns:p14="http://schemas.microsoft.com/office/powerpoint/2010/main" val="149529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A93497-DD6C-4E8D-8933-71AF6242EF67}" type="slidenum">
              <a:rPr lang="en-GB" smtClean="0"/>
              <a:t>2</a:t>
            </a:fld>
            <a:endParaRPr lang="en-GB" dirty="0"/>
          </a:p>
        </p:txBody>
      </p:sp>
    </p:spTree>
    <p:extLst>
      <p:ext uri="{BB962C8B-B14F-4D97-AF65-F5344CB8AC3E}">
        <p14:creationId xmlns:p14="http://schemas.microsoft.com/office/powerpoint/2010/main" val="2825843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Infographic is from PhRMA: http://phrma-docs.phrma.org/sites/default/files/pdf/rd_brochure_022307.pdf</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6A93497-DD6C-4E8D-8933-71AF6242EF67}" type="slidenum">
              <a:rPr lang="en-GB" smtClean="0"/>
              <a:t>3</a:t>
            </a:fld>
            <a:endParaRPr lang="en-GB" dirty="0"/>
          </a:p>
        </p:txBody>
      </p:sp>
    </p:spTree>
    <p:extLst>
      <p:ext uri="{BB962C8B-B14F-4D97-AF65-F5344CB8AC3E}">
        <p14:creationId xmlns:p14="http://schemas.microsoft.com/office/powerpoint/2010/main" val="116042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A93497-DD6C-4E8D-8933-71AF6242EF67}" type="slidenum">
              <a:rPr lang="en-GB" smtClean="0"/>
              <a:t>4</a:t>
            </a:fld>
            <a:endParaRPr lang="en-GB" dirty="0"/>
          </a:p>
        </p:txBody>
      </p:sp>
    </p:spTree>
    <p:extLst>
      <p:ext uri="{BB962C8B-B14F-4D97-AF65-F5344CB8AC3E}">
        <p14:creationId xmlns:p14="http://schemas.microsoft.com/office/powerpoint/2010/main" val="4258567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Statistic comes from PhRMA and BIO reports: http://phrma-docs.phrma.org/sites/default/files/pdf/rd_brochure_022307.pdf; https://www.bio.org/blogs/how-long-does-it-take-get-drug-approved</a:t>
            </a:r>
          </a:p>
          <a:p>
            <a:endParaRPr lang="en-US" dirty="0"/>
          </a:p>
        </p:txBody>
      </p:sp>
      <p:sp>
        <p:nvSpPr>
          <p:cNvPr id="4" name="Slide Number Placeholder 3"/>
          <p:cNvSpPr>
            <a:spLocks noGrp="1"/>
          </p:cNvSpPr>
          <p:nvPr>
            <p:ph type="sldNum" sz="quarter" idx="5"/>
          </p:nvPr>
        </p:nvSpPr>
        <p:spPr/>
        <p:txBody>
          <a:bodyPr/>
          <a:lstStyle/>
          <a:p>
            <a:fld id="{16A93497-DD6C-4E8D-8933-71AF6242EF67}" type="slidenum">
              <a:rPr lang="en-GB" smtClean="0"/>
              <a:t>5</a:t>
            </a:fld>
            <a:endParaRPr lang="en-GB" dirty="0"/>
          </a:p>
        </p:txBody>
      </p:sp>
    </p:spTree>
    <p:extLst>
      <p:ext uri="{BB962C8B-B14F-4D97-AF65-F5344CB8AC3E}">
        <p14:creationId xmlns:p14="http://schemas.microsoft.com/office/powerpoint/2010/main" val="2631590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775" y="750888"/>
            <a:ext cx="6678613" cy="3757612"/>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A93497-DD6C-4E8D-8933-71AF6242EF67}" type="slidenum">
              <a:rPr lang="en-GB" smtClean="0"/>
              <a:t>8</a:t>
            </a:fld>
            <a:endParaRPr lang="en-GB" dirty="0"/>
          </a:p>
        </p:txBody>
      </p:sp>
    </p:spTree>
    <p:extLst>
      <p:ext uri="{BB962C8B-B14F-4D97-AF65-F5344CB8AC3E}">
        <p14:creationId xmlns:p14="http://schemas.microsoft.com/office/powerpoint/2010/main" val="41040382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2" name="Picture 1" descr="06411 Firmwide PPT_images covers 02 TW.jp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41866"/>
            <a:ext cx="9210244" cy="5185367"/>
          </a:xfrm>
          <a:prstGeom prst="rect">
            <a:avLst/>
          </a:prstGeom>
        </p:spPr>
      </p:pic>
      <p:sp>
        <p:nvSpPr>
          <p:cNvPr id="11"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dirty="0"/>
              <a:t>Cobranding</a:t>
            </a:r>
          </a:p>
        </p:txBody>
      </p:sp>
      <p:sp>
        <p:nvSpPr>
          <p:cNvPr id="12"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dirty="0"/>
          </a:p>
        </p:txBody>
      </p:sp>
      <p:sp>
        <p:nvSpPr>
          <p:cNvPr id="13"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4"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5"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dirty="0"/>
          </a:p>
        </p:txBody>
      </p:sp>
    </p:spTree>
    <p:extLst>
      <p:ext uri="{BB962C8B-B14F-4D97-AF65-F5344CB8AC3E}">
        <p14:creationId xmlns:p14="http://schemas.microsoft.com/office/powerpoint/2010/main" val="31676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pic>
        <p:nvPicPr>
          <p:cNvPr id="3" name="Picture 2" descr="06411 Firmwide PPT_images covers 02 TW3.jp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41866"/>
            <a:ext cx="9210244" cy="5185367"/>
          </a:xfrm>
          <a:prstGeom prst="rect">
            <a:avLst/>
          </a:prstGeom>
        </p:spPr>
      </p:pic>
      <p:sp>
        <p:nvSpPr>
          <p:cNvPr id="4"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dirty="0"/>
              <a:t>Cobranding</a:t>
            </a:r>
          </a:p>
        </p:txBody>
      </p:sp>
      <p:sp>
        <p:nvSpPr>
          <p:cNvPr id="5"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dirty="0"/>
          </a:p>
        </p:txBody>
      </p:sp>
      <p:sp>
        <p:nvSpPr>
          <p:cNvPr id="6"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7"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4011911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2" name="Picture 1" descr="06411 Firmwide PPT_images covers 02 TW2.jp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 y="0"/>
            <a:ext cx="9135879" cy="5143500"/>
          </a:xfrm>
          <a:prstGeom prst="rect">
            <a:avLst/>
          </a:prstGeom>
        </p:spPr>
      </p:pic>
      <p:sp>
        <p:nvSpPr>
          <p:cNvPr id="14"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dirty="0"/>
              <a:t>Cobranding</a:t>
            </a:r>
          </a:p>
        </p:txBody>
      </p:sp>
      <p:sp>
        <p:nvSpPr>
          <p:cNvPr id="15"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dirty="0"/>
          </a:p>
        </p:txBody>
      </p:sp>
      <p:sp>
        <p:nvSpPr>
          <p:cNvPr id="16"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dirty="0"/>
          </a:p>
        </p:txBody>
      </p:sp>
    </p:spTree>
    <p:extLst>
      <p:ext uri="{BB962C8B-B14F-4D97-AF65-F5344CB8AC3E}">
        <p14:creationId xmlns:p14="http://schemas.microsoft.com/office/powerpoint/2010/main" val="32062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ready for Pictur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123" y="2284"/>
            <a:ext cx="9135879" cy="5138931"/>
          </a:xfrm>
          <a:prstGeom prst="rect">
            <a:avLst/>
          </a:prstGeom>
        </p:spPr>
      </p:pic>
      <p:sp>
        <p:nvSpPr>
          <p:cNvPr id="13"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dirty="0"/>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dirty="0"/>
          </a:p>
        </p:txBody>
      </p:sp>
      <p:sp>
        <p:nvSpPr>
          <p:cNvPr id="15"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1610952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ready for Pictur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124" y="2284"/>
            <a:ext cx="9135877" cy="5138931"/>
          </a:xfrm>
          <a:prstGeom prst="rect">
            <a:avLst/>
          </a:prstGeom>
        </p:spPr>
      </p:pic>
      <p:sp>
        <p:nvSpPr>
          <p:cNvPr id="13"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dirty="0"/>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dirty="0"/>
          </a:p>
        </p:txBody>
      </p:sp>
      <p:sp>
        <p:nvSpPr>
          <p:cNvPr id="15"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216789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Title Slide ready for Pictur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9144000" cy="5143500"/>
          </a:xfrm>
          <a:prstGeom prst="rect">
            <a:avLst/>
          </a:prstGeom>
        </p:spPr>
      </p:pic>
      <p:sp>
        <p:nvSpPr>
          <p:cNvPr id="13"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dirty="0"/>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dirty="0"/>
          </a:p>
        </p:txBody>
      </p:sp>
      <p:sp>
        <p:nvSpPr>
          <p:cNvPr id="15"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3727763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Title Slide ready for Pictur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dirty="0"/>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dirty="0"/>
          </a:p>
        </p:txBody>
      </p:sp>
      <p:sp>
        <p:nvSpPr>
          <p:cNvPr id="12"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dirty="0"/>
          </a:p>
        </p:txBody>
      </p:sp>
    </p:spTree>
    <p:extLst>
      <p:ext uri="{BB962C8B-B14F-4D97-AF65-F5344CB8AC3E}">
        <p14:creationId xmlns:p14="http://schemas.microsoft.com/office/powerpoint/2010/main" val="2014542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ready for Pictur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9144000" cy="5143500"/>
          </a:xfrm>
          <a:prstGeom prst="rect">
            <a:avLst/>
          </a:prstGeom>
        </p:spPr>
      </p:pic>
      <p:sp>
        <p:nvSpPr>
          <p:cNvPr id="13"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dirty="0"/>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dirty="0"/>
          </a:p>
        </p:txBody>
      </p:sp>
      <p:sp>
        <p:nvSpPr>
          <p:cNvPr id="15"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357199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Title Slide ready for Pictur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dirty="0"/>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dirty="0"/>
          </a:p>
        </p:txBody>
      </p:sp>
      <p:sp>
        <p:nvSpPr>
          <p:cNvPr id="12"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dirty="0"/>
          </a:p>
        </p:txBody>
      </p:sp>
    </p:spTree>
    <p:extLst>
      <p:ext uri="{BB962C8B-B14F-4D97-AF65-F5344CB8AC3E}">
        <p14:creationId xmlns:p14="http://schemas.microsoft.com/office/powerpoint/2010/main" val="3927605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Title Slide ready for Pictur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124" y="2284"/>
            <a:ext cx="9135877" cy="5138930"/>
          </a:xfrm>
          <a:prstGeom prst="rect">
            <a:avLst/>
          </a:prstGeom>
        </p:spPr>
      </p:pic>
      <p:sp>
        <p:nvSpPr>
          <p:cNvPr id="13"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dirty="0"/>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dirty="0"/>
          </a:p>
        </p:txBody>
      </p:sp>
      <p:sp>
        <p:nvSpPr>
          <p:cNvPr id="15"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872494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9_Title Slide ready for Pictur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dirty="0"/>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dirty="0"/>
          </a:p>
        </p:txBody>
      </p:sp>
      <p:sp>
        <p:nvSpPr>
          <p:cNvPr id="12"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dirty="0"/>
          </a:p>
        </p:txBody>
      </p:sp>
    </p:spTree>
    <p:extLst>
      <p:ext uri="{BB962C8B-B14F-4D97-AF65-F5344CB8AC3E}">
        <p14:creationId xmlns:p14="http://schemas.microsoft.com/office/powerpoint/2010/main" val="1574902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ready for Pictur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9144000" cy="5143500"/>
          </a:xfrm>
          <a:prstGeom prst="rect">
            <a:avLst/>
          </a:prstGeom>
        </p:spPr>
      </p:pic>
      <p:sp>
        <p:nvSpPr>
          <p:cNvPr id="13"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dirty="0"/>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dirty="0"/>
          </a:p>
        </p:txBody>
      </p:sp>
      <p:sp>
        <p:nvSpPr>
          <p:cNvPr id="15"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12321023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6_Title Slide ready for Pictur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dirty="0"/>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dirty="0"/>
          </a:p>
        </p:txBody>
      </p:sp>
      <p:sp>
        <p:nvSpPr>
          <p:cNvPr id="12"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dirty="0"/>
          </a:p>
        </p:txBody>
      </p:sp>
    </p:spTree>
    <p:extLst>
      <p:ext uri="{BB962C8B-B14F-4D97-AF65-F5344CB8AC3E}">
        <p14:creationId xmlns:p14="http://schemas.microsoft.com/office/powerpoint/2010/main" val="2265402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le Slide ready for Pictur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123" y="2284"/>
            <a:ext cx="9135879" cy="5138931"/>
          </a:xfrm>
          <a:prstGeom prst="rect">
            <a:avLst/>
          </a:prstGeom>
        </p:spPr>
      </p:pic>
      <p:sp>
        <p:nvSpPr>
          <p:cNvPr id="13" name="Cobranding Logo"/>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dirty="0"/>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dirty="0"/>
          </a:p>
        </p:txBody>
      </p:sp>
      <p:sp>
        <p:nvSpPr>
          <p:cNvPr id="15" name="Cover Additional Title"/>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770696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Title Slide ready for Pictur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0" name="Cobranding Logo"/>
          <p:cNvSpPr>
            <a:spLocks noGrp="1"/>
          </p:cNvSpPr>
          <p:nvPr>
            <p:ph type="pic" sz="quarter" idx="13" hasCustomPrompt="1"/>
          </p:nvPr>
        </p:nvSpPr>
        <p:spPr>
          <a:xfrm>
            <a:off x="6075685" y="1785938"/>
            <a:ext cx="2466975" cy="1216025"/>
          </a:xfrm>
        </p:spPr>
        <p:txBody>
          <a:bodyPr/>
          <a:lstStyle>
            <a:lvl1pPr marL="0" indent="0">
              <a:buFontTx/>
              <a:buNone/>
              <a:defRPr/>
            </a:lvl1pPr>
          </a:lstStyle>
          <a:p>
            <a:r>
              <a:rPr lang="en-GB" dirty="0"/>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dirty="0"/>
          </a:p>
        </p:txBody>
      </p:sp>
      <p:sp>
        <p:nvSpPr>
          <p:cNvPr id="12" name="Cover Additional Title"/>
          <p:cNvSpPr>
            <a:spLocks noGrp="1"/>
          </p:cNvSpPr>
          <p:nvPr>
            <p:ph type="body" sz="quarter" idx="11"/>
          </p:nvPr>
        </p:nvSpPr>
        <p:spPr>
          <a:xfrm>
            <a:off x="3481221" y="4082726"/>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21" y="3636125"/>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9" y="3180321"/>
            <a:ext cx="6730781" cy="446400"/>
          </a:xfrm>
        </p:spPr>
        <p:txBody>
          <a:bodyPr anchor="b" anchorCtr="0">
            <a:noAutofit/>
          </a:bodyPr>
          <a:lstStyle>
            <a:lvl1pPr algn="r">
              <a:defRPr sz="3200"/>
            </a:lvl1pPr>
          </a:lstStyle>
          <a:p>
            <a:r>
              <a:rPr lang="en-US"/>
              <a:t>Click to edit Master title style</a:t>
            </a:r>
            <a:endParaRPr lang="en-GB" dirty="0"/>
          </a:p>
        </p:txBody>
      </p:sp>
    </p:spTree>
    <p:extLst>
      <p:ext uri="{BB962C8B-B14F-4D97-AF65-F5344CB8AC3E}">
        <p14:creationId xmlns:p14="http://schemas.microsoft.com/office/powerpoint/2010/main" val="42219291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0_Title Slide ready for Pictur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3" name="Cobranding Logo">
            <a:extLst>
              <a:ext uri="{FF2B5EF4-FFF2-40B4-BE49-F238E27FC236}">
                <a16:creationId xmlns:a16="http://schemas.microsoft.com/office/drawing/2014/main" id="{F88960D2-09BE-F128-B4D3-E7C8C1320F9E}"/>
              </a:ext>
            </a:extLst>
          </p:cNvPr>
          <p:cNvSpPr>
            <a:spLocks noGrp="1"/>
          </p:cNvSpPr>
          <p:nvPr>
            <p:ph type="pic" sz="quarter" idx="12" hasCustomPrompt="1"/>
          </p:nvPr>
        </p:nvSpPr>
        <p:spPr>
          <a:xfrm>
            <a:off x="577852" y="1785938"/>
            <a:ext cx="2466975" cy="1216025"/>
          </a:xfrm>
        </p:spPr>
        <p:txBody>
          <a:bodyPr/>
          <a:lstStyle>
            <a:lvl1pPr marL="0" indent="0">
              <a:buFontTx/>
              <a:buNone/>
              <a:defRPr/>
            </a:lvl1pPr>
          </a:lstStyle>
          <a:p>
            <a:r>
              <a:rPr lang="en-GB" dirty="0"/>
              <a:t>Cobranding</a:t>
            </a:r>
          </a:p>
        </p:txBody>
      </p:sp>
      <p:sp>
        <p:nvSpPr>
          <p:cNvPr id="4" name="OurLogo">
            <a:extLst>
              <a:ext uri="{FF2B5EF4-FFF2-40B4-BE49-F238E27FC236}">
                <a16:creationId xmlns:a16="http://schemas.microsoft.com/office/drawing/2014/main" id="{B86B090B-ED9E-FAEF-C1D4-A07774E00CD9}"/>
              </a:ext>
            </a:extLst>
          </p:cNvPr>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dirty="0"/>
          </a:p>
        </p:txBody>
      </p:sp>
      <p:sp>
        <p:nvSpPr>
          <p:cNvPr id="5" name="Cover Additional Title">
            <a:extLst>
              <a:ext uri="{FF2B5EF4-FFF2-40B4-BE49-F238E27FC236}">
                <a16:creationId xmlns:a16="http://schemas.microsoft.com/office/drawing/2014/main" id="{4F00F834-2F9F-4E18-F69B-7C1E3257176E}"/>
              </a:ext>
            </a:extLst>
          </p:cNvPr>
          <p:cNvSpPr>
            <a:spLocks noGrp="1"/>
          </p:cNvSpPr>
          <p:nvPr>
            <p:ph type="body" sz="quarter" idx="11"/>
          </p:nvPr>
        </p:nvSpPr>
        <p:spPr>
          <a:xfrm>
            <a:off x="575999" y="4082726"/>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6" name="Cover Subtitle">
            <a:extLst>
              <a:ext uri="{FF2B5EF4-FFF2-40B4-BE49-F238E27FC236}">
                <a16:creationId xmlns:a16="http://schemas.microsoft.com/office/drawing/2014/main" id="{DDDDFCFE-2713-D181-15C0-F73E1166CFF4}"/>
              </a:ext>
            </a:extLst>
          </p:cNvPr>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7" name="Cover Title">
            <a:extLst>
              <a:ext uri="{FF2B5EF4-FFF2-40B4-BE49-F238E27FC236}">
                <a16:creationId xmlns:a16="http://schemas.microsoft.com/office/drawing/2014/main" id="{1E8E07AE-E7A7-D848-2D53-3AE6C0EE2B49}"/>
              </a:ext>
            </a:extLst>
          </p:cNvPr>
          <p:cNvSpPr>
            <a:spLocks noGrp="1"/>
          </p:cNvSpPr>
          <p:nvPr>
            <p:ph type="title"/>
          </p:nvPr>
        </p:nvSpPr>
        <p:spPr>
          <a:xfrm>
            <a:off x="576000" y="3199303"/>
            <a:ext cx="6389950" cy="4464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1003218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and Title">
    <p:spTree>
      <p:nvGrpSpPr>
        <p:cNvPr id="1" name=""/>
        <p:cNvGrpSpPr/>
        <p:nvPr/>
      </p:nvGrpSpPr>
      <p:grpSpPr>
        <a:xfrm>
          <a:off x="0" y="0"/>
          <a:ext cx="0" cy="0"/>
          <a:chOff x="0" y="0"/>
          <a:chExt cx="0" cy="0"/>
        </a:xfrm>
      </p:grpSpPr>
      <p:sp>
        <p:nvSpPr>
          <p:cNvPr id="1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12"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cNvSpPr>
            <a:spLocks noGrp="1"/>
          </p:cNvSpPr>
          <p:nvPr>
            <p:ph sz="quarter" idx="12"/>
          </p:nvPr>
        </p:nvSpPr>
        <p:spPr>
          <a:xfrm>
            <a:off x="288000" y="900000"/>
            <a:ext cx="8568000" cy="39378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Slide Title"/>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2056769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nd Title with quote">
    <p:spTree>
      <p:nvGrpSpPr>
        <p:cNvPr id="1" name=""/>
        <p:cNvGrpSpPr/>
        <p:nvPr/>
      </p:nvGrpSpPr>
      <p:grpSpPr>
        <a:xfrm>
          <a:off x="0" y="0"/>
          <a:ext cx="0" cy="0"/>
          <a:chOff x="0" y="0"/>
          <a:chExt cx="0" cy="0"/>
        </a:xfrm>
      </p:grpSpPr>
      <p:sp>
        <p:nvSpPr>
          <p:cNvPr id="1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10"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Quote Text"/>
          <p:cNvSpPr>
            <a:spLocks noGrp="1"/>
          </p:cNvSpPr>
          <p:nvPr>
            <p:ph type="body" sz="quarter" idx="13"/>
          </p:nvPr>
        </p:nvSpPr>
        <p:spPr>
          <a:xfrm>
            <a:off x="6478247" y="2410934"/>
            <a:ext cx="2377754" cy="1874881"/>
          </a:xfrm>
        </p:spPr>
        <p:txBody>
          <a:bodyPr lIns="0" rIns="0" anchor="ctr" anchorCtr="0">
            <a:normAutofit/>
          </a:bodyPr>
          <a:lstStyle>
            <a:lvl1pPr marL="0" indent="0">
              <a:spcAft>
                <a:spcPts val="600"/>
              </a:spcAft>
              <a:buNone/>
              <a:defRPr sz="2000" b="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9" name="Quote Source"/>
          <p:cNvSpPr>
            <a:spLocks noGrp="1"/>
          </p:cNvSpPr>
          <p:nvPr>
            <p:ph type="body" sz="quarter" idx="14"/>
          </p:nvPr>
        </p:nvSpPr>
        <p:spPr>
          <a:xfrm>
            <a:off x="6896159" y="4304244"/>
            <a:ext cx="1959842" cy="539701"/>
          </a:xfrm>
        </p:spPr>
        <p:txBody>
          <a:bodyPr lIns="0" rIns="0">
            <a:noAutofit/>
          </a:bodyPr>
          <a:lstStyle>
            <a:lvl1pPr marL="0" indent="0" algn="r">
              <a:spcAft>
                <a:spcPts val="0"/>
              </a:spcAft>
              <a:buNone/>
              <a:defRPr sz="1400" i="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6" name="Content"/>
          <p:cNvSpPr>
            <a:spLocks noGrp="1"/>
          </p:cNvSpPr>
          <p:nvPr>
            <p:ph sz="quarter" idx="12"/>
          </p:nvPr>
        </p:nvSpPr>
        <p:spPr>
          <a:xfrm>
            <a:off x="288002" y="900000"/>
            <a:ext cx="5498547" cy="400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Title"/>
          <p:cNvSpPr>
            <a:spLocks noGrp="1"/>
          </p:cNvSpPr>
          <p:nvPr>
            <p:ph type="title"/>
          </p:nvPr>
        </p:nvSpPr>
        <p:spPr/>
        <p:txBody>
          <a:bodyPr/>
          <a:lstStyle>
            <a:lvl1pPr>
              <a:defRPr baseline="0">
                <a:solidFill>
                  <a:srgbClr val="333333"/>
                </a:solidFill>
              </a:defRPr>
            </a:lvl1pPr>
          </a:lstStyle>
          <a:p>
            <a:r>
              <a:rPr lang="en-US"/>
              <a:t>Click to edit Master title style</a:t>
            </a:r>
            <a:endParaRPr lang="en-GB"/>
          </a:p>
        </p:txBody>
      </p:sp>
    </p:spTree>
    <p:extLst>
      <p:ext uri="{BB962C8B-B14F-4D97-AF65-F5344CB8AC3E}">
        <p14:creationId xmlns:p14="http://schemas.microsoft.com/office/powerpoint/2010/main" val="3286053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nd Title with quote ALT">
    <p:spTree>
      <p:nvGrpSpPr>
        <p:cNvPr id="1" name=""/>
        <p:cNvGrpSpPr/>
        <p:nvPr/>
      </p:nvGrpSpPr>
      <p:grpSpPr>
        <a:xfrm>
          <a:off x="0" y="0"/>
          <a:ext cx="0" cy="0"/>
          <a:chOff x="0" y="0"/>
          <a:chExt cx="0" cy="0"/>
        </a:xfrm>
      </p:grpSpPr>
      <p:sp>
        <p:nvSpPr>
          <p:cNvPr id="1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10"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Quote Source"/>
          <p:cNvSpPr>
            <a:spLocks noGrp="1"/>
          </p:cNvSpPr>
          <p:nvPr>
            <p:ph type="body" sz="quarter" idx="14"/>
          </p:nvPr>
        </p:nvSpPr>
        <p:spPr>
          <a:xfrm>
            <a:off x="6896159" y="4304244"/>
            <a:ext cx="1959842" cy="539701"/>
          </a:xfrm>
        </p:spPr>
        <p:txBody>
          <a:bodyPr lIns="0" rIns="0">
            <a:noAutofit/>
          </a:bodyPr>
          <a:lstStyle>
            <a:lvl1pPr marL="0" indent="0" algn="r">
              <a:spcAft>
                <a:spcPts val="0"/>
              </a:spcAft>
              <a:buNone/>
              <a:defRPr sz="1400" i="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5" name="Quote Text"/>
          <p:cNvSpPr>
            <a:spLocks noGrp="1"/>
          </p:cNvSpPr>
          <p:nvPr>
            <p:ph type="body" sz="quarter" idx="13"/>
          </p:nvPr>
        </p:nvSpPr>
        <p:spPr>
          <a:xfrm>
            <a:off x="6478247" y="2410934"/>
            <a:ext cx="2377754" cy="1874881"/>
          </a:xfrm>
        </p:spPr>
        <p:txBody>
          <a:bodyPr lIns="0" rIns="0" anchor="ctr" anchorCtr="0">
            <a:normAutofit/>
          </a:bodyPr>
          <a:lstStyle>
            <a:lvl1pPr marL="0" indent="0">
              <a:spcAft>
                <a:spcPts val="600"/>
              </a:spcAft>
              <a:buNone/>
              <a:defRPr sz="2000" b="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6" name="Content"/>
          <p:cNvSpPr>
            <a:spLocks noGrp="1"/>
          </p:cNvSpPr>
          <p:nvPr>
            <p:ph sz="quarter" idx="12"/>
          </p:nvPr>
        </p:nvSpPr>
        <p:spPr>
          <a:xfrm>
            <a:off x="288002" y="900000"/>
            <a:ext cx="5498547" cy="400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5889056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Title, Subtitle ">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9"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cNvSpPr>
            <a:spLocks noGrp="1"/>
          </p:cNvSpPr>
          <p:nvPr>
            <p:ph sz="quarter" idx="12"/>
          </p:nvPr>
        </p:nvSpPr>
        <p:spPr>
          <a:xfrm>
            <a:off x="288000" y="1346401"/>
            <a:ext cx="8568000" cy="34807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Subtitle"/>
          <p:cNvSpPr>
            <a:spLocks noGrp="1"/>
          </p:cNvSpPr>
          <p:nvPr>
            <p:ph type="body" sz="quarter" idx="13"/>
          </p:nvPr>
        </p:nvSpPr>
        <p:spPr>
          <a:xfrm>
            <a:off x="287340"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1955591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ual column">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9"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Right"/>
          <p:cNvSpPr>
            <a:spLocks noGrp="1"/>
          </p:cNvSpPr>
          <p:nvPr>
            <p:ph sz="quarter" idx="14"/>
          </p:nvPr>
        </p:nvSpPr>
        <p:spPr>
          <a:xfrm>
            <a:off x="4788000" y="1346400"/>
            <a:ext cx="4068000" cy="34914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Left"/>
          <p:cNvSpPr>
            <a:spLocks noGrp="1"/>
          </p:cNvSpPr>
          <p:nvPr>
            <p:ph sz="quarter" idx="12"/>
          </p:nvPr>
        </p:nvSpPr>
        <p:spPr>
          <a:xfrm>
            <a:off x="288000" y="1346400"/>
            <a:ext cx="4068000" cy="3491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Subtitle"/>
          <p:cNvSpPr>
            <a:spLocks noGrp="1"/>
          </p:cNvSpPr>
          <p:nvPr>
            <p:ph type="body" sz="quarter" idx="13"/>
          </p:nvPr>
        </p:nvSpPr>
        <p:spPr>
          <a:xfrm>
            <a:off x="287340"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628690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ual column - comparison">
    <p:spTree>
      <p:nvGrpSpPr>
        <p:cNvPr id="1" name=""/>
        <p:cNvGrpSpPr/>
        <p:nvPr/>
      </p:nvGrpSpPr>
      <p:grpSpPr>
        <a:xfrm>
          <a:off x="0" y="0"/>
          <a:ext cx="0" cy="0"/>
          <a:chOff x="0" y="0"/>
          <a:chExt cx="0" cy="0"/>
        </a:xfrm>
      </p:grpSpPr>
      <p:sp>
        <p:nvSpPr>
          <p:cNvPr id="1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12"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lumn Title Right"/>
          <p:cNvSpPr>
            <a:spLocks noGrp="1"/>
          </p:cNvSpPr>
          <p:nvPr>
            <p:ph type="body" sz="quarter" idx="17"/>
          </p:nvPr>
        </p:nvSpPr>
        <p:spPr>
          <a:xfrm>
            <a:off x="4788000" y="1338262"/>
            <a:ext cx="4068000"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9" name="Column Title Left"/>
          <p:cNvSpPr>
            <a:spLocks noGrp="1"/>
          </p:cNvSpPr>
          <p:nvPr>
            <p:ph type="body" sz="quarter" idx="15"/>
          </p:nvPr>
        </p:nvSpPr>
        <p:spPr>
          <a:xfrm>
            <a:off x="288000" y="1338262"/>
            <a:ext cx="4068000"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
        <p:nvSpPr>
          <p:cNvPr id="14" name="Content Left"/>
          <p:cNvSpPr>
            <a:spLocks noGrp="1"/>
          </p:cNvSpPr>
          <p:nvPr>
            <p:ph sz="quarter" idx="12"/>
          </p:nvPr>
        </p:nvSpPr>
        <p:spPr>
          <a:xfrm>
            <a:off x="288000" y="1706401"/>
            <a:ext cx="4068000" cy="312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tent Left"/>
          <p:cNvSpPr>
            <a:spLocks noGrp="1"/>
          </p:cNvSpPr>
          <p:nvPr>
            <p:ph sz="quarter" idx="18"/>
          </p:nvPr>
        </p:nvSpPr>
        <p:spPr>
          <a:xfrm>
            <a:off x="4788000" y="1706401"/>
            <a:ext cx="4068000" cy="312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3720605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riple column">
    <p:spTree>
      <p:nvGrpSpPr>
        <p:cNvPr id="1" name=""/>
        <p:cNvGrpSpPr/>
        <p:nvPr/>
      </p:nvGrpSpPr>
      <p:grpSpPr>
        <a:xfrm>
          <a:off x="0" y="0"/>
          <a:ext cx="0" cy="0"/>
          <a:chOff x="0" y="0"/>
          <a:chExt cx="0" cy="0"/>
        </a:xfrm>
      </p:grpSpPr>
      <p:sp>
        <p:nvSpPr>
          <p:cNvPr id="1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10"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p:cNvSpPr>
            <a:spLocks noGrp="1"/>
          </p:cNvSpPr>
          <p:nvPr>
            <p:ph sz="quarter" idx="18"/>
          </p:nvPr>
        </p:nvSpPr>
        <p:spPr>
          <a:xfrm>
            <a:off x="6264000" y="1338263"/>
            <a:ext cx="2592000" cy="3488919"/>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Content Middle"/>
          <p:cNvSpPr>
            <a:spLocks noGrp="1"/>
          </p:cNvSpPr>
          <p:nvPr>
            <p:ph sz="quarter" idx="16"/>
          </p:nvPr>
        </p:nvSpPr>
        <p:spPr>
          <a:xfrm>
            <a:off x="3276000" y="1338262"/>
            <a:ext cx="2592000" cy="346765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Left"/>
          <p:cNvSpPr>
            <a:spLocks noGrp="1"/>
          </p:cNvSpPr>
          <p:nvPr>
            <p:ph sz="quarter" idx="12"/>
          </p:nvPr>
        </p:nvSpPr>
        <p:spPr>
          <a:xfrm>
            <a:off x="288000" y="1338262"/>
            <a:ext cx="2592000" cy="346765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Subtitle"/>
          <p:cNvSpPr>
            <a:spLocks noGrp="1"/>
          </p:cNvSpPr>
          <p:nvPr>
            <p:ph type="body" sz="quarter" idx="13"/>
          </p:nvPr>
        </p:nvSpPr>
        <p:spPr>
          <a:xfrm>
            <a:off x="287340"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219048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iple column - comparison">
    <p:spTree>
      <p:nvGrpSpPr>
        <p:cNvPr id="1" name=""/>
        <p:cNvGrpSpPr/>
        <p:nvPr/>
      </p:nvGrpSpPr>
      <p:grpSpPr>
        <a:xfrm>
          <a:off x="0" y="0"/>
          <a:ext cx="0" cy="0"/>
          <a:chOff x="0" y="0"/>
          <a:chExt cx="0" cy="0"/>
        </a:xfrm>
      </p:grpSpPr>
      <p:sp>
        <p:nvSpPr>
          <p:cNvPr id="16"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11"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p:cNvSpPr>
            <a:spLocks noGrp="1"/>
          </p:cNvSpPr>
          <p:nvPr>
            <p:ph sz="quarter" idx="18"/>
          </p:nvPr>
        </p:nvSpPr>
        <p:spPr>
          <a:xfrm>
            <a:off x="6192663" y="1705970"/>
            <a:ext cx="2628000" cy="3131844"/>
          </a:xfrm>
        </p:spPr>
        <p:txBody>
          <a:bodyPr>
            <a:noAutofit/>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lumn Title Right"/>
          <p:cNvSpPr>
            <a:spLocks noGrp="1"/>
          </p:cNvSpPr>
          <p:nvPr>
            <p:ph type="body" sz="quarter" idx="19"/>
          </p:nvPr>
        </p:nvSpPr>
        <p:spPr>
          <a:xfrm>
            <a:off x="6192663" y="1338262"/>
            <a:ext cx="2628000" cy="360000"/>
          </a:xfrm>
        </p:spPr>
        <p:txBody>
          <a:bodyPr anchor="ctr" anchorCtr="0">
            <a:noAutofit/>
          </a:bodyPr>
          <a:lstStyle>
            <a:lvl1pPr marL="0" indent="0" algn="l" rtl="0">
              <a:buNone/>
              <a:defRPr sz="2000">
                <a:solidFill>
                  <a:schemeClr val="accent1"/>
                </a:solidFill>
                <a:latin typeface="+mj-lt"/>
              </a:defRPr>
            </a:lvl1pPr>
          </a:lstStyle>
          <a:p>
            <a:pPr lvl="0"/>
            <a:r>
              <a:rPr lang="en-US"/>
              <a:t>Click to edit Master text styles</a:t>
            </a:r>
          </a:p>
        </p:txBody>
      </p:sp>
      <p:sp>
        <p:nvSpPr>
          <p:cNvPr id="12" name="Content Middle"/>
          <p:cNvSpPr>
            <a:spLocks noGrp="1"/>
          </p:cNvSpPr>
          <p:nvPr>
            <p:ph sz="quarter" idx="16"/>
          </p:nvPr>
        </p:nvSpPr>
        <p:spPr>
          <a:xfrm>
            <a:off x="3240332" y="1705971"/>
            <a:ext cx="2628000" cy="3142477"/>
          </a:xfrm>
        </p:spPr>
        <p:txBody>
          <a:bodyPr>
            <a:normAutofit/>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lumn Title Middle"/>
          <p:cNvSpPr>
            <a:spLocks noGrp="1"/>
          </p:cNvSpPr>
          <p:nvPr>
            <p:ph type="body" sz="quarter" idx="17"/>
          </p:nvPr>
        </p:nvSpPr>
        <p:spPr>
          <a:xfrm>
            <a:off x="3237157" y="1338262"/>
            <a:ext cx="2628000" cy="360000"/>
          </a:xfrm>
        </p:spPr>
        <p:txBody>
          <a:bodyPr anchor="ctr" anchorCtr="0">
            <a:noAutofit/>
          </a:bodyPr>
          <a:lstStyle>
            <a:lvl1pPr marL="0" indent="0" algn="l" rtl="0">
              <a:buNone/>
              <a:defRPr sz="2000">
                <a:solidFill>
                  <a:schemeClr val="accent1"/>
                </a:solidFill>
                <a:latin typeface="+mj-lt"/>
              </a:defRPr>
            </a:lvl1pPr>
          </a:lstStyle>
          <a:p>
            <a:pPr lvl="0"/>
            <a:r>
              <a:rPr lang="en-US"/>
              <a:t>Click to edit Master text styles</a:t>
            </a:r>
          </a:p>
        </p:txBody>
      </p:sp>
      <p:sp>
        <p:nvSpPr>
          <p:cNvPr id="6" name="Content Left"/>
          <p:cNvSpPr>
            <a:spLocks noGrp="1"/>
          </p:cNvSpPr>
          <p:nvPr>
            <p:ph sz="quarter" idx="12"/>
          </p:nvPr>
        </p:nvSpPr>
        <p:spPr>
          <a:xfrm>
            <a:off x="288000" y="1705971"/>
            <a:ext cx="2628000" cy="3142477"/>
          </a:xfrm>
        </p:spPr>
        <p:txBody>
          <a:bodyPr>
            <a:normAutofit/>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lumn Title Left"/>
          <p:cNvSpPr>
            <a:spLocks noGrp="1"/>
          </p:cNvSpPr>
          <p:nvPr>
            <p:ph type="body" sz="quarter" idx="15"/>
          </p:nvPr>
        </p:nvSpPr>
        <p:spPr>
          <a:xfrm>
            <a:off x="284825" y="1338262"/>
            <a:ext cx="2628000" cy="360000"/>
          </a:xfrm>
        </p:spPr>
        <p:txBody>
          <a:bodyPr anchor="ctr" anchorCtr="0">
            <a:noAutofit/>
          </a:bodyPr>
          <a:lstStyle>
            <a:lvl1pPr marL="0" indent="0" algn="l" rtl="0">
              <a:buNone/>
              <a:defRPr sz="20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4768956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mbstones">
    <p:spTree>
      <p:nvGrpSpPr>
        <p:cNvPr id="1" name=""/>
        <p:cNvGrpSpPr/>
        <p:nvPr/>
      </p:nvGrpSpPr>
      <p:grpSpPr>
        <a:xfrm>
          <a:off x="0" y="0"/>
          <a:ext cx="0" cy="0"/>
          <a:chOff x="0" y="0"/>
          <a:chExt cx="0" cy="0"/>
        </a:xfrm>
      </p:grpSpPr>
      <p:sp>
        <p:nvSpPr>
          <p:cNvPr id="3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30"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4" name="Tombstone Content 8"/>
          <p:cNvSpPr>
            <a:spLocks noGrp="1"/>
          </p:cNvSpPr>
          <p:nvPr>
            <p:ph sz="quarter" idx="52"/>
          </p:nvPr>
        </p:nvSpPr>
        <p:spPr>
          <a:xfrm>
            <a:off x="6845813" y="3775634"/>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5" name="Tombstone Title 8"/>
          <p:cNvSpPr>
            <a:spLocks noGrp="1"/>
          </p:cNvSpPr>
          <p:nvPr>
            <p:ph type="body" sz="quarter" idx="53"/>
          </p:nvPr>
        </p:nvSpPr>
        <p:spPr>
          <a:xfrm>
            <a:off x="6845813" y="3584139"/>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9" name="Tombstone Picture 8"/>
          <p:cNvSpPr>
            <a:spLocks noGrp="1"/>
          </p:cNvSpPr>
          <p:nvPr>
            <p:ph type="pic" sz="quarter" idx="56"/>
          </p:nvPr>
        </p:nvSpPr>
        <p:spPr>
          <a:xfrm>
            <a:off x="6845813" y="3136464"/>
            <a:ext cx="390525" cy="390525"/>
          </a:xfrm>
        </p:spPr>
        <p:txBody>
          <a:bodyPr>
            <a:normAutofit/>
          </a:bodyPr>
          <a:lstStyle>
            <a:lvl1pPr>
              <a:defRPr sz="1000"/>
            </a:lvl1pPr>
          </a:lstStyle>
          <a:p>
            <a:r>
              <a:rPr lang="en-US"/>
              <a:t>Click icon to add picture</a:t>
            </a:r>
            <a:endParaRPr lang="en-GB" dirty="0"/>
          </a:p>
        </p:txBody>
      </p:sp>
      <p:sp>
        <p:nvSpPr>
          <p:cNvPr id="71" name="Tombstone Content 7"/>
          <p:cNvSpPr>
            <a:spLocks noGrp="1"/>
          </p:cNvSpPr>
          <p:nvPr>
            <p:ph sz="quarter" idx="50"/>
          </p:nvPr>
        </p:nvSpPr>
        <p:spPr>
          <a:xfrm>
            <a:off x="4660126" y="3775634"/>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2" name="Tombstone Title 7"/>
          <p:cNvSpPr>
            <a:spLocks noGrp="1"/>
          </p:cNvSpPr>
          <p:nvPr>
            <p:ph type="body" sz="quarter" idx="51"/>
          </p:nvPr>
        </p:nvSpPr>
        <p:spPr>
          <a:xfrm>
            <a:off x="4660126" y="3584139"/>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8" name="Tombstone Picture 7"/>
          <p:cNvSpPr>
            <a:spLocks noGrp="1"/>
          </p:cNvSpPr>
          <p:nvPr>
            <p:ph type="pic" sz="quarter" idx="55"/>
          </p:nvPr>
        </p:nvSpPr>
        <p:spPr>
          <a:xfrm>
            <a:off x="4659876" y="3136464"/>
            <a:ext cx="390525" cy="390525"/>
          </a:xfrm>
        </p:spPr>
        <p:txBody>
          <a:bodyPr>
            <a:normAutofit/>
          </a:bodyPr>
          <a:lstStyle>
            <a:lvl1pPr>
              <a:defRPr sz="1000"/>
            </a:lvl1pPr>
          </a:lstStyle>
          <a:p>
            <a:r>
              <a:rPr lang="en-US"/>
              <a:t>Click icon to add picture</a:t>
            </a:r>
            <a:endParaRPr lang="en-GB" dirty="0"/>
          </a:p>
        </p:txBody>
      </p:sp>
      <p:sp>
        <p:nvSpPr>
          <p:cNvPr id="68" name="Tombstone Content 6"/>
          <p:cNvSpPr>
            <a:spLocks noGrp="1"/>
          </p:cNvSpPr>
          <p:nvPr>
            <p:ph sz="quarter" idx="48"/>
          </p:nvPr>
        </p:nvSpPr>
        <p:spPr>
          <a:xfrm>
            <a:off x="2474439" y="3775634"/>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9" name="Tombstone Title 6"/>
          <p:cNvSpPr>
            <a:spLocks noGrp="1"/>
          </p:cNvSpPr>
          <p:nvPr>
            <p:ph type="body" sz="quarter" idx="49"/>
          </p:nvPr>
        </p:nvSpPr>
        <p:spPr>
          <a:xfrm>
            <a:off x="2474439" y="3584139"/>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7" name="Tombstone Picture 6"/>
          <p:cNvSpPr>
            <a:spLocks noGrp="1"/>
          </p:cNvSpPr>
          <p:nvPr>
            <p:ph type="pic" sz="quarter" idx="54"/>
          </p:nvPr>
        </p:nvSpPr>
        <p:spPr>
          <a:xfrm>
            <a:off x="2473939" y="3136464"/>
            <a:ext cx="390525" cy="390525"/>
          </a:xfrm>
        </p:spPr>
        <p:txBody>
          <a:bodyPr>
            <a:normAutofit/>
          </a:bodyPr>
          <a:lstStyle>
            <a:lvl1pPr>
              <a:defRPr sz="1000"/>
            </a:lvl1pPr>
          </a:lstStyle>
          <a:p>
            <a:r>
              <a:rPr lang="en-US"/>
              <a:t>Click icon to add picture</a:t>
            </a:r>
            <a:endParaRPr lang="en-GB" dirty="0"/>
          </a:p>
        </p:txBody>
      </p:sp>
      <p:sp>
        <p:nvSpPr>
          <p:cNvPr id="64" name="Tombstone Content 5"/>
          <p:cNvSpPr>
            <a:spLocks noGrp="1"/>
          </p:cNvSpPr>
          <p:nvPr>
            <p:ph sz="quarter" idx="45"/>
          </p:nvPr>
        </p:nvSpPr>
        <p:spPr>
          <a:xfrm>
            <a:off x="284165" y="3775634"/>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5" name="Tombstone Title 5"/>
          <p:cNvSpPr>
            <a:spLocks noGrp="1"/>
          </p:cNvSpPr>
          <p:nvPr>
            <p:ph type="body" sz="quarter" idx="46"/>
          </p:nvPr>
        </p:nvSpPr>
        <p:spPr>
          <a:xfrm>
            <a:off x="284165" y="3584139"/>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6" name="Tombstone Picture 5"/>
          <p:cNvSpPr>
            <a:spLocks noGrp="1"/>
          </p:cNvSpPr>
          <p:nvPr>
            <p:ph type="pic" sz="quarter" idx="47"/>
          </p:nvPr>
        </p:nvSpPr>
        <p:spPr>
          <a:xfrm>
            <a:off x="288002" y="3136464"/>
            <a:ext cx="390525" cy="390525"/>
          </a:xfrm>
        </p:spPr>
        <p:txBody>
          <a:bodyPr>
            <a:normAutofit/>
          </a:bodyPr>
          <a:lstStyle>
            <a:lvl1pPr>
              <a:defRPr sz="1000"/>
            </a:lvl1pPr>
          </a:lstStyle>
          <a:p>
            <a:r>
              <a:rPr lang="en-US"/>
              <a:t>Click icon to add picture</a:t>
            </a:r>
            <a:endParaRPr lang="en-GB" dirty="0"/>
          </a:p>
        </p:txBody>
      </p:sp>
      <p:sp>
        <p:nvSpPr>
          <p:cNvPr id="54" name="Tombstone Content 4"/>
          <p:cNvSpPr>
            <a:spLocks noGrp="1"/>
          </p:cNvSpPr>
          <p:nvPr>
            <p:ph sz="quarter" idx="38"/>
          </p:nvPr>
        </p:nvSpPr>
        <p:spPr>
          <a:xfrm>
            <a:off x="6845813" y="1886946"/>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5" name="Tombstone Ttle 4"/>
          <p:cNvSpPr>
            <a:spLocks noGrp="1"/>
          </p:cNvSpPr>
          <p:nvPr>
            <p:ph type="body" sz="quarter" idx="39"/>
          </p:nvPr>
        </p:nvSpPr>
        <p:spPr>
          <a:xfrm>
            <a:off x="6845813" y="1695451"/>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3" name="Tombstone Picture 4"/>
          <p:cNvSpPr>
            <a:spLocks noGrp="1"/>
          </p:cNvSpPr>
          <p:nvPr>
            <p:ph type="pic" sz="quarter" idx="44"/>
          </p:nvPr>
        </p:nvSpPr>
        <p:spPr>
          <a:xfrm>
            <a:off x="6845813" y="1247776"/>
            <a:ext cx="390525" cy="390525"/>
          </a:xfrm>
        </p:spPr>
        <p:txBody>
          <a:bodyPr>
            <a:normAutofit/>
          </a:bodyPr>
          <a:lstStyle>
            <a:lvl1pPr>
              <a:defRPr sz="1000"/>
            </a:lvl1pPr>
          </a:lstStyle>
          <a:p>
            <a:r>
              <a:rPr lang="en-US"/>
              <a:t>Click icon to add picture</a:t>
            </a:r>
            <a:endParaRPr lang="en-GB" dirty="0"/>
          </a:p>
        </p:txBody>
      </p:sp>
      <p:sp>
        <p:nvSpPr>
          <p:cNvPr id="48" name="Tombstone Content 3"/>
          <p:cNvSpPr>
            <a:spLocks noGrp="1"/>
          </p:cNvSpPr>
          <p:nvPr>
            <p:ph sz="quarter" idx="34"/>
          </p:nvPr>
        </p:nvSpPr>
        <p:spPr>
          <a:xfrm>
            <a:off x="4660126" y="1886946"/>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9" name="Tombstone Title 3"/>
          <p:cNvSpPr>
            <a:spLocks noGrp="1"/>
          </p:cNvSpPr>
          <p:nvPr>
            <p:ph type="body" sz="quarter" idx="35"/>
          </p:nvPr>
        </p:nvSpPr>
        <p:spPr>
          <a:xfrm>
            <a:off x="4660126" y="1695451"/>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2" name="Tombstone Picture 3"/>
          <p:cNvSpPr>
            <a:spLocks noGrp="1"/>
          </p:cNvSpPr>
          <p:nvPr>
            <p:ph type="pic" sz="quarter" idx="43"/>
          </p:nvPr>
        </p:nvSpPr>
        <p:spPr>
          <a:xfrm>
            <a:off x="4659876" y="1247776"/>
            <a:ext cx="390525" cy="390525"/>
          </a:xfrm>
        </p:spPr>
        <p:txBody>
          <a:bodyPr>
            <a:normAutofit/>
          </a:bodyPr>
          <a:lstStyle>
            <a:lvl1pPr>
              <a:defRPr sz="1000"/>
            </a:lvl1pPr>
          </a:lstStyle>
          <a:p>
            <a:r>
              <a:rPr lang="en-US"/>
              <a:t>Click icon to add picture</a:t>
            </a:r>
            <a:endParaRPr lang="en-GB" dirty="0"/>
          </a:p>
        </p:txBody>
      </p:sp>
      <p:sp>
        <p:nvSpPr>
          <p:cNvPr id="42" name="Tombstone Content 2"/>
          <p:cNvSpPr>
            <a:spLocks noGrp="1"/>
          </p:cNvSpPr>
          <p:nvPr>
            <p:ph sz="quarter" idx="30"/>
          </p:nvPr>
        </p:nvSpPr>
        <p:spPr>
          <a:xfrm>
            <a:off x="2474439" y="1886946"/>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3" name="Tombstone Title 2"/>
          <p:cNvSpPr>
            <a:spLocks noGrp="1"/>
          </p:cNvSpPr>
          <p:nvPr>
            <p:ph type="body" sz="quarter" idx="31"/>
          </p:nvPr>
        </p:nvSpPr>
        <p:spPr>
          <a:xfrm>
            <a:off x="2474439" y="1695451"/>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0" name="Tombstone Picture 2"/>
          <p:cNvSpPr>
            <a:spLocks noGrp="1"/>
          </p:cNvSpPr>
          <p:nvPr>
            <p:ph type="pic" sz="quarter" idx="42"/>
          </p:nvPr>
        </p:nvSpPr>
        <p:spPr>
          <a:xfrm>
            <a:off x="2473939" y="1247776"/>
            <a:ext cx="390525" cy="390525"/>
          </a:xfrm>
        </p:spPr>
        <p:txBody>
          <a:bodyPr>
            <a:normAutofit/>
          </a:bodyPr>
          <a:lstStyle>
            <a:lvl1pPr>
              <a:defRPr sz="1000"/>
            </a:lvl1pPr>
          </a:lstStyle>
          <a:p>
            <a:r>
              <a:rPr lang="en-US"/>
              <a:t>Click icon to add picture</a:t>
            </a:r>
            <a:endParaRPr lang="en-GB" dirty="0"/>
          </a:p>
        </p:txBody>
      </p:sp>
      <p:sp>
        <p:nvSpPr>
          <p:cNvPr id="14" name="Tombstone Content 1"/>
          <p:cNvSpPr>
            <a:spLocks noGrp="1"/>
          </p:cNvSpPr>
          <p:nvPr>
            <p:ph sz="quarter" idx="18"/>
          </p:nvPr>
        </p:nvSpPr>
        <p:spPr>
          <a:xfrm>
            <a:off x="284165" y="1886946"/>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ombstone Title 1"/>
          <p:cNvSpPr>
            <a:spLocks noGrp="1"/>
          </p:cNvSpPr>
          <p:nvPr>
            <p:ph type="body" sz="quarter" idx="19"/>
          </p:nvPr>
        </p:nvSpPr>
        <p:spPr>
          <a:xfrm>
            <a:off x="284165" y="1695451"/>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 name="Tombstone Picture 1"/>
          <p:cNvSpPr>
            <a:spLocks noGrp="1"/>
          </p:cNvSpPr>
          <p:nvPr>
            <p:ph type="pic" sz="quarter" idx="26"/>
          </p:nvPr>
        </p:nvSpPr>
        <p:spPr>
          <a:xfrm>
            <a:off x="288002" y="1247776"/>
            <a:ext cx="390525" cy="390525"/>
          </a:xfrm>
        </p:spPr>
        <p:txBody>
          <a:bodyPr>
            <a:normAutofit/>
          </a:bodyPr>
          <a:lstStyle>
            <a:lvl1pPr>
              <a:defRPr sz="1000"/>
            </a:lvl1pPr>
          </a:lstStyle>
          <a:p>
            <a:r>
              <a:rPr lang="en-US"/>
              <a:t>Click icon to add picture</a:t>
            </a:r>
            <a:endParaRPr lang="en-GB" dirty="0"/>
          </a:p>
        </p:txBody>
      </p:sp>
      <p:sp>
        <p:nvSpPr>
          <p:cNvPr id="5" name="Slide Subtitle"/>
          <p:cNvSpPr>
            <a:spLocks noGrp="1"/>
          </p:cNvSpPr>
          <p:nvPr>
            <p:ph type="body" sz="quarter" idx="13"/>
          </p:nvPr>
        </p:nvSpPr>
        <p:spPr>
          <a:xfrm>
            <a:off x="284165"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230847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arket Recognition">
    <p:spTree>
      <p:nvGrpSpPr>
        <p:cNvPr id="1" name=""/>
        <p:cNvGrpSpPr/>
        <p:nvPr/>
      </p:nvGrpSpPr>
      <p:grpSpPr>
        <a:xfrm>
          <a:off x="0" y="0"/>
          <a:ext cx="0" cy="0"/>
          <a:chOff x="0" y="0"/>
          <a:chExt cx="0" cy="0"/>
        </a:xfrm>
      </p:grpSpPr>
      <p:sp>
        <p:nvSpPr>
          <p:cNvPr id="2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22"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51"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3" name="Tombstone Content 8"/>
          <p:cNvSpPr>
            <a:spLocks noGrp="1"/>
          </p:cNvSpPr>
          <p:nvPr>
            <p:ph sz="quarter" idx="123"/>
          </p:nvPr>
        </p:nvSpPr>
        <p:spPr>
          <a:xfrm>
            <a:off x="6825300" y="3741625"/>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3" name="Tombstone Picture 8"/>
          <p:cNvSpPr>
            <a:spLocks noGrp="1"/>
          </p:cNvSpPr>
          <p:nvPr>
            <p:ph type="pic" sz="quarter" idx="112"/>
          </p:nvPr>
        </p:nvSpPr>
        <p:spPr>
          <a:xfrm>
            <a:off x="6825300" y="3159441"/>
            <a:ext cx="2052000" cy="489813"/>
          </a:xfrm>
        </p:spPr>
        <p:txBody>
          <a:bodyPr/>
          <a:lstStyle>
            <a:lvl1pPr marL="0" indent="0">
              <a:buNone/>
              <a:defRPr/>
            </a:lvl1pPr>
          </a:lstStyle>
          <a:p>
            <a:r>
              <a:rPr lang="en-US"/>
              <a:t>Click icon to add picture</a:t>
            </a:r>
            <a:endParaRPr lang="en-GB" dirty="0"/>
          </a:p>
        </p:txBody>
      </p:sp>
      <p:sp>
        <p:nvSpPr>
          <p:cNvPr id="76" name="Tombstone Content 7"/>
          <p:cNvSpPr>
            <a:spLocks noGrp="1"/>
          </p:cNvSpPr>
          <p:nvPr>
            <p:ph sz="quarter" idx="121"/>
          </p:nvPr>
        </p:nvSpPr>
        <p:spPr>
          <a:xfrm>
            <a:off x="4638611" y="3741625"/>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2" name="Tombstone Picture 7"/>
          <p:cNvSpPr>
            <a:spLocks noGrp="1"/>
          </p:cNvSpPr>
          <p:nvPr>
            <p:ph type="pic" sz="quarter" idx="111"/>
          </p:nvPr>
        </p:nvSpPr>
        <p:spPr>
          <a:xfrm>
            <a:off x="4637943" y="3159441"/>
            <a:ext cx="2052000" cy="489813"/>
          </a:xfrm>
        </p:spPr>
        <p:txBody>
          <a:bodyPr/>
          <a:lstStyle>
            <a:lvl1pPr marL="0" indent="0">
              <a:buNone/>
              <a:defRPr/>
            </a:lvl1pPr>
          </a:lstStyle>
          <a:p>
            <a:r>
              <a:rPr lang="en-US"/>
              <a:t>Click icon to add picture</a:t>
            </a:r>
            <a:endParaRPr lang="en-GB" dirty="0"/>
          </a:p>
        </p:txBody>
      </p:sp>
      <p:sp>
        <p:nvSpPr>
          <p:cNvPr id="74" name="Tombstone Content 6"/>
          <p:cNvSpPr>
            <a:spLocks noGrp="1"/>
          </p:cNvSpPr>
          <p:nvPr>
            <p:ph sz="quarter" idx="119"/>
          </p:nvPr>
        </p:nvSpPr>
        <p:spPr>
          <a:xfrm>
            <a:off x="2451923" y="3741625"/>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1" name="Tombstone Picture 6"/>
          <p:cNvSpPr>
            <a:spLocks noGrp="1"/>
          </p:cNvSpPr>
          <p:nvPr>
            <p:ph type="pic" sz="quarter" idx="110"/>
          </p:nvPr>
        </p:nvSpPr>
        <p:spPr>
          <a:xfrm>
            <a:off x="2452592" y="3159441"/>
            <a:ext cx="2052000" cy="489813"/>
          </a:xfrm>
        </p:spPr>
        <p:txBody>
          <a:bodyPr/>
          <a:lstStyle>
            <a:lvl1pPr marL="0" indent="0">
              <a:buNone/>
              <a:defRPr/>
            </a:lvl1pPr>
          </a:lstStyle>
          <a:p>
            <a:r>
              <a:rPr lang="en-US"/>
              <a:t>Click icon to add picture</a:t>
            </a:r>
            <a:endParaRPr lang="en-GB" dirty="0"/>
          </a:p>
        </p:txBody>
      </p:sp>
      <p:sp>
        <p:nvSpPr>
          <p:cNvPr id="72" name="Tombstone Content 5"/>
          <p:cNvSpPr>
            <a:spLocks noGrp="1"/>
          </p:cNvSpPr>
          <p:nvPr>
            <p:ph sz="quarter" idx="117"/>
          </p:nvPr>
        </p:nvSpPr>
        <p:spPr>
          <a:xfrm>
            <a:off x="265235" y="3741625"/>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0" name="Tombstone Picture 5"/>
          <p:cNvSpPr>
            <a:spLocks noGrp="1"/>
          </p:cNvSpPr>
          <p:nvPr>
            <p:ph type="pic" sz="quarter" idx="109"/>
          </p:nvPr>
        </p:nvSpPr>
        <p:spPr>
          <a:xfrm>
            <a:off x="265235" y="3159441"/>
            <a:ext cx="2052000" cy="489813"/>
          </a:xfrm>
        </p:spPr>
        <p:txBody>
          <a:bodyPr/>
          <a:lstStyle>
            <a:lvl1pPr marL="0" indent="0">
              <a:buNone/>
              <a:defRPr/>
            </a:lvl1pPr>
          </a:lstStyle>
          <a:p>
            <a:r>
              <a:rPr lang="en-US"/>
              <a:t>Click icon to add picture</a:t>
            </a:r>
            <a:endParaRPr lang="en-GB" dirty="0"/>
          </a:p>
        </p:txBody>
      </p:sp>
      <p:sp>
        <p:nvSpPr>
          <p:cNvPr id="80" name="Tombstone Content 4"/>
          <p:cNvSpPr>
            <a:spLocks noGrp="1"/>
          </p:cNvSpPr>
          <p:nvPr>
            <p:ph sz="quarter" idx="122"/>
          </p:nvPr>
        </p:nvSpPr>
        <p:spPr>
          <a:xfrm>
            <a:off x="6825300" y="1886946"/>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2" name="Tombstone Picture 4"/>
          <p:cNvSpPr>
            <a:spLocks noGrp="1"/>
          </p:cNvSpPr>
          <p:nvPr>
            <p:ph type="pic" sz="quarter" idx="78"/>
          </p:nvPr>
        </p:nvSpPr>
        <p:spPr>
          <a:xfrm>
            <a:off x="6825300" y="1309688"/>
            <a:ext cx="2052000" cy="489813"/>
          </a:xfrm>
        </p:spPr>
        <p:txBody>
          <a:bodyPr/>
          <a:lstStyle>
            <a:lvl1pPr marL="0" indent="0">
              <a:buNone/>
              <a:defRPr/>
            </a:lvl1pPr>
          </a:lstStyle>
          <a:p>
            <a:r>
              <a:rPr lang="en-US"/>
              <a:t>Click icon to add picture</a:t>
            </a:r>
            <a:endParaRPr lang="en-GB" dirty="0"/>
          </a:p>
        </p:txBody>
      </p:sp>
      <p:sp>
        <p:nvSpPr>
          <p:cNvPr id="75" name="Tombstone Content 3"/>
          <p:cNvSpPr>
            <a:spLocks noGrp="1"/>
          </p:cNvSpPr>
          <p:nvPr>
            <p:ph sz="quarter" idx="120"/>
          </p:nvPr>
        </p:nvSpPr>
        <p:spPr>
          <a:xfrm>
            <a:off x="4638611" y="1886946"/>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1" name="Tombstone Picture 3"/>
          <p:cNvSpPr>
            <a:spLocks noGrp="1"/>
          </p:cNvSpPr>
          <p:nvPr>
            <p:ph type="pic" sz="quarter" idx="76"/>
          </p:nvPr>
        </p:nvSpPr>
        <p:spPr>
          <a:xfrm>
            <a:off x="4637943" y="1309688"/>
            <a:ext cx="2052000" cy="489813"/>
          </a:xfrm>
        </p:spPr>
        <p:txBody>
          <a:bodyPr/>
          <a:lstStyle>
            <a:lvl1pPr marL="0" indent="0">
              <a:buNone/>
              <a:defRPr/>
            </a:lvl1pPr>
          </a:lstStyle>
          <a:p>
            <a:r>
              <a:rPr lang="en-US"/>
              <a:t>Click icon to add picture</a:t>
            </a:r>
            <a:endParaRPr lang="en-GB" dirty="0"/>
          </a:p>
        </p:txBody>
      </p:sp>
      <p:sp>
        <p:nvSpPr>
          <p:cNvPr id="73" name="Tombstone Content 2"/>
          <p:cNvSpPr>
            <a:spLocks noGrp="1"/>
          </p:cNvSpPr>
          <p:nvPr>
            <p:ph sz="quarter" idx="118"/>
          </p:nvPr>
        </p:nvSpPr>
        <p:spPr>
          <a:xfrm>
            <a:off x="2451923" y="1886946"/>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8" name="Tombstone Picture 2"/>
          <p:cNvSpPr>
            <a:spLocks noGrp="1"/>
          </p:cNvSpPr>
          <p:nvPr>
            <p:ph type="pic" sz="quarter" idx="71"/>
          </p:nvPr>
        </p:nvSpPr>
        <p:spPr>
          <a:xfrm>
            <a:off x="2452592" y="1309688"/>
            <a:ext cx="2052000" cy="489813"/>
          </a:xfrm>
        </p:spPr>
        <p:txBody>
          <a:bodyPr/>
          <a:lstStyle>
            <a:lvl1pPr marL="0" indent="0">
              <a:buNone/>
              <a:defRPr/>
            </a:lvl1pPr>
          </a:lstStyle>
          <a:p>
            <a:r>
              <a:rPr lang="en-US"/>
              <a:t>Click icon to add picture</a:t>
            </a:r>
            <a:endParaRPr lang="en-GB" dirty="0"/>
          </a:p>
        </p:txBody>
      </p:sp>
      <p:sp>
        <p:nvSpPr>
          <p:cNvPr id="53" name="Tombstone Content 1"/>
          <p:cNvSpPr>
            <a:spLocks noGrp="1"/>
          </p:cNvSpPr>
          <p:nvPr>
            <p:ph sz="quarter" idx="18"/>
          </p:nvPr>
        </p:nvSpPr>
        <p:spPr>
          <a:xfrm>
            <a:off x="265235" y="1886946"/>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7" name="Tombstone Picture 1"/>
          <p:cNvSpPr>
            <a:spLocks noGrp="1"/>
          </p:cNvSpPr>
          <p:nvPr>
            <p:ph type="pic" sz="quarter" idx="70"/>
          </p:nvPr>
        </p:nvSpPr>
        <p:spPr>
          <a:xfrm>
            <a:off x="265235" y="1309688"/>
            <a:ext cx="2052000" cy="489813"/>
          </a:xfrm>
        </p:spPr>
        <p:txBody>
          <a:bodyPr/>
          <a:lstStyle>
            <a:lvl1pPr marL="0" indent="0">
              <a:buNone/>
              <a:defRPr/>
            </a:lvl1pPr>
          </a:lstStyle>
          <a:p>
            <a:r>
              <a:rPr lang="en-US"/>
              <a:t>Click icon to add picture</a:t>
            </a:r>
            <a:endParaRPr lang="en-GB" dirty="0"/>
          </a:p>
        </p:txBody>
      </p:sp>
      <p:sp>
        <p:nvSpPr>
          <p:cNvPr id="52" name="Slide Subtitle"/>
          <p:cNvSpPr>
            <a:spLocks noGrp="1"/>
          </p:cNvSpPr>
          <p:nvPr>
            <p:ph type="body" sz="quarter" idx="13"/>
          </p:nvPr>
        </p:nvSpPr>
        <p:spPr>
          <a:xfrm>
            <a:off x="284165"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43" name="Slide Title"/>
          <p:cNvSpPr>
            <a:spLocks noGrp="1"/>
          </p:cNvSpPr>
          <p:nvPr>
            <p:ph type="title"/>
          </p:nvPr>
        </p:nvSpPr>
        <p:spPr>
          <a:xfrm>
            <a:off x="288000" y="288001"/>
            <a:ext cx="8568000" cy="446400"/>
          </a:xfrm>
        </p:spPr>
        <p:txBody>
          <a:bodyPr/>
          <a:lstStyle/>
          <a:p>
            <a:r>
              <a:rPr lang="en-US"/>
              <a:t>Click to edit Master title style</a:t>
            </a:r>
            <a:endParaRPr lang="en-GB" dirty="0"/>
          </a:p>
        </p:txBody>
      </p:sp>
    </p:spTree>
    <p:extLst>
      <p:ext uri="{BB962C8B-B14F-4D97-AF65-F5344CB8AC3E}">
        <p14:creationId xmlns:p14="http://schemas.microsoft.com/office/powerpoint/2010/main" val="590105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s">
    <p:spTree>
      <p:nvGrpSpPr>
        <p:cNvPr id="1" name=""/>
        <p:cNvGrpSpPr/>
        <p:nvPr/>
      </p:nvGrpSpPr>
      <p:grpSpPr>
        <a:xfrm>
          <a:off x="0" y="0"/>
          <a:ext cx="0" cy="0"/>
          <a:chOff x="0" y="0"/>
          <a:chExt cx="0" cy="0"/>
        </a:xfrm>
      </p:grpSpPr>
      <p:sp>
        <p:nvSpPr>
          <p:cNvPr id="32"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31"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51"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4" name="Quote Source 8"/>
          <p:cNvSpPr>
            <a:spLocks noGrp="1"/>
          </p:cNvSpPr>
          <p:nvPr>
            <p:ph sz="quarter" idx="131"/>
          </p:nvPr>
        </p:nvSpPr>
        <p:spPr>
          <a:xfrm>
            <a:off x="6825300" y="4699626"/>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50" name="Quote Content 8"/>
          <p:cNvSpPr>
            <a:spLocks noGrp="1"/>
          </p:cNvSpPr>
          <p:nvPr>
            <p:ph sz="quarter" idx="130" hasCustomPrompt="1"/>
          </p:nvPr>
        </p:nvSpPr>
        <p:spPr>
          <a:xfrm>
            <a:off x="6825300" y="3750253"/>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7" name="Quote Picture 8"/>
          <p:cNvSpPr>
            <a:spLocks noGrp="1"/>
          </p:cNvSpPr>
          <p:nvPr>
            <p:ph type="pic" sz="quarter" idx="116"/>
          </p:nvPr>
        </p:nvSpPr>
        <p:spPr>
          <a:xfrm>
            <a:off x="6828475" y="3147565"/>
            <a:ext cx="2052000" cy="489813"/>
          </a:xfrm>
        </p:spPr>
        <p:txBody>
          <a:bodyPr/>
          <a:lstStyle>
            <a:lvl1pPr marL="0" indent="0">
              <a:buNone/>
              <a:defRPr/>
            </a:lvl1pPr>
          </a:lstStyle>
          <a:p>
            <a:r>
              <a:rPr lang="en-US"/>
              <a:t>Click icon to add picture</a:t>
            </a:r>
            <a:endParaRPr lang="en-GB" dirty="0"/>
          </a:p>
        </p:txBody>
      </p:sp>
      <p:sp>
        <p:nvSpPr>
          <p:cNvPr id="47" name="Quote Source 7"/>
          <p:cNvSpPr>
            <a:spLocks noGrp="1"/>
          </p:cNvSpPr>
          <p:nvPr>
            <p:ph sz="quarter" idx="127"/>
          </p:nvPr>
        </p:nvSpPr>
        <p:spPr>
          <a:xfrm>
            <a:off x="4644920" y="4699626"/>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41" name="Quote Content 7"/>
          <p:cNvSpPr>
            <a:spLocks noGrp="1"/>
          </p:cNvSpPr>
          <p:nvPr>
            <p:ph sz="quarter" idx="126" hasCustomPrompt="1"/>
          </p:nvPr>
        </p:nvSpPr>
        <p:spPr>
          <a:xfrm>
            <a:off x="4644920" y="3750253"/>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6" name="Quote Picture 7"/>
          <p:cNvSpPr>
            <a:spLocks noGrp="1"/>
          </p:cNvSpPr>
          <p:nvPr>
            <p:ph type="pic" sz="quarter" idx="115"/>
          </p:nvPr>
        </p:nvSpPr>
        <p:spPr>
          <a:xfrm>
            <a:off x="4656795" y="3153504"/>
            <a:ext cx="2052000" cy="489813"/>
          </a:xfrm>
        </p:spPr>
        <p:txBody>
          <a:bodyPr/>
          <a:lstStyle>
            <a:lvl1pPr marL="0" indent="0">
              <a:buNone/>
              <a:defRPr/>
            </a:lvl1pPr>
          </a:lstStyle>
          <a:p>
            <a:r>
              <a:rPr lang="en-US"/>
              <a:t>Click icon to add picture</a:t>
            </a:r>
            <a:endParaRPr lang="en-GB" dirty="0"/>
          </a:p>
        </p:txBody>
      </p:sp>
      <p:sp>
        <p:nvSpPr>
          <p:cNvPr id="38" name="Quote Source 6"/>
          <p:cNvSpPr>
            <a:spLocks noGrp="1"/>
          </p:cNvSpPr>
          <p:nvPr>
            <p:ph sz="quarter" idx="123"/>
          </p:nvPr>
        </p:nvSpPr>
        <p:spPr>
          <a:xfrm>
            <a:off x="2452592" y="4699626"/>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7" name="Quote Content 6"/>
          <p:cNvSpPr>
            <a:spLocks noGrp="1"/>
          </p:cNvSpPr>
          <p:nvPr>
            <p:ph sz="quarter" idx="122" hasCustomPrompt="1"/>
          </p:nvPr>
        </p:nvSpPr>
        <p:spPr>
          <a:xfrm>
            <a:off x="2452592" y="3750253"/>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5" name="Quote Picture 6"/>
          <p:cNvSpPr>
            <a:spLocks noGrp="1"/>
          </p:cNvSpPr>
          <p:nvPr>
            <p:ph type="pic" sz="quarter" idx="114"/>
          </p:nvPr>
        </p:nvSpPr>
        <p:spPr>
          <a:xfrm>
            <a:off x="2452591" y="3153503"/>
            <a:ext cx="2052000" cy="489813"/>
          </a:xfrm>
        </p:spPr>
        <p:txBody>
          <a:bodyPr/>
          <a:lstStyle>
            <a:lvl1pPr marL="0" indent="0">
              <a:buNone/>
              <a:defRPr/>
            </a:lvl1pPr>
          </a:lstStyle>
          <a:p>
            <a:r>
              <a:rPr lang="en-US"/>
              <a:t>Click icon to add picture</a:t>
            </a:r>
            <a:endParaRPr lang="en-GB" dirty="0"/>
          </a:p>
        </p:txBody>
      </p:sp>
      <p:sp>
        <p:nvSpPr>
          <p:cNvPr id="34" name="Quote Source 5"/>
          <p:cNvSpPr>
            <a:spLocks noGrp="1"/>
          </p:cNvSpPr>
          <p:nvPr>
            <p:ph sz="quarter" idx="119"/>
          </p:nvPr>
        </p:nvSpPr>
        <p:spPr>
          <a:xfrm>
            <a:off x="265235" y="4699626"/>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3" name="Quote Content 5"/>
          <p:cNvSpPr>
            <a:spLocks noGrp="1"/>
          </p:cNvSpPr>
          <p:nvPr>
            <p:ph sz="quarter" idx="118" hasCustomPrompt="1"/>
          </p:nvPr>
        </p:nvSpPr>
        <p:spPr>
          <a:xfrm>
            <a:off x="265235" y="3750253"/>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4" name="Quote Picture 5"/>
          <p:cNvSpPr>
            <a:spLocks noGrp="1"/>
          </p:cNvSpPr>
          <p:nvPr>
            <p:ph type="pic" sz="quarter" idx="113"/>
          </p:nvPr>
        </p:nvSpPr>
        <p:spPr>
          <a:xfrm>
            <a:off x="264248" y="3151856"/>
            <a:ext cx="2052000" cy="489813"/>
          </a:xfrm>
        </p:spPr>
        <p:txBody>
          <a:bodyPr/>
          <a:lstStyle>
            <a:lvl1pPr marL="0" indent="0">
              <a:buNone/>
              <a:defRPr/>
            </a:lvl1pPr>
          </a:lstStyle>
          <a:p>
            <a:r>
              <a:rPr lang="en-US"/>
              <a:t>Click icon to add picture</a:t>
            </a:r>
            <a:endParaRPr lang="en-GB" dirty="0"/>
          </a:p>
        </p:txBody>
      </p:sp>
      <p:sp>
        <p:nvSpPr>
          <p:cNvPr id="49" name="Quote Source 4"/>
          <p:cNvSpPr>
            <a:spLocks noGrp="1"/>
          </p:cNvSpPr>
          <p:nvPr>
            <p:ph sz="quarter" idx="129"/>
          </p:nvPr>
        </p:nvSpPr>
        <p:spPr>
          <a:xfrm>
            <a:off x="6825300" y="2836320"/>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48" name="Quote Content 4"/>
          <p:cNvSpPr>
            <a:spLocks noGrp="1"/>
          </p:cNvSpPr>
          <p:nvPr>
            <p:ph sz="quarter" idx="128" hasCustomPrompt="1"/>
          </p:nvPr>
        </p:nvSpPr>
        <p:spPr>
          <a:xfrm>
            <a:off x="6825300" y="1886947"/>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6" name="Quote Picture 4"/>
          <p:cNvSpPr>
            <a:spLocks noGrp="1"/>
          </p:cNvSpPr>
          <p:nvPr>
            <p:ph type="pic" sz="quarter" idx="105"/>
          </p:nvPr>
        </p:nvSpPr>
        <p:spPr>
          <a:xfrm>
            <a:off x="6822537" y="1317605"/>
            <a:ext cx="2052000" cy="489813"/>
          </a:xfrm>
        </p:spPr>
        <p:txBody>
          <a:bodyPr/>
          <a:lstStyle>
            <a:lvl1pPr marL="0" indent="0">
              <a:buNone/>
              <a:defRPr/>
            </a:lvl1pPr>
          </a:lstStyle>
          <a:p>
            <a:r>
              <a:rPr lang="en-US"/>
              <a:t>Click icon to add picture</a:t>
            </a:r>
            <a:endParaRPr lang="en-GB" dirty="0"/>
          </a:p>
        </p:txBody>
      </p:sp>
      <p:sp>
        <p:nvSpPr>
          <p:cNvPr id="40" name="Quote Source 3"/>
          <p:cNvSpPr>
            <a:spLocks noGrp="1"/>
          </p:cNvSpPr>
          <p:nvPr>
            <p:ph sz="quarter" idx="125"/>
          </p:nvPr>
        </p:nvSpPr>
        <p:spPr>
          <a:xfrm>
            <a:off x="4644920" y="2836320"/>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9" name="Quote Content 3"/>
          <p:cNvSpPr>
            <a:spLocks noGrp="1"/>
          </p:cNvSpPr>
          <p:nvPr>
            <p:ph sz="quarter" idx="124" hasCustomPrompt="1"/>
          </p:nvPr>
        </p:nvSpPr>
        <p:spPr>
          <a:xfrm>
            <a:off x="4644920" y="1886947"/>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5" name="Quote Picture 3"/>
          <p:cNvSpPr>
            <a:spLocks noGrp="1"/>
          </p:cNvSpPr>
          <p:nvPr>
            <p:ph type="pic" sz="quarter" idx="104"/>
          </p:nvPr>
        </p:nvSpPr>
        <p:spPr>
          <a:xfrm>
            <a:off x="4643252" y="1317605"/>
            <a:ext cx="2052000" cy="489813"/>
          </a:xfrm>
        </p:spPr>
        <p:txBody>
          <a:bodyPr/>
          <a:lstStyle>
            <a:lvl1pPr marL="0" indent="0">
              <a:buNone/>
              <a:defRPr/>
            </a:lvl1pPr>
          </a:lstStyle>
          <a:p>
            <a:r>
              <a:rPr lang="en-US"/>
              <a:t>Click icon to add picture</a:t>
            </a:r>
            <a:endParaRPr lang="en-GB" dirty="0"/>
          </a:p>
        </p:txBody>
      </p:sp>
      <p:sp>
        <p:nvSpPr>
          <p:cNvPr id="36" name="Quote Source 2"/>
          <p:cNvSpPr>
            <a:spLocks noGrp="1"/>
          </p:cNvSpPr>
          <p:nvPr>
            <p:ph sz="quarter" idx="121"/>
          </p:nvPr>
        </p:nvSpPr>
        <p:spPr>
          <a:xfrm>
            <a:off x="2452592" y="2836320"/>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5" name="Quote Content 2"/>
          <p:cNvSpPr>
            <a:spLocks noGrp="1"/>
          </p:cNvSpPr>
          <p:nvPr>
            <p:ph sz="quarter" idx="120" hasCustomPrompt="1"/>
          </p:nvPr>
        </p:nvSpPr>
        <p:spPr>
          <a:xfrm>
            <a:off x="2452592" y="1886947"/>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4" name="Quote Picture 2"/>
          <p:cNvSpPr>
            <a:spLocks noGrp="1"/>
          </p:cNvSpPr>
          <p:nvPr>
            <p:ph type="pic" sz="quarter" idx="103"/>
          </p:nvPr>
        </p:nvSpPr>
        <p:spPr>
          <a:xfrm>
            <a:off x="2452593" y="1311668"/>
            <a:ext cx="2052000" cy="489813"/>
          </a:xfrm>
        </p:spPr>
        <p:txBody>
          <a:bodyPr/>
          <a:lstStyle>
            <a:lvl1pPr marL="0" indent="0">
              <a:buNone/>
              <a:defRPr/>
            </a:lvl1pPr>
          </a:lstStyle>
          <a:p>
            <a:r>
              <a:rPr lang="en-US"/>
              <a:t>Click icon to add picture</a:t>
            </a:r>
            <a:endParaRPr lang="en-GB" dirty="0"/>
          </a:p>
        </p:txBody>
      </p:sp>
      <p:sp>
        <p:nvSpPr>
          <p:cNvPr id="30" name="Quote Source 1"/>
          <p:cNvSpPr>
            <a:spLocks noGrp="1"/>
          </p:cNvSpPr>
          <p:nvPr>
            <p:ph sz="quarter" idx="87"/>
          </p:nvPr>
        </p:nvSpPr>
        <p:spPr>
          <a:xfrm>
            <a:off x="265235" y="2836320"/>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53" name="Quote Content 1"/>
          <p:cNvSpPr>
            <a:spLocks noGrp="1"/>
          </p:cNvSpPr>
          <p:nvPr>
            <p:ph sz="quarter" idx="18" hasCustomPrompt="1"/>
          </p:nvPr>
        </p:nvSpPr>
        <p:spPr>
          <a:xfrm>
            <a:off x="265235" y="1886947"/>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2" name="Quote Picture 1"/>
          <p:cNvSpPr>
            <a:spLocks noGrp="1"/>
          </p:cNvSpPr>
          <p:nvPr>
            <p:ph type="pic" sz="quarter" idx="102"/>
          </p:nvPr>
        </p:nvSpPr>
        <p:spPr>
          <a:xfrm>
            <a:off x="264762" y="1311668"/>
            <a:ext cx="2052000" cy="489813"/>
          </a:xfrm>
        </p:spPr>
        <p:txBody>
          <a:bodyPr/>
          <a:lstStyle>
            <a:lvl1pPr marL="0" indent="0">
              <a:buNone/>
              <a:defRPr/>
            </a:lvl1pPr>
          </a:lstStyle>
          <a:p>
            <a:r>
              <a:rPr lang="en-US"/>
              <a:t>Click icon to add picture</a:t>
            </a:r>
            <a:endParaRPr lang="en-GB" dirty="0"/>
          </a:p>
        </p:txBody>
      </p:sp>
      <p:sp>
        <p:nvSpPr>
          <p:cNvPr id="52" name="Slide Subtitle"/>
          <p:cNvSpPr>
            <a:spLocks noGrp="1"/>
          </p:cNvSpPr>
          <p:nvPr>
            <p:ph type="body" sz="quarter" idx="13"/>
          </p:nvPr>
        </p:nvSpPr>
        <p:spPr>
          <a:xfrm>
            <a:off x="284165"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43" name="Slide Title"/>
          <p:cNvSpPr>
            <a:spLocks noGrp="1"/>
          </p:cNvSpPr>
          <p:nvPr>
            <p:ph type="title"/>
          </p:nvPr>
        </p:nvSpPr>
        <p:spPr>
          <a:xfrm>
            <a:off x="288000" y="288001"/>
            <a:ext cx="8568000" cy="446400"/>
          </a:xfrm>
        </p:spPr>
        <p:txBody>
          <a:bodyPr/>
          <a:lstStyle/>
          <a:p>
            <a:r>
              <a:rPr lang="en-US"/>
              <a:t>Click to edit Master title style</a:t>
            </a:r>
            <a:endParaRPr lang="en-GB"/>
          </a:p>
        </p:txBody>
      </p:sp>
    </p:spTree>
    <p:extLst>
      <p:ext uri="{BB962C8B-B14F-4D97-AF65-F5344CB8AC3E}">
        <p14:creationId xmlns:p14="http://schemas.microsoft.com/office/powerpoint/2010/main" val="39332901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42"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4" name="Lawyer Text 9"/>
          <p:cNvSpPr>
            <a:spLocks noGrp="1"/>
          </p:cNvSpPr>
          <p:nvPr>
            <p:ph sz="quarter" idx="80"/>
          </p:nvPr>
        </p:nvSpPr>
        <p:spPr>
          <a:xfrm>
            <a:off x="6925987" y="3992409"/>
            <a:ext cx="2124000" cy="54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93" name="Lawyer Name 9"/>
          <p:cNvSpPr>
            <a:spLocks noGrp="1"/>
          </p:cNvSpPr>
          <p:nvPr>
            <p:ph type="body" sz="quarter" idx="79"/>
          </p:nvPr>
        </p:nvSpPr>
        <p:spPr>
          <a:xfrm>
            <a:off x="6925986" y="3812618"/>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92" name="Area of Focus 9"/>
          <p:cNvSpPr>
            <a:spLocks noGrp="1"/>
          </p:cNvSpPr>
          <p:nvPr>
            <p:ph type="body" sz="quarter" idx="78"/>
          </p:nvPr>
        </p:nvSpPr>
        <p:spPr>
          <a:xfrm>
            <a:off x="6925986" y="3579862"/>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91" name="Lawyer Picture 9"/>
          <p:cNvSpPr>
            <a:spLocks noGrp="1" noChangeAspect="1"/>
          </p:cNvSpPr>
          <p:nvPr>
            <p:ph type="pic" sz="quarter" idx="77"/>
          </p:nvPr>
        </p:nvSpPr>
        <p:spPr>
          <a:xfrm>
            <a:off x="6150550" y="3771412"/>
            <a:ext cx="720000" cy="720000"/>
          </a:xfrm>
        </p:spPr>
        <p:txBody>
          <a:bodyPr>
            <a:noAutofit/>
          </a:bodyPr>
          <a:lstStyle>
            <a:lvl1pPr marL="0" indent="0">
              <a:buNone/>
              <a:defRPr sz="1000"/>
            </a:lvl1pPr>
          </a:lstStyle>
          <a:p>
            <a:r>
              <a:rPr lang="en-US"/>
              <a:t>Click icon to add picture</a:t>
            </a:r>
            <a:endParaRPr lang="en-GB" dirty="0"/>
          </a:p>
        </p:txBody>
      </p:sp>
      <p:sp>
        <p:nvSpPr>
          <p:cNvPr id="90" name="Lawyer Text 8"/>
          <p:cNvSpPr>
            <a:spLocks noGrp="1"/>
          </p:cNvSpPr>
          <p:nvPr>
            <p:ph sz="quarter" idx="76"/>
          </p:nvPr>
        </p:nvSpPr>
        <p:spPr>
          <a:xfrm>
            <a:off x="3999537" y="3992409"/>
            <a:ext cx="2124000" cy="54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89" name="Lawyer Name 8"/>
          <p:cNvSpPr>
            <a:spLocks noGrp="1"/>
          </p:cNvSpPr>
          <p:nvPr>
            <p:ph type="body" sz="quarter" idx="75"/>
          </p:nvPr>
        </p:nvSpPr>
        <p:spPr>
          <a:xfrm>
            <a:off x="3999536" y="3812618"/>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88" name="Area of Focus 8"/>
          <p:cNvSpPr>
            <a:spLocks noGrp="1"/>
          </p:cNvSpPr>
          <p:nvPr>
            <p:ph type="body" sz="quarter" idx="74"/>
          </p:nvPr>
        </p:nvSpPr>
        <p:spPr>
          <a:xfrm>
            <a:off x="3999536" y="3579862"/>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87" name="Lawyer Picture 8"/>
          <p:cNvSpPr>
            <a:spLocks noGrp="1" noChangeAspect="1"/>
          </p:cNvSpPr>
          <p:nvPr>
            <p:ph type="pic" sz="quarter" idx="73"/>
          </p:nvPr>
        </p:nvSpPr>
        <p:spPr>
          <a:xfrm>
            <a:off x="3224100" y="3771412"/>
            <a:ext cx="720000" cy="720000"/>
          </a:xfrm>
        </p:spPr>
        <p:txBody>
          <a:bodyPr>
            <a:noAutofit/>
          </a:bodyPr>
          <a:lstStyle>
            <a:lvl1pPr marL="0" indent="0">
              <a:buNone/>
              <a:defRPr sz="1000"/>
            </a:lvl1pPr>
          </a:lstStyle>
          <a:p>
            <a:r>
              <a:rPr lang="en-US"/>
              <a:t>Click icon to add picture</a:t>
            </a:r>
            <a:endParaRPr lang="en-GB" dirty="0"/>
          </a:p>
        </p:txBody>
      </p:sp>
      <p:sp>
        <p:nvSpPr>
          <p:cNvPr id="86" name="Lawyer Text 7"/>
          <p:cNvSpPr>
            <a:spLocks noGrp="1"/>
          </p:cNvSpPr>
          <p:nvPr>
            <p:ph sz="quarter" idx="72"/>
          </p:nvPr>
        </p:nvSpPr>
        <p:spPr>
          <a:xfrm>
            <a:off x="1062776" y="3992409"/>
            <a:ext cx="2124000" cy="54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85" name="Lawyer Name 7"/>
          <p:cNvSpPr>
            <a:spLocks noGrp="1"/>
          </p:cNvSpPr>
          <p:nvPr>
            <p:ph type="body" sz="quarter" idx="71"/>
          </p:nvPr>
        </p:nvSpPr>
        <p:spPr>
          <a:xfrm>
            <a:off x="1062775" y="3812618"/>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83" name="Lawyer Picture 7"/>
          <p:cNvSpPr>
            <a:spLocks noGrp="1" noChangeAspect="1"/>
          </p:cNvSpPr>
          <p:nvPr>
            <p:ph type="pic" sz="quarter" idx="69"/>
          </p:nvPr>
        </p:nvSpPr>
        <p:spPr>
          <a:xfrm>
            <a:off x="287339" y="3771412"/>
            <a:ext cx="720000" cy="720000"/>
          </a:xfrm>
        </p:spPr>
        <p:txBody>
          <a:bodyPr>
            <a:noAutofit/>
          </a:bodyPr>
          <a:lstStyle>
            <a:lvl1pPr marL="0" indent="0">
              <a:buNone/>
              <a:defRPr sz="1000"/>
            </a:lvl1pPr>
          </a:lstStyle>
          <a:p>
            <a:r>
              <a:rPr lang="en-US"/>
              <a:t>Click icon to add picture</a:t>
            </a:r>
            <a:endParaRPr lang="en-GB" dirty="0"/>
          </a:p>
        </p:txBody>
      </p:sp>
      <p:sp>
        <p:nvSpPr>
          <p:cNvPr id="84" name="Area of Focus 7"/>
          <p:cNvSpPr>
            <a:spLocks noGrp="1"/>
          </p:cNvSpPr>
          <p:nvPr>
            <p:ph type="body" sz="quarter" idx="70"/>
          </p:nvPr>
        </p:nvSpPr>
        <p:spPr>
          <a:xfrm>
            <a:off x="1062775" y="3579862"/>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82" name="LawyerText 6"/>
          <p:cNvSpPr>
            <a:spLocks noGrp="1"/>
          </p:cNvSpPr>
          <p:nvPr>
            <p:ph sz="quarter" idx="68"/>
          </p:nvPr>
        </p:nvSpPr>
        <p:spPr>
          <a:xfrm>
            <a:off x="6925987" y="2840280"/>
            <a:ext cx="2124000" cy="54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81" name="Lawyer Name 6"/>
          <p:cNvSpPr>
            <a:spLocks noGrp="1"/>
          </p:cNvSpPr>
          <p:nvPr>
            <p:ph type="body" sz="quarter" idx="67"/>
          </p:nvPr>
        </p:nvSpPr>
        <p:spPr>
          <a:xfrm>
            <a:off x="6925986" y="2660490"/>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80" name="Area of Focus 6"/>
          <p:cNvSpPr>
            <a:spLocks noGrp="1"/>
          </p:cNvSpPr>
          <p:nvPr>
            <p:ph type="body" sz="quarter" idx="66"/>
          </p:nvPr>
        </p:nvSpPr>
        <p:spPr>
          <a:xfrm>
            <a:off x="6925986" y="2427734"/>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76" name="Lawyer Picture 6"/>
          <p:cNvSpPr>
            <a:spLocks noGrp="1" noChangeAspect="1"/>
          </p:cNvSpPr>
          <p:nvPr>
            <p:ph type="pic" sz="quarter" idx="65"/>
          </p:nvPr>
        </p:nvSpPr>
        <p:spPr>
          <a:xfrm>
            <a:off x="6150550" y="2619285"/>
            <a:ext cx="720000" cy="720000"/>
          </a:xfrm>
        </p:spPr>
        <p:txBody>
          <a:bodyPr>
            <a:noAutofit/>
          </a:bodyPr>
          <a:lstStyle>
            <a:lvl1pPr marL="0" indent="0">
              <a:buNone/>
              <a:defRPr sz="1000"/>
            </a:lvl1pPr>
          </a:lstStyle>
          <a:p>
            <a:r>
              <a:rPr lang="en-US"/>
              <a:t>Click icon to add picture</a:t>
            </a:r>
            <a:endParaRPr lang="en-GB" dirty="0"/>
          </a:p>
        </p:txBody>
      </p:sp>
      <p:sp>
        <p:nvSpPr>
          <p:cNvPr id="73" name="Lawyer Text 5"/>
          <p:cNvSpPr>
            <a:spLocks noGrp="1"/>
          </p:cNvSpPr>
          <p:nvPr>
            <p:ph sz="quarter" idx="64"/>
          </p:nvPr>
        </p:nvSpPr>
        <p:spPr>
          <a:xfrm>
            <a:off x="3999537" y="2840280"/>
            <a:ext cx="2124000" cy="54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70" name="Lawyer Name 5"/>
          <p:cNvSpPr>
            <a:spLocks noGrp="1"/>
          </p:cNvSpPr>
          <p:nvPr>
            <p:ph type="body" sz="quarter" idx="63"/>
          </p:nvPr>
        </p:nvSpPr>
        <p:spPr>
          <a:xfrm>
            <a:off x="3999536" y="2660490"/>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67" name="Area of Focus 5"/>
          <p:cNvSpPr>
            <a:spLocks noGrp="1"/>
          </p:cNvSpPr>
          <p:nvPr>
            <p:ph type="body" sz="quarter" idx="62"/>
          </p:nvPr>
        </p:nvSpPr>
        <p:spPr>
          <a:xfrm>
            <a:off x="3999536" y="2427734"/>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61" name="Lawyer Picture 5"/>
          <p:cNvSpPr>
            <a:spLocks noGrp="1" noChangeAspect="1"/>
          </p:cNvSpPr>
          <p:nvPr>
            <p:ph type="pic" sz="quarter" idx="61"/>
          </p:nvPr>
        </p:nvSpPr>
        <p:spPr>
          <a:xfrm>
            <a:off x="3224100" y="2619285"/>
            <a:ext cx="720000" cy="720000"/>
          </a:xfrm>
        </p:spPr>
        <p:txBody>
          <a:bodyPr>
            <a:noAutofit/>
          </a:bodyPr>
          <a:lstStyle>
            <a:lvl1pPr marL="0" indent="0">
              <a:buNone/>
              <a:defRPr sz="1000"/>
            </a:lvl1pPr>
          </a:lstStyle>
          <a:p>
            <a:r>
              <a:rPr lang="en-US"/>
              <a:t>Click icon to add picture</a:t>
            </a:r>
            <a:endParaRPr lang="en-GB" dirty="0"/>
          </a:p>
        </p:txBody>
      </p:sp>
      <p:sp>
        <p:nvSpPr>
          <p:cNvPr id="59" name="Lawyer Text 4"/>
          <p:cNvSpPr>
            <a:spLocks noGrp="1"/>
          </p:cNvSpPr>
          <p:nvPr>
            <p:ph sz="quarter" idx="60"/>
          </p:nvPr>
        </p:nvSpPr>
        <p:spPr>
          <a:xfrm>
            <a:off x="1062776" y="2840280"/>
            <a:ext cx="2124000" cy="54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58" name="Lawyer Name 4"/>
          <p:cNvSpPr>
            <a:spLocks noGrp="1"/>
          </p:cNvSpPr>
          <p:nvPr>
            <p:ph type="body" sz="quarter" idx="59"/>
          </p:nvPr>
        </p:nvSpPr>
        <p:spPr>
          <a:xfrm>
            <a:off x="1062775" y="2660490"/>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57" name="Area of Focus 4"/>
          <p:cNvSpPr>
            <a:spLocks noGrp="1"/>
          </p:cNvSpPr>
          <p:nvPr>
            <p:ph type="body" sz="quarter" idx="58"/>
          </p:nvPr>
        </p:nvSpPr>
        <p:spPr>
          <a:xfrm>
            <a:off x="1062775" y="2427734"/>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56" name="Lawyer Picture 4"/>
          <p:cNvSpPr>
            <a:spLocks noGrp="1" noChangeAspect="1"/>
          </p:cNvSpPr>
          <p:nvPr>
            <p:ph type="pic" sz="quarter" idx="57"/>
          </p:nvPr>
        </p:nvSpPr>
        <p:spPr>
          <a:xfrm>
            <a:off x="287339" y="2619285"/>
            <a:ext cx="720000" cy="720000"/>
          </a:xfrm>
        </p:spPr>
        <p:txBody>
          <a:bodyPr>
            <a:noAutofit/>
          </a:bodyPr>
          <a:lstStyle>
            <a:lvl1pPr marL="0" indent="0">
              <a:buNone/>
              <a:defRPr sz="1000"/>
            </a:lvl1pPr>
          </a:lstStyle>
          <a:p>
            <a:r>
              <a:rPr lang="en-US"/>
              <a:t>Click icon to add picture</a:t>
            </a:r>
            <a:endParaRPr lang="en-GB" dirty="0"/>
          </a:p>
        </p:txBody>
      </p:sp>
      <p:sp>
        <p:nvSpPr>
          <p:cNvPr id="53" name="Lawyer Text 3"/>
          <p:cNvSpPr>
            <a:spLocks noGrp="1"/>
          </p:cNvSpPr>
          <p:nvPr>
            <p:ph sz="quarter" idx="56"/>
          </p:nvPr>
        </p:nvSpPr>
        <p:spPr>
          <a:xfrm>
            <a:off x="6925987" y="1710223"/>
            <a:ext cx="2124000" cy="54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52" name="Lawyer Name 3"/>
          <p:cNvSpPr>
            <a:spLocks noGrp="1"/>
          </p:cNvSpPr>
          <p:nvPr>
            <p:ph type="body" sz="quarter" idx="55"/>
          </p:nvPr>
        </p:nvSpPr>
        <p:spPr>
          <a:xfrm>
            <a:off x="6925986" y="1530433"/>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51" name="Area of Focus 3"/>
          <p:cNvSpPr>
            <a:spLocks noGrp="1"/>
          </p:cNvSpPr>
          <p:nvPr>
            <p:ph type="body" sz="quarter" idx="54"/>
          </p:nvPr>
        </p:nvSpPr>
        <p:spPr>
          <a:xfrm>
            <a:off x="6925986" y="1297677"/>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50" name="Lawyer Picture 3"/>
          <p:cNvSpPr>
            <a:spLocks noGrp="1" noChangeAspect="1"/>
          </p:cNvSpPr>
          <p:nvPr>
            <p:ph type="pic" sz="quarter" idx="53"/>
          </p:nvPr>
        </p:nvSpPr>
        <p:spPr>
          <a:xfrm>
            <a:off x="6150550" y="1489227"/>
            <a:ext cx="720000" cy="720000"/>
          </a:xfrm>
        </p:spPr>
        <p:txBody>
          <a:bodyPr>
            <a:noAutofit/>
          </a:bodyPr>
          <a:lstStyle>
            <a:lvl1pPr marL="0" indent="0">
              <a:buNone/>
              <a:defRPr sz="1000"/>
            </a:lvl1pPr>
          </a:lstStyle>
          <a:p>
            <a:r>
              <a:rPr lang="en-US"/>
              <a:t>Click icon to add picture</a:t>
            </a:r>
            <a:endParaRPr lang="en-GB" dirty="0"/>
          </a:p>
        </p:txBody>
      </p:sp>
      <p:sp>
        <p:nvSpPr>
          <p:cNvPr id="47" name="Lawyer Text 2"/>
          <p:cNvSpPr>
            <a:spLocks noGrp="1"/>
          </p:cNvSpPr>
          <p:nvPr>
            <p:ph sz="quarter" idx="52"/>
          </p:nvPr>
        </p:nvSpPr>
        <p:spPr>
          <a:xfrm>
            <a:off x="3999537" y="1710223"/>
            <a:ext cx="2124000" cy="54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46" name="Lawyer Name 2"/>
          <p:cNvSpPr>
            <a:spLocks noGrp="1"/>
          </p:cNvSpPr>
          <p:nvPr>
            <p:ph type="body" sz="quarter" idx="51"/>
          </p:nvPr>
        </p:nvSpPr>
        <p:spPr>
          <a:xfrm>
            <a:off x="3999536" y="1530433"/>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45" name="Area of Focus 2"/>
          <p:cNvSpPr>
            <a:spLocks noGrp="1"/>
          </p:cNvSpPr>
          <p:nvPr>
            <p:ph type="body" sz="quarter" idx="50"/>
          </p:nvPr>
        </p:nvSpPr>
        <p:spPr>
          <a:xfrm>
            <a:off x="3999536" y="1297677"/>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44" name="Lawyer Picture 2"/>
          <p:cNvSpPr>
            <a:spLocks noGrp="1" noChangeAspect="1"/>
          </p:cNvSpPr>
          <p:nvPr>
            <p:ph type="pic" sz="quarter" idx="49"/>
          </p:nvPr>
        </p:nvSpPr>
        <p:spPr>
          <a:xfrm>
            <a:off x="3224100" y="1489227"/>
            <a:ext cx="720000" cy="720000"/>
          </a:xfrm>
        </p:spPr>
        <p:txBody>
          <a:bodyPr>
            <a:noAutofit/>
          </a:bodyPr>
          <a:lstStyle>
            <a:lvl1pPr marL="0" indent="0">
              <a:buNone/>
              <a:defRPr sz="1000"/>
            </a:lvl1pPr>
          </a:lstStyle>
          <a:p>
            <a:r>
              <a:rPr lang="en-US"/>
              <a:t>Click icon to add picture</a:t>
            </a:r>
            <a:endParaRPr lang="en-GB" dirty="0"/>
          </a:p>
        </p:txBody>
      </p:sp>
      <p:sp>
        <p:nvSpPr>
          <p:cNvPr id="33" name="Lawyer Text 1"/>
          <p:cNvSpPr>
            <a:spLocks noGrp="1"/>
          </p:cNvSpPr>
          <p:nvPr>
            <p:ph sz="quarter" idx="44"/>
          </p:nvPr>
        </p:nvSpPr>
        <p:spPr>
          <a:xfrm>
            <a:off x="1062776" y="1710223"/>
            <a:ext cx="2124000" cy="54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Lawyer Name 1"/>
          <p:cNvSpPr>
            <a:spLocks noGrp="1"/>
          </p:cNvSpPr>
          <p:nvPr>
            <p:ph type="body" sz="quarter" idx="48"/>
          </p:nvPr>
        </p:nvSpPr>
        <p:spPr>
          <a:xfrm>
            <a:off x="1062775" y="1530433"/>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31" name="Area of Focus 1"/>
          <p:cNvSpPr>
            <a:spLocks noGrp="1"/>
          </p:cNvSpPr>
          <p:nvPr>
            <p:ph type="body" sz="quarter" idx="17"/>
          </p:nvPr>
        </p:nvSpPr>
        <p:spPr>
          <a:xfrm>
            <a:off x="1062775" y="1297677"/>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30" name="Lawyer Picture 1"/>
          <p:cNvSpPr>
            <a:spLocks noGrp="1" noChangeAspect="1"/>
          </p:cNvSpPr>
          <p:nvPr>
            <p:ph type="pic" sz="quarter" idx="47"/>
          </p:nvPr>
        </p:nvSpPr>
        <p:spPr>
          <a:xfrm>
            <a:off x="287339" y="1496052"/>
            <a:ext cx="720000" cy="720000"/>
          </a:xfrm>
        </p:spPr>
        <p:txBody>
          <a:bodyPr>
            <a:noAutofit/>
          </a:bodyPr>
          <a:lstStyle>
            <a:lvl1pPr marL="0" indent="0">
              <a:buNone/>
              <a:defRPr sz="1000"/>
            </a:lvl1pPr>
          </a:lstStyle>
          <a:p>
            <a:r>
              <a:rPr lang="en-US"/>
              <a:t>Click icon to add picture</a:t>
            </a:r>
            <a:endParaRPr lang="en-GB" dirty="0"/>
          </a:p>
        </p:txBody>
      </p:sp>
      <p:sp>
        <p:nvSpPr>
          <p:cNvPr id="5" name="Slide Subtitle"/>
          <p:cNvSpPr>
            <a:spLocks noGrp="1"/>
          </p:cNvSpPr>
          <p:nvPr>
            <p:ph type="body" sz="quarter" idx="13"/>
          </p:nvPr>
        </p:nvSpPr>
        <p:spPr>
          <a:xfrm>
            <a:off x="284165"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9547779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ingle entry CV">
    <p:spTree>
      <p:nvGrpSpPr>
        <p:cNvPr id="1" name=""/>
        <p:cNvGrpSpPr/>
        <p:nvPr/>
      </p:nvGrpSpPr>
      <p:grpSpPr>
        <a:xfrm>
          <a:off x="0" y="0"/>
          <a:ext cx="0" cy="0"/>
          <a:chOff x="0" y="0"/>
          <a:chExt cx="0" cy="0"/>
        </a:xfrm>
      </p:grpSpPr>
      <p:sp>
        <p:nvSpPr>
          <p:cNvPr id="2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20"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28" name="Line under Title Short"/>
          <p:cNvCxnSpPr/>
          <p:nvPr userDrawn="1"/>
        </p:nvCxnSpPr>
        <p:spPr>
          <a:xfrm flipH="1">
            <a:off x="288000" y="735227"/>
            <a:ext cx="589714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Social Media Text"/>
          <p:cNvSpPr>
            <a:spLocks noGrp="1"/>
          </p:cNvSpPr>
          <p:nvPr>
            <p:ph type="body" sz="quarter" idx="45"/>
          </p:nvPr>
        </p:nvSpPr>
        <p:spPr>
          <a:xfrm>
            <a:off x="6376033" y="4617966"/>
            <a:ext cx="2504443" cy="315985"/>
          </a:xfrm>
        </p:spPr>
        <p:txBody>
          <a:bodyPr lIns="0">
            <a:noAutofit/>
          </a:bodyPr>
          <a:lstStyle>
            <a:lvl1pPr marL="0" indent="0">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25" name="Social Media Heading"/>
          <p:cNvSpPr txBox="1"/>
          <p:nvPr userDrawn="1"/>
        </p:nvSpPr>
        <p:spPr>
          <a:xfrm>
            <a:off x="6376034" y="4436812"/>
            <a:ext cx="678071" cy="246221"/>
          </a:xfrm>
          <a:prstGeom prst="rect">
            <a:avLst/>
          </a:prstGeom>
          <a:noFill/>
        </p:spPr>
        <p:txBody>
          <a:bodyPr wrap="none" lIns="0" rIns="0" rtlCol="0">
            <a:spAutoFit/>
          </a:bodyPr>
          <a:lstStyle/>
          <a:p>
            <a:r>
              <a:rPr lang="en-GB" sz="1000" b="1" dirty="0">
                <a:solidFill>
                  <a:schemeClr val="accent1"/>
                </a:solidFill>
                <a:latin typeface="+mj-lt"/>
              </a:rPr>
              <a:t>Social Media</a:t>
            </a:r>
          </a:p>
        </p:txBody>
      </p:sp>
      <p:sp>
        <p:nvSpPr>
          <p:cNvPr id="19" name="Education Text"/>
          <p:cNvSpPr>
            <a:spLocks noGrp="1"/>
          </p:cNvSpPr>
          <p:nvPr>
            <p:ph type="body" sz="quarter" idx="15"/>
          </p:nvPr>
        </p:nvSpPr>
        <p:spPr>
          <a:xfrm>
            <a:off x="6376033" y="3807085"/>
            <a:ext cx="2504443" cy="652779"/>
          </a:xfrm>
        </p:spPr>
        <p:txBody>
          <a:bodyPr lIns="0">
            <a:noAutofit/>
          </a:bodyPr>
          <a:lstStyle>
            <a:lvl1pPr marL="0" indent="0">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21" name="Education Heading"/>
          <p:cNvSpPr txBox="1"/>
          <p:nvPr userDrawn="1"/>
        </p:nvSpPr>
        <p:spPr>
          <a:xfrm>
            <a:off x="6376032" y="3625931"/>
            <a:ext cx="530594" cy="246221"/>
          </a:xfrm>
          <a:prstGeom prst="rect">
            <a:avLst/>
          </a:prstGeom>
          <a:noFill/>
        </p:spPr>
        <p:txBody>
          <a:bodyPr wrap="none" lIns="0" rIns="0" rtlCol="0">
            <a:spAutoFit/>
          </a:bodyPr>
          <a:lstStyle/>
          <a:p>
            <a:r>
              <a:rPr lang="en-GB" sz="1000" b="1" dirty="0">
                <a:solidFill>
                  <a:schemeClr val="accent1"/>
                </a:solidFill>
                <a:latin typeface="+mj-lt"/>
              </a:rPr>
              <a:t>Education</a:t>
            </a:r>
          </a:p>
        </p:txBody>
      </p:sp>
      <p:sp>
        <p:nvSpPr>
          <p:cNvPr id="9" name="Areas of Focus Text"/>
          <p:cNvSpPr>
            <a:spLocks noGrp="1"/>
          </p:cNvSpPr>
          <p:nvPr>
            <p:ph type="body" sz="quarter" idx="14"/>
          </p:nvPr>
        </p:nvSpPr>
        <p:spPr>
          <a:xfrm>
            <a:off x="6376033" y="3007706"/>
            <a:ext cx="2504443" cy="641813"/>
          </a:xfrm>
        </p:spPr>
        <p:txBody>
          <a:bodyPr lIns="0">
            <a:noAutofit/>
          </a:bodyPr>
          <a:lstStyle>
            <a:lvl1pPr marL="0" indent="0">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16" name="Areas of Focus Heading"/>
          <p:cNvSpPr txBox="1"/>
          <p:nvPr userDrawn="1"/>
        </p:nvSpPr>
        <p:spPr>
          <a:xfrm>
            <a:off x="6376034" y="2826552"/>
            <a:ext cx="765797" cy="245917"/>
          </a:xfrm>
          <a:prstGeom prst="rect">
            <a:avLst/>
          </a:prstGeom>
          <a:noFill/>
        </p:spPr>
        <p:txBody>
          <a:bodyPr wrap="none" lIns="0" rIns="0" rtlCol="0">
            <a:spAutoFit/>
          </a:bodyPr>
          <a:lstStyle/>
          <a:p>
            <a:r>
              <a:rPr lang="en-GB" sz="1000" b="1" dirty="0">
                <a:solidFill>
                  <a:schemeClr val="accent1"/>
                </a:solidFill>
                <a:latin typeface="+mj-lt"/>
              </a:rPr>
              <a:t>Areas</a:t>
            </a:r>
            <a:r>
              <a:rPr lang="en-GB" sz="1000" b="1" baseline="0" dirty="0">
                <a:solidFill>
                  <a:schemeClr val="accent1"/>
                </a:solidFill>
                <a:latin typeface="+mj-lt"/>
              </a:rPr>
              <a:t> of focus</a:t>
            </a:r>
            <a:endParaRPr lang="en-GB" sz="1000" b="1" dirty="0">
              <a:solidFill>
                <a:schemeClr val="accent1"/>
              </a:solidFill>
              <a:latin typeface="+mj-lt"/>
            </a:endParaRPr>
          </a:p>
        </p:txBody>
      </p:sp>
      <p:sp>
        <p:nvSpPr>
          <p:cNvPr id="8" name="Email"/>
          <p:cNvSpPr>
            <a:spLocks noGrp="1"/>
          </p:cNvSpPr>
          <p:nvPr>
            <p:ph type="body" sz="quarter" idx="13"/>
          </p:nvPr>
        </p:nvSpPr>
        <p:spPr>
          <a:xfrm>
            <a:off x="6376032" y="2620658"/>
            <a:ext cx="2504444" cy="247650"/>
          </a:xfrm>
        </p:spPr>
        <p:txBody>
          <a:bodyPr lIns="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7" name="Phone No"/>
          <p:cNvSpPr>
            <a:spLocks noGrp="1"/>
          </p:cNvSpPr>
          <p:nvPr>
            <p:ph type="body" sz="quarter" idx="12"/>
          </p:nvPr>
        </p:nvSpPr>
        <p:spPr>
          <a:xfrm>
            <a:off x="6495903" y="2421341"/>
            <a:ext cx="2384572" cy="247650"/>
          </a:xfrm>
        </p:spPr>
        <p:txBody>
          <a:bodyPr lIns="0" anchor="ctr" anchorCtr="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11" name="T"/>
          <p:cNvSpPr txBox="1"/>
          <p:nvPr userDrawn="1"/>
        </p:nvSpPr>
        <p:spPr>
          <a:xfrm>
            <a:off x="6392974" y="2421341"/>
            <a:ext cx="51296" cy="248400"/>
          </a:xfrm>
          <a:prstGeom prst="rect">
            <a:avLst/>
          </a:prstGeom>
          <a:noFill/>
        </p:spPr>
        <p:txBody>
          <a:bodyPr wrap="none" lIns="0" rIns="0" rtlCol="0" anchor="ctr" anchorCtr="0">
            <a:noAutofit/>
          </a:bodyPr>
          <a:lstStyle/>
          <a:p>
            <a:r>
              <a:rPr lang="en-GB" sz="900" b="1" dirty="0">
                <a:solidFill>
                  <a:schemeClr val="accent6"/>
                </a:solidFill>
                <a:latin typeface="+mj-lt"/>
              </a:rPr>
              <a:t>T</a:t>
            </a:r>
          </a:p>
        </p:txBody>
      </p:sp>
      <p:sp>
        <p:nvSpPr>
          <p:cNvPr id="5" name="Lawyer Picture"/>
          <p:cNvSpPr>
            <a:spLocks noGrp="1" noChangeAspect="1"/>
          </p:cNvSpPr>
          <p:nvPr>
            <p:ph type="pic" sz="quarter" idx="11"/>
          </p:nvPr>
        </p:nvSpPr>
        <p:spPr>
          <a:xfrm>
            <a:off x="6367260" y="735228"/>
            <a:ext cx="1584000" cy="1585278"/>
          </a:xfrm>
        </p:spPr>
        <p:txBody>
          <a:bodyPr/>
          <a:lstStyle/>
          <a:p>
            <a:r>
              <a:rPr lang="en-US"/>
              <a:t>Click icon to add picture</a:t>
            </a:r>
            <a:endParaRPr lang="en-GB" dirty="0"/>
          </a:p>
        </p:txBody>
      </p:sp>
      <p:sp>
        <p:nvSpPr>
          <p:cNvPr id="18" name="Biography Content"/>
          <p:cNvSpPr>
            <a:spLocks noGrp="1"/>
          </p:cNvSpPr>
          <p:nvPr>
            <p:ph sz="quarter" idx="44"/>
          </p:nvPr>
        </p:nvSpPr>
        <p:spPr>
          <a:xfrm>
            <a:off x="289166" y="1568450"/>
            <a:ext cx="5895975" cy="3365500"/>
          </a:xfrm>
        </p:spPr>
        <p:txBody>
          <a:bodyPr lIns="0" tIns="36000" rIns="0" bIns="36000">
            <a:noAutofit/>
          </a:bodyPr>
          <a:lstStyle>
            <a:lvl1pPr marL="0" indent="0">
              <a:lnSpc>
                <a:spcPct val="110000"/>
              </a:lnSpc>
              <a:spcAft>
                <a:spcPts val="300"/>
              </a:spcAft>
              <a:buNone/>
              <a:defRPr sz="1600">
                <a:solidFill>
                  <a:schemeClr val="accent6"/>
                </a:solidFill>
                <a:latin typeface="+mj-lt"/>
              </a:defRPr>
            </a:lvl1pPr>
            <a:lvl2pPr marL="5586" indent="0">
              <a:lnSpc>
                <a:spcPct val="110000"/>
              </a:lnSpc>
              <a:spcAft>
                <a:spcPts val="300"/>
              </a:spcAft>
              <a:buNone/>
              <a:defRPr sz="1200"/>
            </a:lvl2pPr>
            <a:lvl3pPr marL="179388" indent="-173038">
              <a:lnSpc>
                <a:spcPct val="110000"/>
              </a:lnSpc>
              <a:spcAft>
                <a:spcPts val="300"/>
              </a:spcAft>
              <a:defRPr sz="1200"/>
            </a:lvl3pPr>
            <a:lvl4pPr marL="358775" indent="-173038">
              <a:lnSpc>
                <a:spcPct val="110000"/>
              </a:lnSpc>
              <a:spcAft>
                <a:spcPts val="300"/>
              </a:spcAft>
              <a:defRPr sz="1200"/>
            </a:lvl4pPr>
            <a:lvl5pPr marL="538163" indent="-173038">
              <a:lnSpc>
                <a:spcPct val="110000"/>
              </a:lnSpc>
              <a:spcAft>
                <a:spcPts val="300"/>
              </a:spcAf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Role Location"/>
          <p:cNvSpPr>
            <a:spLocks noGrp="1"/>
          </p:cNvSpPr>
          <p:nvPr>
            <p:ph type="body" sz="quarter" idx="17"/>
          </p:nvPr>
        </p:nvSpPr>
        <p:spPr>
          <a:xfrm>
            <a:off x="284163" y="1116855"/>
            <a:ext cx="5892350" cy="311150"/>
          </a:xfrm>
        </p:spPr>
        <p:txBody>
          <a:bodyPr>
            <a:noAutofit/>
          </a:bodyPr>
          <a:lstStyle>
            <a:lvl1pPr marL="0" indent="0">
              <a:buNone/>
              <a:defRPr sz="2000">
                <a:latin typeface="+mj-lt"/>
              </a:defRPr>
            </a:lvl1pPr>
          </a:lstStyle>
          <a:p>
            <a:pPr lvl="0"/>
            <a:r>
              <a:rPr lang="en-US"/>
              <a:t>Click to edit Master text styles</a:t>
            </a:r>
          </a:p>
        </p:txBody>
      </p:sp>
      <p:sp>
        <p:nvSpPr>
          <p:cNvPr id="24" name="Lawyer Name"/>
          <p:cNvSpPr>
            <a:spLocks noGrp="1"/>
          </p:cNvSpPr>
          <p:nvPr>
            <p:ph type="body" sz="quarter" idx="16"/>
          </p:nvPr>
        </p:nvSpPr>
        <p:spPr>
          <a:xfrm>
            <a:off x="284166" y="735013"/>
            <a:ext cx="5892997" cy="446400"/>
          </a:xfrm>
        </p:spPr>
        <p:txBody>
          <a:bodyPr>
            <a:normAutofit/>
          </a:bodyPr>
          <a:lstStyle>
            <a:lvl1pPr marL="0" indent="0">
              <a:buNone/>
              <a:defRPr sz="2400" b="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8148919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ouble entry CV">
    <p:spTree>
      <p:nvGrpSpPr>
        <p:cNvPr id="1" name=""/>
        <p:cNvGrpSpPr/>
        <p:nvPr/>
      </p:nvGrpSpPr>
      <p:grpSpPr>
        <a:xfrm>
          <a:off x="0" y="0"/>
          <a:ext cx="0" cy="0"/>
          <a:chOff x="0" y="0"/>
          <a:chExt cx="0" cy="0"/>
        </a:xfrm>
      </p:grpSpPr>
      <p:sp>
        <p:nvSpPr>
          <p:cNvPr id="36"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35"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39"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Social Media Text 2"/>
          <p:cNvSpPr>
            <a:spLocks noGrp="1"/>
          </p:cNvSpPr>
          <p:nvPr>
            <p:ph type="body" sz="quarter" idx="47"/>
          </p:nvPr>
        </p:nvSpPr>
        <p:spPr>
          <a:xfrm>
            <a:off x="7172325" y="4181668"/>
            <a:ext cx="1695450" cy="769501"/>
          </a:xfrm>
        </p:spPr>
        <p:txBody>
          <a:bodyPr lIns="0" rIns="0">
            <a:noAutofit/>
          </a:bodyPr>
          <a:lstStyle>
            <a:lvl1pPr marL="0" indent="0">
              <a:lnSpc>
                <a:spcPct val="110000"/>
              </a:lnSpc>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70" name="Social Media Heading 2"/>
          <p:cNvSpPr txBox="1"/>
          <p:nvPr userDrawn="1"/>
        </p:nvSpPr>
        <p:spPr>
          <a:xfrm>
            <a:off x="7175788" y="4005881"/>
            <a:ext cx="678071" cy="246221"/>
          </a:xfrm>
          <a:prstGeom prst="rect">
            <a:avLst/>
          </a:prstGeom>
          <a:noFill/>
        </p:spPr>
        <p:txBody>
          <a:bodyPr wrap="none" lIns="0" rIns="0" rtlCol="0">
            <a:spAutoFit/>
          </a:bodyPr>
          <a:lstStyle/>
          <a:p>
            <a:r>
              <a:rPr lang="en-GB" sz="1000" b="1" dirty="0">
                <a:solidFill>
                  <a:schemeClr val="accent1"/>
                </a:solidFill>
                <a:latin typeface="+mj-lt"/>
              </a:rPr>
              <a:t>Social Media</a:t>
            </a:r>
          </a:p>
        </p:txBody>
      </p:sp>
      <p:sp>
        <p:nvSpPr>
          <p:cNvPr id="69" name="Area of Focus Text 2"/>
          <p:cNvSpPr>
            <a:spLocks noGrp="1"/>
          </p:cNvSpPr>
          <p:nvPr>
            <p:ph type="body" sz="quarter" idx="53"/>
          </p:nvPr>
        </p:nvSpPr>
        <p:spPr>
          <a:xfrm>
            <a:off x="7172325" y="3311718"/>
            <a:ext cx="1695450" cy="769501"/>
          </a:xfrm>
        </p:spPr>
        <p:txBody>
          <a:bodyPr lIns="0" rIns="0">
            <a:noAutofit/>
          </a:bodyPr>
          <a:lstStyle>
            <a:lvl1pPr marL="0" indent="0">
              <a:lnSpc>
                <a:spcPct val="110000"/>
              </a:lnSpc>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62" name="Area of Focus Heading 2"/>
          <p:cNvSpPr txBox="1"/>
          <p:nvPr userDrawn="1"/>
        </p:nvSpPr>
        <p:spPr>
          <a:xfrm>
            <a:off x="7188229" y="3166095"/>
            <a:ext cx="784081" cy="245917"/>
          </a:xfrm>
          <a:prstGeom prst="rect">
            <a:avLst/>
          </a:prstGeom>
          <a:noFill/>
        </p:spPr>
        <p:txBody>
          <a:bodyPr wrap="non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8A618"/>
                </a:solidFill>
                <a:effectLst/>
                <a:uLnTx/>
                <a:uFillTx/>
                <a:latin typeface="Calibri"/>
              </a:rPr>
              <a:t>Areas of Focus</a:t>
            </a:r>
          </a:p>
        </p:txBody>
      </p:sp>
      <p:sp>
        <p:nvSpPr>
          <p:cNvPr id="71" name="Biography Text 2"/>
          <p:cNvSpPr>
            <a:spLocks noGrp="1"/>
          </p:cNvSpPr>
          <p:nvPr>
            <p:ph type="body" sz="quarter" idx="54"/>
          </p:nvPr>
        </p:nvSpPr>
        <p:spPr>
          <a:xfrm>
            <a:off x="284163" y="4081218"/>
            <a:ext cx="6681787" cy="869950"/>
          </a:xfrm>
        </p:spPr>
        <p:txBody>
          <a:bodyPr>
            <a:noAutofit/>
          </a:bodyPr>
          <a:lstStyle>
            <a:lvl1pPr marL="0" indent="0">
              <a:lnSpc>
                <a:spcPct val="110000"/>
              </a:lnSpc>
              <a:spcAft>
                <a:spcPts val="300"/>
              </a:spcAft>
              <a:buNone/>
              <a:defRPr sz="1000"/>
            </a:lvl1pPr>
            <a:lvl2pPr marL="180975" indent="-180975">
              <a:lnSpc>
                <a:spcPct val="110000"/>
              </a:lnSpc>
              <a:spcAft>
                <a:spcPts val="300"/>
              </a:spcAft>
              <a:defRPr sz="1000"/>
            </a:lvl2pPr>
            <a:lvl3pPr marL="361950" indent="-180975">
              <a:lnSpc>
                <a:spcPct val="110000"/>
              </a:lnSpc>
              <a:spcAft>
                <a:spcPts val="300"/>
              </a:spcAft>
              <a:defRPr sz="1000"/>
            </a:lvl3pPr>
            <a:lvl4pPr marL="534988" indent="-180975">
              <a:lnSpc>
                <a:spcPct val="110000"/>
              </a:lnSpc>
              <a:spcAft>
                <a:spcPts val="300"/>
              </a:spcAft>
              <a:tabLst>
                <a:tab pos="361950" algn="l"/>
              </a:tabLst>
              <a:defRPr sz="1000"/>
            </a:lvl4pPr>
            <a:lvl5pPr marL="715963" indent="-180975">
              <a:lnSpc>
                <a:spcPct val="110000"/>
              </a:lnSpc>
              <a:spcAft>
                <a:spcPts val="300"/>
              </a:spcAft>
              <a:tabLst>
                <a:tab pos="361950" algn="l"/>
              </a:tabLst>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5" name="Email 2"/>
          <p:cNvSpPr>
            <a:spLocks noGrp="1"/>
          </p:cNvSpPr>
          <p:nvPr>
            <p:ph type="body" sz="quarter" idx="50"/>
          </p:nvPr>
        </p:nvSpPr>
        <p:spPr>
          <a:xfrm>
            <a:off x="1216802" y="3815078"/>
            <a:ext cx="3753251" cy="194060"/>
          </a:xfrm>
        </p:spPr>
        <p:txBody>
          <a:bodyPr lIns="0" rIns="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64" name="Phone No 2"/>
          <p:cNvSpPr>
            <a:spLocks noGrp="1"/>
          </p:cNvSpPr>
          <p:nvPr>
            <p:ph type="body" sz="quarter" idx="49"/>
          </p:nvPr>
        </p:nvSpPr>
        <p:spPr>
          <a:xfrm>
            <a:off x="1332002" y="3655448"/>
            <a:ext cx="2270255" cy="124200"/>
          </a:xfrm>
        </p:spPr>
        <p:txBody>
          <a:bodyPr anchor="ctr" anchorCtr="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66" name="T2"/>
          <p:cNvSpPr txBox="1"/>
          <p:nvPr userDrawn="1"/>
        </p:nvSpPr>
        <p:spPr>
          <a:xfrm>
            <a:off x="1216800" y="3593348"/>
            <a:ext cx="51296" cy="248400"/>
          </a:xfrm>
          <a:prstGeom prst="rect">
            <a:avLst/>
          </a:prstGeom>
          <a:noFill/>
        </p:spPr>
        <p:txBody>
          <a:bodyPr wrap="none" lIns="0" rIns="0" rtlCol="0" anchor="ctr" anchorCtr="0">
            <a:noAutofit/>
          </a:bodyPr>
          <a:lstStyle/>
          <a:p>
            <a:r>
              <a:rPr lang="en-GB" sz="1000" b="0" dirty="0">
                <a:solidFill>
                  <a:schemeClr val="accent6"/>
                </a:solidFill>
                <a:latin typeface="+mj-lt"/>
              </a:rPr>
              <a:t>T</a:t>
            </a:r>
          </a:p>
        </p:txBody>
      </p:sp>
      <p:sp>
        <p:nvSpPr>
          <p:cNvPr id="68" name="Role Location 2"/>
          <p:cNvSpPr>
            <a:spLocks noGrp="1"/>
          </p:cNvSpPr>
          <p:nvPr>
            <p:ph type="body" sz="quarter" idx="52"/>
          </p:nvPr>
        </p:nvSpPr>
        <p:spPr>
          <a:xfrm>
            <a:off x="1216800" y="3382903"/>
            <a:ext cx="5455522" cy="171173"/>
          </a:xfrm>
        </p:spPr>
        <p:txBody>
          <a:bodyPr lIns="0" rIns="0">
            <a:noAutofit/>
          </a:bodyPr>
          <a:lstStyle>
            <a:lvl1pPr marL="0" indent="0">
              <a:buNone/>
              <a:defRPr sz="1000" b="0">
                <a:latin typeface="+mj-lt"/>
              </a:defRPr>
            </a:lvl1pPr>
          </a:lstStyle>
          <a:p>
            <a:pPr lvl="0"/>
            <a:r>
              <a:rPr lang="en-US"/>
              <a:t>Click to edit Master text styles</a:t>
            </a:r>
          </a:p>
        </p:txBody>
      </p:sp>
      <p:sp>
        <p:nvSpPr>
          <p:cNvPr id="67" name="Lawyer Name 2"/>
          <p:cNvSpPr>
            <a:spLocks noGrp="1"/>
          </p:cNvSpPr>
          <p:nvPr>
            <p:ph type="body" sz="quarter" idx="51"/>
          </p:nvPr>
        </p:nvSpPr>
        <p:spPr>
          <a:xfrm>
            <a:off x="1216800" y="3139188"/>
            <a:ext cx="5455522" cy="154230"/>
          </a:xfrm>
        </p:spPr>
        <p:txBody>
          <a:bodyPr lIns="0" rIns="0">
            <a:noAutofit/>
          </a:bodyPr>
          <a:lstStyle>
            <a:lvl1pPr marL="0" indent="0">
              <a:buNone/>
              <a:defRPr sz="1200" b="0">
                <a:latin typeface="+mj-lt"/>
              </a:defRPr>
            </a:lvl1pPr>
          </a:lstStyle>
          <a:p>
            <a:pPr lvl="0"/>
            <a:r>
              <a:rPr lang="en-US"/>
              <a:t>Click to edit Master text styles</a:t>
            </a:r>
          </a:p>
        </p:txBody>
      </p:sp>
      <p:sp>
        <p:nvSpPr>
          <p:cNvPr id="63" name="Lawyer Picture 2"/>
          <p:cNvSpPr>
            <a:spLocks noGrp="1" noChangeAspect="1"/>
          </p:cNvSpPr>
          <p:nvPr>
            <p:ph type="pic" sz="quarter" idx="48"/>
          </p:nvPr>
        </p:nvSpPr>
        <p:spPr>
          <a:xfrm>
            <a:off x="284162" y="3156742"/>
            <a:ext cx="864000" cy="865394"/>
          </a:xfrm>
        </p:spPr>
        <p:txBody>
          <a:bodyPr>
            <a:noAutofit/>
          </a:bodyPr>
          <a:lstStyle>
            <a:lvl1pPr>
              <a:defRPr sz="1000"/>
            </a:lvl1pPr>
          </a:lstStyle>
          <a:p>
            <a:r>
              <a:rPr lang="en-US"/>
              <a:t>Click icon to add picture</a:t>
            </a:r>
            <a:endParaRPr lang="en-GB" dirty="0"/>
          </a:p>
        </p:txBody>
      </p:sp>
      <p:cxnSp>
        <p:nvCxnSpPr>
          <p:cNvPr id="60" name="Line between Bios"/>
          <p:cNvCxnSpPr/>
          <p:nvPr userDrawn="1"/>
        </p:nvCxnSpPr>
        <p:spPr>
          <a:xfrm flipH="1">
            <a:off x="288000" y="3072981"/>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ocial Media Text 1"/>
          <p:cNvSpPr>
            <a:spLocks noGrp="1"/>
          </p:cNvSpPr>
          <p:nvPr>
            <p:ph type="body" sz="quarter" idx="14"/>
          </p:nvPr>
        </p:nvSpPr>
        <p:spPr>
          <a:xfrm>
            <a:off x="7172325" y="2214847"/>
            <a:ext cx="1695450" cy="769501"/>
          </a:xfrm>
        </p:spPr>
        <p:txBody>
          <a:bodyPr lIns="0" rIns="0">
            <a:noAutofit/>
          </a:bodyPr>
          <a:lstStyle>
            <a:lvl1pPr marL="0" indent="0">
              <a:lnSpc>
                <a:spcPct val="110000"/>
              </a:lnSpc>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38" name="Social Media Heading 1"/>
          <p:cNvSpPr txBox="1"/>
          <p:nvPr userDrawn="1"/>
        </p:nvSpPr>
        <p:spPr>
          <a:xfrm>
            <a:off x="7172327" y="2042146"/>
            <a:ext cx="678071" cy="246221"/>
          </a:xfrm>
          <a:prstGeom prst="rect">
            <a:avLst/>
          </a:prstGeom>
          <a:noFill/>
        </p:spPr>
        <p:txBody>
          <a:bodyPr wrap="none" lIns="0" rIns="0" rtlCol="0">
            <a:spAutoFit/>
          </a:bodyPr>
          <a:lstStyle/>
          <a:p>
            <a:r>
              <a:rPr lang="en-GB" sz="1000" b="1" dirty="0">
                <a:solidFill>
                  <a:schemeClr val="accent1"/>
                </a:solidFill>
                <a:latin typeface="+mj-lt"/>
              </a:rPr>
              <a:t>Social Media</a:t>
            </a:r>
          </a:p>
        </p:txBody>
      </p:sp>
      <p:sp>
        <p:nvSpPr>
          <p:cNvPr id="37" name="Area of Focus Text 1"/>
          <p:cNvSpPr>
            <a:spLocks noGrp="1"/>
          </p:cNvSpPr>
          <p:nvPr>
            <p:ph type="body" sz="quarter" idx="45"/>
          </p:nvPr>
        </p:nvSpPr>
        <p:spPr>
          <a:xfrm>
            <a:off x="7172325" y="1344897"/>
            <a:ext cx="1695450" cy="769501"/>
          </a:xfrm>
        </p:spPr>
        <p:txBody>
          <a:bodyPr lIns="0" rIns="0">
            <a:noAutofit/>
          </a:bodyPr>
          <a:lstStyle>
            <a:lvl1pPr marL="0" indent="0">
              <a:lnSpc>
                <a:spcPct val="110000"/>
              </a:lnSpc>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16" name="Area of Focus Heading 1"/>
          <p:cNvSpPr txBox="1"/>
          <p:nvPr userDrawn="1"/>
        </p:nvSpPr>
        <p:spPr>
          <a:xfrm>
            <a:off x="7172327" y="1179151"/>
            <a:ext cx="784081" cy="245917"/>
          </a:xfrm>
          <a:prstGeom prst="rect">
            <a:avLst/>
          </a:prstGeom>
          <a:noFill/>
        </p:spPr>
        <p:txBody>
          <a:bodyPr wrap="none" lIns="0" rIns="0" rtlCol="0">
            <a:spAutoFit/>
          </a:bodyPr>
          <a:lstStyle/>
          <a:p>
            <a:r>
              <a:rPr lang="en-GB" sz="1000" b="1" dirty="0">
                <a:solidFill>
                  <a:schemeClr val="accent1"/>
                </a:solidFill>
                <a:latin typeface="+mj-lt"/>
              </a:rPr>
              <a:t>Areas</a:t>
            </a:r>
            <a:r>
              <a:rPr lang="en-GB" sz="1000" b="1" baseline="0" dirty="0">
                <a:solidFill>
                  <a:schemeClr val="accent1"/>
                </a:solidFill>
                <a:latin typeface="+mj-lt"/>
              </a:rPr>
              <a:t> of Focus</a:t>
            </a:r>
            <a:endParaRPr lang="en-GB" sz="1000" b="1" dirty="0">
              <a:solidFill>
                <a:schemeClr val="accent1"/>
              </a:solidFill>
              <a:latin typeface="+mj-lt"/>
            </a:endParaRPr>
          </a:p>
        </p:txBody>
      </p:sp>
      <p:sp>
        <p:nvSpPr>
          <p:cNvPr id="5" name="Biography Text 1"/>
          <p:cNvSpPr>
            <a:spLocks noGrp="1"/>
          </p:cNvSpPr>
          <p:nvPr>
            <p:ph type="body" sz="quarter" idx="46"/>
          </p:nvPr>
        </p:nvSpPr>
        <p:spPr>
          <a:xfrm>
            <a:off x="284163" y="2114397"/>
            <a:ext cx="6681787" cy="869950"/>
          </a:xfrm>
        </p:spPr>
        <p:txBody>
          <a:bodyPr>
            <a:noAutofit/>
          </a:bodyPr>
          <a:lstStyle>
            <a:lvl1pPr marL="0" indent="0">
              <a:lnSpc>
                <a:spcPct val="110000"/>
              </a:lnSpc>
              <a:spcAft>
                <a:spcPts val="300"/>
              </a:spcAft>
              <a:buNone/>
              <a:defRPr sz="1000"/>
            </a:lvl1pPr>
            <a:lvl2pPr marL="180975" indent="-180975">
              <a:lnSpc>
                <a:spcPct val="110000"/>
              </a:lnSpc>
              <a:spcAft>
                <a:spcPts val="300"/>
              </a:spcAft>
              <a:defRPr sz="1000"/>
            </a:lvl2pPr>
            <a:lvl3pPr marL="361950" indent="-180975">
              <a:lnSpc>
                <a:spcPct val="110000"/>
              </a:lnSpc>
              <a:spcAft>
                <a:spcPts val="300"/>
              </a:spcAft>
              <a:defRPr sz="1000"/>
            </a:lvl3pPr>
            <a:lvl4pPr marL="534988" indent="-180975">
              <a:lnSpc>
                <a:spcPct val="110000"/>
              </a:lnSpc>
              <a:spcAft>
                <a:spcPts val="300"/>
              </a:spcAft>
              <a:tabLst>
                <a:tab pos="361950" algn="l"/>
              </a:tabLst>
              <a:defRPr sz="1000"/>
            </a:lvl4pPr>
            <a:lvl5pPr marL="715963" indent="-180975">
              <a:lnSpc>
                <a:spcPct val="110000"/>
              </a:lnSpc>
              <a:spcAft>
                <a:spcPts val="300"/>
              </a:spcAft>
              <a:tabLst>
                <a:tab pos="361950" algn="l"/>
              </a:tabLst>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Email 1"/>
          <p:cNvSpPr>
            <a:spLocks noGrp="1"/>
          </p:cNvSpPr>
          <p:nvPr>
            <p:ph type="body" sz="quarter" idx="13"/>
          </p:nvPr>
        </p:nvSpPr>
        <p:spPr>
          <a:xfrm>
            <a:off x="1216802" y="1848257"/>
            <a:ext cx="3753251" cy="194060"/>
          </a:xfrm>
        </p:spPr>
        <p:txBody>
          <a:bodyPr lIns="0" rIns="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29" name="Phone No 1"/>
          <p:cNvSpPr>
            <a:spLocks noGrp="1"/>
          </p:cNvSpPr>
          <p:nvPr>
            <p:ph type="body" sz="quarter" idx="12"/>
          </p:nvPr>
        </p:nvSpPr>
        <p:spPr>
          <a:xfrm>
            <a:off x="1332002" y="1688628"/>
            <a:ext cx="2270255" cy="124200"/>
          </a:xfrm>
        </p:spPr>
        <p:txBody>
          <a:bodyPr anchor="ctr" anchorCtr="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31" name="T1"/>
          <p:cNvSpPr txBox="1"/>
          <p:nvPr userDrawn="1"/>
        </p:nvSpPr>
        <p:spPr>
          <a:xfrm>
            <a:off x="1216800" y="1626528"/>
            <a:ext cx="51296" cy="248400"/>
          </a:xfrm>
          <a:prstGeom prst="rect">
            <a:avLst/>
          </a:prstGeom>
          <a:noFill/>
        </p:spPr>
        <p:txBody>
          <a:bodyPr wrap="none" lIns="0" rIns="0" rtlCol="0" anchor="ctr" anchorCtr="0">
            <a:noAutofit/>
          </a:bodyPr>
          <a:lstStyle/>
          <a:p>
            <a:r>
              <a:rPr lang="en-GB" sz="1000" b="0" dirty="0">
                <a:solidFill>
                  <a:schemeClr val="accent6"/>
                </a:solidFill>
                <a:latin typeface="+mj-lt"/>
              </a:rPr>
              <a:t>T</a:t>
            </a:r>
          </a:p>
        </p:txBody>
      </p:sp>
      <p:sp>
        <p:nvSpPr>
          <p:cNvPr id="33" name="Role Location 1"/>
          <p:cNvSpPr>
            <a:spLocks noGrp="1"/>
          </p:cNvSpPr>
          <p:nvPr>
            <p:ph type="body" sz="quarter" idx="19"/>
          </p:nvPr>
        </p:nvSpPr>
        <p:spPr>
          <a:xfrm>
            <a:off x="1216800" y="1416083"/>
            <a:ext cx="5455522" cy="171173"/>
          </a:xfrm>
        </p:spPr>
        <p:txBody>
          <a:bodyPr lIns="0" rIns="0">
            <a:noAutofit/>
          </a:bodyPr>
          <a:lstStyle>
            <a:lvl1pPr marL="0" indent="0">
              <a:buNone/>
              <a:defRPr sz="1000" b="0">
                <a:latin typeface="+mj-lt"/>
              </a:defRPr>
            </a:lvl1pPr>
          </a:lstStyle>
          <a:p>
            <a:pPr lvl="0"/>
            <a:r>
              <a:rPr lang="en-US"/>
              <a:t>Click to edit Master text styles</a:t>
            </a:r>
          </a:p>
        </p:txBody>
      </p:sp>
      <p:sp>
        <p:nvSpPr>
          <p:cNvPr id="32" name="Lawyer Name 1"/>
          <p:cNvSpPr>
            <a:spLocks noGrp="1"/>
          </p:cNvSpPr>
          <p:nvPr>
            <p:ph type="body" sz="quarter" idx="17"/>
          </p:nvPr>
        </p:nvSpPr>
        <p:spPr>
          <a:xfrm>
            <a:off x="1216800" y="1172367"/>
            <a:ext cx="5455522" cy="154230"/>
          </a:xfrm>
        </p:spPr>
        <p:txBody>
          <a:bodyPr lIns="0" rIns="0">
            <a:noAutofit/>
          </a:bodyPr>
          <a:lstStyle>
            <a:lvl1pPr marL="0" indent="0">
              <a:buNone/>
              <a:defRPr sz="1200" b="0">
                <a:latin typeface="+mj-lt"/>
              </a:defRPr>
            </a:lvl1pPr>
          </a:lstStyle>
          <a:p>
            <a:pPr lvl="0"/>
            <a:r>
              <a:rPr lang="en-US"/>
              <a:t>Click to edit Master text styles</a:t>
            </a:r>
          </a:p>
        </p:txBody>
      </p:sp>
      <p:sp>
        <p:nvSpPr>
          <p:cNvPr id="28" name="Lawyer Picture 1"/>
          <p:cNvSpPr>
            <a:spLocks noGrp="1" noChangeAspect="1"/>
          </p:cNvSpPr>
          <p:nvPr>
            <p:ph type="pic" sz="quarter" idx="11"/>
          </p:nvPr>
        </p:nvSpPr>
        <p:spPr>
          <a:xfrm>
            <a:off x="284162" y="1189921"/>
            <a:ext cx="864000" cy="865394"/>
          </a:xfrm>
        </p:spPr>
        <p:txBody>
          <a:bodyPr>
            <a:noAutofit/>
          </a:bodyPr>
          <a:lstStyle>
            <a:lvl1pPr>
              <a:defRPr sz="1000"/>
            </a:lvl1pPr>
          </a:lstStyle>
          <a:p>
            <a:r>
              <a:rPr lang="en-US"/>
              <a:t>Click icon to add picture</a:t>
            </a:r>
            <a:endParaRPr lang="en-GB" dirty="0"/>
          </a:p>
        </p:txBody>
      </p:sp>
      <p:sp>
        <p:nvSpPr>
          <p:cNvPr id="26" name="Slide Subtitle"/>
          <p:cNvSpPr>
            <a:spLocks noGrp="1"/>
          </p:cNvSpPr>
          <p:nvPr>
            <p:ph type="body" sz="quarter" idx="16"/>
          </p:nvPr>
        </p:nvSpPr>
        <p:spPr>
          <a:xfrm>
            <a:off x="284166" y="735013"/>
            <a:ext cx="5892997" cy="446400"/>
          </a:xfrm>
        </p:spPr>
        <p:txBody>
          <a:bodyPr>
            <a:normAutofit/>
          </a:bodyPr>
          <a:lstStyle>
            <a:lvl1pPr marL="0" indent="0">
              <a:buNone/>
              <a:defRPr sz="2400" b="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34" name="Slide Title"/>
          <p:cNvSpPr>
            <a:spLocks noGrp="1"/>
          </p:cNvSpPr>
          <p:nvPr>
            <p:ph type="title"/>
          </p:nvPr>
        </p:nvSpPr>
        <p:spPr>
          <a:xfrm>
            <a:off x="288000" y="288001"/>
            <a:ext cx="8568000" cy="446400"/>
          </a:xfrm>
        </p:spPr>
        <p:txBody>
          <a:bodyPr/>
          <a:lstStyle/>
          <a:p>
            <a:r>
              <a:rPr lang="en-US"/>
              <a:t>Click to edit Master title style</a:t>
            </a:r>
            <a:endParaRPr lang="en-GB"/>
          </a:p>
        </p:txBody>
      </p:sp>
    </p:spTree>
    <p:extLst>
      <p:ext uri="{BB962C8B-B14F-4D97-AF65-F5344CB8AC3E}">
        <p14:creationId xmlns:p14="http://schemas.microsoft.com/office/powerpoint/2010/main" val="28401049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ual column offset left">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9"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Right Large"/>
          <p:cNvSpPr>
            <a:spLocks noGrp="1"/>
          </p:cNvSpPr>
          <p:nvPr>
            <p:ph sz="quarter" idx="16"/>
          </p:nvPr>
        </p:nvSpPr>
        <p:spPr>
          <a:xfrm>
            <a:off x="3240332" y="1338262"/>
            <a:ext cx="5615668"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Left Small"/>
          <p:cNvSpPr>
            <a:spLocks noGrp="1"/>
          </p:cNvSpPr>
          <p:nvPr>
            <p:ph sz="quarter" idx="12"/>
          </p:nvPr>
        </p:nvSpPr>
        <p:spPr>
          <a:xfrm>
            <a:off x="288000" y="1338262"/>
            <a:ext cx="2664000"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Subtitle"/>
          <p:cNvSpPr>
            <a:spLocks noGrp="1"/>
          </p:cNvSpPr>
          <p:nvPr>
            <p:ph type="body" sz="quarter" idx="13"/>
          </p:nvPr>
        </p:nvSpPr>
        <p:spPr>
          <a:xfrm>
            <a:off x="287340"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9991730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ual column offset left comparison">
    <p:spTree>
      <p:nvGrpSpPr>
        <p:cNvPr id="1" name=""/>
        <p:cNvGrpSpPr/>
        <p:nvPr/>
      </p:nvGrpSpPr>
      <p:grpSpPr>
        <a:xfrm>
          <a:off x="0" y="0"/>
          <a:ext cx="0" cy="0"/>
          <a:chOff x="0" y="0"/>
          <a:chExt cx="0" cy="0"/>
        </a:xfrm>
      </p:grpSpPr>
      <p:sp>
        <p:nvSpPr>
          <p:cNvPr id="1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10"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Right Large"/>
          <p:cNvSpPr>
            <a:spLocks noGrp="1"/>
          </p:cNvSpPr>
          <p:nvPr>
            <p:ph sz="quarter" idx="16"/>
          </p:nvPr>
        </p:nvSpPr>
        <p:spPr>
          <a:xfrm>
            <a:off x="3240332" y="1705970"/>
            <a:ext cx="5615668" cy="3196230"/>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lumn Title Right Large"/>
          <p:cNvSpPr>
            <a:spLocks noGrp="1"/>
          </p:cNvSpPr>
          <p:nvPr>
            <p:ph type="body" sz="quarter" idx="17"/>
          </p:nvPr>
        </p:nvSpPr>
        <p:spPr>
          <a:xfrm>
            <a:off x="3240332" y="1338262"/>
            <a:ext cx="5615668"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6" name="Content Left Small"/>
          <p:cNvSpPr>
            <a:spLocks noGrp="1"/>
          </p:cNvSpPr>
          <p:nvPr>
            <p:ph sz="quarter" idx="12"/>
          </p:nvPr>
        </p:nvSpPr>
        <p:spPr>
          <a:xfrm>
            <a:off x="288000" y="1705970"/>
            <a:ext cx="2664000" cy="3196230"/>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lumn Title Left Small"/>
          <p:cNvSpPr>
            <a:spLocks noGrp="1"/>
          </p:cNvSpPr>
          <p:nvPr>
            <p:ph type="body" sz="quarter" idx="15"/>
          </p:nvPr>
        </p:nvSpPr>
        <p:spPr>
          <a:xfrm>
            <a:off x="288000" y="1338262"/>
            <a:ext cx="2664000"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077572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ual column offset right">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9"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Small"/>
          <p:cNvSpPr>
            <a:spLocks noGrp="1"/>
          </p:cNvSpPr>
          <p:nvPr>
            <p:ph sz="quarter" idx="18"/>
          </p:nvPr>
        </p:nvSpPr>
        <p:spPr>
          <a:xfrm>
            <a:off x="6192663" y="1338262"/>
            <a:ext cx="2664000"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Left Large"/>
          <p:cNvSpPr>
            <a:spLocks noGrp="1"/>
          </p:cNvSpPr>
          <p:nvPr>
            <p:ph sz="quarter" idx="16"/>
          </p:nvPr>
        </p:nvSpPr>
        <p:spPr>
          <a:xfrm>
            <a:off x="288000" y="1338262"/>
            <a:ext cx="5616332"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Subtitle"/>
          <p:cNvSpPr>
            <a:spLocks noGrp="1"/>
          </p:cNvSpPr>
          <p:nvPr>
            <p:ph type="body" sz="quarter" idx="13"/>
          </p:nvPr>
        </p:nvSpPr>
        <p:spPr>
          <a:xfrm>
            <a:off x="287340"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5025142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ual column offset right comparison">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9"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Small"/>
          <p:cNvSpPr>
            <a:spLocks noGrp="1"/>
          </p:cNvSpPr>
          <p:nvPr>
            <p:ph sz="quarter" idx="18"/>
          </p:nvPr>
        </p:nvSpPr>
        <p:spPr>
          <a:xfrm>
            <a:off x="6192663" y="1705970"/>
            <a:ext cx="2664000" cy="319623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lumn Title Right Small"/>
          <p:cNvSpPr>
            <a:spLocks noGrp="1"/>
          </p:cNvSpPr>
          <p:nvPr>
            <p:ph type="body" sz="quarter" idx="19"/>
          </p:nvPr>
        </p:nvSpPr>
        <p:spPr>
          <a:xfrm>
            <a:off x="6192663" y="1338262"/>
            <a:ext cx="2664000"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12" name="Content Left Large"/>
          <p:cNvSpPr>
            <a:spLocks noGrp="1"/>
          </p:cNvSpPr>
          <p:nvPr>
            <p:ph sz="quarter" idx="16"/>
          </p:nvPr>
        </p:nvSpPr>
        <p:spPr>
          <a:xfrm>
            <a:off x="288000" y="1705970"/>
            <a:ext cx="5616332" cy="319623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lumn Title Left Large"/>
          <p:cNvSpPr>
            <a:spLocks noGrp="1"/>
          </p:cNvSpPr>
          <p:nvPr>
            <p:ph type="body" sz="quarter" idx="17"/>
          </p:nvPr>
        </p:nvSpPr>
        <p:spPr>
          <a:xfrm>
            <a:off x="288000" y="1338262"/>
            <a:ext cx="5616332"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001136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divider - box top left">
    <p:spTree>
      <p:nvGrpSpPr>
        <p:cNvPr id="1" name=""/>
        <p:cNvGrpSpPr/>
        <p:nvPr/>
      </p:nvGrpSpPr>
      <p:grpSpPr>
        <a:xfrm>
          <a:off x="0" y="0"/>
          <a:ext cx="0" cy="0"/>
          <a:chOff x="0" y="0"/>
          <a:chExt cx="0" cy="0"/>
        </a:xfrm>
      </p:grpSpPr>
      <p:sp>
        <p:nvSpPr>
          <p:cNvPr id="10" name="Section Divider Text"/>
          <p:cNvSpPr>
            <a:spLocks noGrp="1"/>
          </p:cNvSpPr>
          <p:nvPr>
            <p:ph type="body" sz="quarter" idx="11"/>
          </p:nvPr>
        </p:nvSpPr>
        <p:spPr>
          <a:xfrm>
            <a:off x="498369" y="989945"/>
            <a:ext cx="2814175" cy="660400"/>
          </a:xfrm>
        </p:spPr>
        <p:txBody>
          <a:bodyPr/>
          <a:lstStyle>
            <a:lvl1pPr marL="0" indent="0">
              <a:buNone/>
              <a:defRPr>
                <a:solidFill>
                  <a:schemeClr val="bg1"/>
                </a:solidFill>
                <a:latin typeface="+mj-lt"/>
              </a:defRPr>
            </a:lvl1pPr>
          </a:lstStyle>
          <a:p>
            <a:pPr lvl="0"/>
            <a:r>
              <a:rPr lang="en-US"/>
              <a:t>Click to edit Master text styles</a:t>
            </a:r>
          </a:p>
        </p:txBody>
      </p:sp>
      <p:sp>
        <p:nvSpPr>
          <p:cNvPr id="2" name="Section Divider Title"/>
          <p:cNvSpPr>
            <a:spLocks noGrp="1"/>
          </p:cNvSpPr>
          <p:nvPr>
            <p:ph type="title"/>
          </p:nvPr>
        </p:nvSpPr>
        <p:spPr>
          <a:xfrm>
            <a:off x="498368" y="505885"/>
            <a:ext cx="3149685" cy="446400"/>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1544228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divider - box top right">
    <p:spTree>
      <p:nvGrpSpPr>
        <p:cNvPr id="1" name=""/>
        <p:cNvGrpSpPr/>
        <p:nvPr/>
      </p:nvGrpSpPr>
      <p:grpSpPr>
        <a:xfrm>
          <a:off x="0" y="0"/>
          <a:ext cx="0" cy="0"/>
          <a:chOff x="0" y="0"/>
          <a:chExt cx="0" cy="0"/>
        </a:xfrm>
      </p:grpSpPr>
      <p:sp>
        <p:nvSpPr>
          <p:cNvPr id="10" name="Section Divider Text"/>
          <p:cNvSpPr>
            <a:spLocks noGrp="1"/>
          </p:cNvSpPr>
          <p:nvPr>
            <p:ph type="body" sz="quarter" idx="11"/>
          </p:nvPr>
        </p:nvSpPr>
        <p:spPr>
          <a:xfrm>
            <a:off x="5932089" y="1412657"/>
            <a:ext cx="2814175" cy="660400"/>
          </a:xfrm>
        </p:spPr>
        <p:txBody>
          <a:bodyPr/>
          <a:lstStyle>
            <a:lvl1pPr marL="0" indent="0" algn="r">
              <a:buNone/>
              <a:defRPr>
                <a:solidFill>
                  <a:schemeClr val="bg1"/>
                </a:solidFill>
                <a:latin typeface="+mj-lt"/>
              </a:defRPr>
            </a:lvl1pPr>
          </a:lstStyle>
          <a:p>
            <a:pPr lvl="0"/>
            <a:r>
              <a:rPr lang="en-US"/>
              <a:t>Click to edit Master text styles</a:t>
            </a:r>
          </a:p>
        </p:txBody>
      </p:sp>
      <p:sp>
        <p:nvSpPr>
          <p:cNvPr id="2" name="Section Divider Title"/>
          <p:cNvSpPr>
            <a:spLocks noGrp="1"/>
          </p:cNvSpPr>
          <p:nvPr>
            <p:ph type="title"/>
          </p:nvPr>
        </p:nvSpPr>
        <p:spPr>
          <a:xfrm>
            <a:off x="5934974" y="857297"/>
            <a:ext cx="2811288" cy="446400"/>
          </a:xfrm>
        </p:spPr>
        <p:txBody>
          <a:bodyPr/>
          <a:lstStyle>
            <a:lvl1pPr algn="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1148874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divider - box bottom left">
    <p:spTree>
      <p:nvGrpSpPr>
        <p:cNvPr id="1" name=""/>
        <p:cNvGrpSpPr/>
        <p:nvPr/>
      </p:nvGrpSpPr>
      <p:grpSpPr>
        <a:xfrm>
          <a:off x="0" y="0"/>
          <a:ext cx="0" cy="0"/>
          <a:chOff x="0" y="0"/>
          <a:chExt cx="0" cy="0"/>
        </a:xfrm>
      </p:grpSpPr>
      <p:sp>
        <p:nvSpPr>
          <p:cNvPr id="10" name="Section Divider Text"/>
          <p:cNvSpPr>
            <a:spLocks noGrp="1"/>
          </p:cNvSpPr>
          <p:nvPr>
            <p:ph type="body" sz="quarter" idx="11"/>
          </p:nvPr>
        </p:nvSpPr>
        <p:spPr>
          <a:xfrm>
            <a:off x="393931" y="4069593"/>
            <a:ext cx="2814175" cy="660400"/>
          </a:xfrm>
        </p:spPr>
        <p:txBody>
          <a:bodyPr/>
          <a:lstStyle>
            <a:lvl1pPr marL="0" indent="0" algn="l">
              <a:buNone/>
              <a:defRPr>
                <a:solidFill>
                  <a:schemeClr val="bg1"/>
                </a:solidFill>
                <a:latin typeface="+mj-lt"/>
              </a:defRPr>
            </a:lvl1pPr>
          </a:lstStyle>
          <a:p>
            <a:pPr lvl="0"/>
            <a:r>
              <a:rPr lang="en-US"/>
              <a:t>Click to edit Master text styles</a:t>
            </a:r>
          </a:p>
        </p:txBody>
      </p:sp>
      <p:sp>
        <p:nvSpPr>
          <p:cNvPr id="2" name="Section Divider Title"/>
          <p:cNvSpPr>
            <a:spLocks noGrp="1"/>
          </p:cNvSpPr>
          <p:nvPr>
            <p:ph type="title"/>
          </p:nvPr>
        </p:nvSpPr>
        <p:spPr>
          <a:xfrm>
            <a:off x="396816" y="3514234"/>
            <a:ext cx="2811288" cy="446400"/>
          </a:xfrm>
        </p:spPr>
        <p:txBody>
          <a:bodyPr/>
          <a:lstStyle>
            <a:lvl1pPr algn="l">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5643321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divider - box bottom right">
    <p:spTree>
      <p:nvGrpSpPr>
        <p:cNvPr id="1" name=""/>
        <p:cNvGrpSpPr/>
        <p:nvPr/>
      </p:nvGrpSpPr>
      <p:grpSpPr>
        <a:xfrm>
          <a:off x="0" y="0"/>
          <a:ext cx="0" cy="0"/>
          <a:chOff x="0" y="0"/>
          <a:chExt cx="0" cy="0"/>
        </a:xfrm>
      </p:grpSpPr>
      <p:sp>
        <p:nvSpPr>
          <p:cNvPr id="6" name="Section Divider Text"/>
          <p:cNvSpPr>
            <a:spLocks noGrp="1"/>
          </p:cNvSpPr>
          <p:nvPr>
            <p:ph type="body" sz="quarter" idx="11"/>
          </p:nvPr>
        </p:nvSpPr>
        <p:spPr>
          <a:xfrm>
            <a:off x="5932089" y="3543382"/>
            <a:ext cx="2814175" cy="660400"/>
          </a:xfrm>
        </p:spPr>
        <p:txBody>
          <a:bodyPr/>
          <a:lstStyle>
            <a:lvl1pPr marL="0" indent="0" algn="r">
              <a:buNone/>
              <a:defRPr>
                <a:solidFill>
                  <a:schemeClr val="bg1"/>
                </a:solidFill>
                <a:latin typeface="+mj-lt"/>
              </a:defRPr>
            </a:lvl1pPr>
          </a:lstStyle>
          <a:p>
            <a:pPr lvl="0"/>
            <a:r>
              <a:rPr lang="en-US"/>
              <a:t>Click to edit Master text styles</a:t>
            </a:r>
          </a:p>
        </p:txBody>
      </p:sp>
      <p:sp>
        <p:nvSpPr>
          <p:cNvPr id="5" name="Section Divider Title"/>
          <p:cNvSpPr>
            <a:spLocks noGrp="1"/>
          </p:cNvSpPr>
          <p:nvPr>
            <p:ph type="title"/>
          </p:nvPr>
        </p:nvSpPr>
        <p:spPr>
          <a:xfrm>
            <a:off x="5934974" y="2988022"/>
            <a:ext cx="2811288" cy="446400"/>
          </a:xfrm>
        </p:spPr>
        <p:txBody>
          <a:bodyPr/>
          <a:lstStyle>
            <a:lvl1pPr algn="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5686199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divider - box mid top">
    <p:spTree>
      <p:nvGrpSpPr>
        <p:cNvPr id="1" name=""/>
        <p:cNvGrpSpPr/>
        <p:nvPr/>
      </p:nvGrpSpPr>
      <p:grpSpPr>
        <a:xfrm>
          <a:off x="0" y="0"/>
          <a:ext cx="0" cy="0"/>
          <a:chOff x="0" y="0"/>
          <a:chExt cx="0" cy="0"/>
        </a:xfrm>
      </p:grpSpPr>
      <p:sp>
        <p:nvSpPr>
          <p:cNvPr id="10" name="Section Divider Text"/>
          <p:cNvSpPr>
            <a:spLocks noGrp="1"/>
          </p:cNvSpPr>
          <p:nvPr>
            <p:ph type="body" sz="quarter" idx="11"/>
          </p:nvPr>
        </p:nvSpPr>
        <p:spPr>
          <a:xfrm>
            <a:off x="1696519" y="938204"/>
            <a:ext cx="2814175" cy="660400"/>
          </a:xfrm>
        </p:spPr>
        <p:txBody>
          <a:bodyPr/>
          <a:lstStyle>
            <a:lvl1pPr marL="0" indent="0" algn="r">
              <a:buNone/>
              <a:defRPr>
                <a:solidFill>
                  <a:schemeClr val="bg1"/>
                </a:solidFill>
                <a:latin typeface="+mj-lt"/>
              </a:defRPr>
            </a:lvl1pPr>
          </a:lstStyle>
          <a:p>
            <a:pPr lvl="0"/>
            <a:r>
              <a:rPr lang="en-US"/>
              <a:t>Click to edit Master text styles</a:t>
            </a:r>
          </a:p>
        </p:txBody>
      </p:sp>
      <p:sp>
        <p:nvSpPr>
          <p:cNvPr id="2" name="Section DividerTitle"/>
          <p:cNvSpPr>
            <a:spLocks noGrp="1"/>
          </p:cNvSpPr>
          <p:nvPr>
            <p:ph type="title"/>
          </p:nvPr>
        </p:nvSpPr>
        <p:spPr>
          <a:xfrm>
            <a:off x="431323" y="382845"/>
            <a:ext cx="4079371" cy="446400"/>
          </a:xfrm>
        </p:spPr>
        <p:txBody>
          <a:bodyPr/>
          <a:lstStyle>
            <a:lvl1pPr algn="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8901200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ubsection 1">
    <p:spTree>
      <p:nvGrpSpPr>
        <p:cNvPr id="1" name=""/>
        <p:cNvGrpSpPr/>
        <p:nvPr/>
      </p:nvGrpSpPr>
      <p:grpSpPr>
        <a:xfrm>
          <a:off x="0" y="0"/>
          <a:ext cx="0" cy="0"/>
          <a:chOff x="0" y="0"/>
          <a:chExt cx="0" cy="0"/>
        </a:xfrm>
      </p:grpSpPr>
      <p:sp>
        <p:nvSpPr>
          <p:cNvPr id="10" name="Subsection Divider Text"/>
          <p:cNvSpPr>
            <a:spLocks noGrp="1"/>
          </p:cNvSpPr>
          <p:nvPr>
            <p:ph type="body" sz="quarter" idx="11"/>
          </p:nvPr>
        </p:nvSpPr>
        <p:spPr>
          <a:xfrm>
            <a:off x="431323" y="938204"/>
            <a:ext cx="8384875" cy="1804996"/>
          </a:xfrm>
        </p:spPr>
        <p:txBody>
          <a:bodyPr/>
          <a:lstStyle>
            <a:lvl1pPr marL="0" indent="0" algn="l">
              <a:buNone/>
              <a:defRPr>
                <a:solidFill>
                  <a:schemeClr val="bg1"/>
                </a:solidFill>
                <a:latin typeface="+mj-lt"/>
              </a:defRPr>
            </a:lvl1pPr>
          </a:lstStyle>
          <a:p>
            <a:pPr lvl="0"/>
            <a:r>
              <a:rPr lang="en-US"/>
              <a:t>Click to edit Master text styles</a:t>
            </a:r>
          </a:p>
        </p:txBody>
      </p:sp>
      <p:sp>
        <p:nvSpPr>
          <p:cNvPr id="2" name="Subsection Divider Title"/>
          <p:cNvSpPr>
            <a:spLocks noGrp="1"/>
          </p:cNvSpPr>
          <p:nvPr>
            <p:ph type="title"/>
          </p:nvPr>
        </p:nvSpPr>
        <p:spPr>
          <a:xfrm>
            <a:off x="431323" y="382845"/>
            <a:ext cx="8376249" cy="446400"/>
          </a:xfrm>
        </p:spPr>
        <p:txBody>
          <a:bodyPr/>
          <a:lstStyle>
            <a:lvl1pPr algn="l">
              <a:defRPr>
                <a:solidFill>
                  <a:schemeClr val="bg1"/>
                </a:solidFill>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E82BEB55-79B6-4329-812B-F5EB6BD01FB3}"/>
              </a:ext>
            </a:extLst>
          </p:cNvPr>
          <p:cNvSpPr>
            <a:spLocks noGrp="1"/>
          </p:cNvSpPr>
          <p:nvPr>
            <p:ph type="ftr" sz="quarter" idx="12"/>
          </p:nvPr>
        </p:nvSpPr>
        <p:spPr/>
        <p:txBody>
          <a:bodyPr/>
          <a:lstStyle/>
          <a:p>
            <a:pPr algn="r"/>
            <a:r>
              <a:rPr lang="de-DE"/>
              <a:t>Hogan Lovells</a:t>
            </a:r>
            <a:endParaRPr lang="de-DE" dirty="0"/>
          </a:p>
        </p:txBody>
      </p:sp>
      <p:sp>
        <p:nvSpPr>
          <p:cNvPr id="4" name="Slide Number Placeholder 3">
            <a:extLst>
              <a:ext uri="{FF2B5EF4-FFF2-40B4-BE49-F238E27FC236}">
                <a16:creationId xmlns:a16="http://schemas.microsoft.com/office/drawing/2014/main" id="{DB3C4714-466F-4503-B7C9-88D2E8BF74C5}"/>
              </a:ext>
            </a:extLst>
          </p:cNvPr>
          <p:cNvSpPr>
            <a:spLocks noGrp="1"/>
          </p:cNvSpPr>
          <p:nvPr>
            <p:ph type="sldNum" sz="quarter" idx="13"/>
          </p:nvPr>
        </p:nvSpPr>
        <p:spPr/>
        <p:txBody>
          <a:bodyPr/>
          <a:lstStyle/>
          <a:p>
            <a:r>
              <a:rPr lang="en-GB"/>
              <a:t>|  </a:t>
            </a:r>
            <a:fld id="{6967D197-2218-4700-B211-63EF06F51A7E}" type="slidenum">
              <a:rPr lang="en-GB" smtClean="0"/>
              <a:pPr/>
              <a:t>‹#›</a:t>
            </a:fld>
            <a:endParaRPr lang="en-GB" dirty="0"/>
          </a:p>
        </p:txBody>
      </p:sp>
    </p:spTree>
    <p:extLst>
      <p:ext uri="{BB962C8B-B14F-4D97-AF65-F5344CB8AC3E}">
        <p14:creationId xmlns:p14="http://schemas.microsoft.com/office/powerpoint/2010/main" val="3897832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pic>
        <p:nvPicPr>
          <p:cNvPr id="6" name="Cover Picture"/>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115" y="0"/>
            <a:ext cx="9134977" cy="5143500"/>
          </a:xfrm>
          <a:prstGeom prst="rect">
            <a:avLst/>
          </a:prstGeom>
        </p:spPr>
      </p:pic>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dirty="0"/>
          </a:p>
        </p:txBody>
      </p:sp>
    </p:spTree>
    <p:extLst>
      <p:ext uri="{BB962C8B-B14F-4D97-AF65-F5344CB8AC3E}">
        <p14:creationId xmlns:p14="http://schemas.microsoft.com/office/powerpoint/2010/main" val="9903113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Holder 3"/>
          <p:cNvSpPr>
            <a:spLocks noGrp="1"/>
          </p:cNvSpPr>
          <p:nvPr>
            <p:ph sz="half" idx="2"/>
          </p:nvPr>
        </p:nvSpPr>
        <p:spPr>
          <a:xfrm>
            <a:off x="288000" y="1183005"/>
            <a:ext cx="3977640" cy="276999"/>
          </a:xfrm>
          <a:prstGeom prst="rect">
            <a:avLst/>
          </a:prstGeom>
        </p:spPr>
        <p:txBody>
          <a:bodyPr wrap="square" lIns="0" tIns="0" rIns="0" bIns="0">
            <a:spAutoFit/>
          </a:bodyPr>
          <a:lstStyle>
            <a:lvl1pPr>
              <a:defRPr/>
            </a:lvl1pPr>
          </a:lstStyle>
          <a:p>
            <a:pPr lvl="0"/>
            <a:r>
              <a:rPr lang="en-US"/>
              <a:t>Click to edit Master text styles</a:t>
            </a:r>
          </a:p>
        </p:txBody>
      </p:sp>
      <p:sp>
        <p:nvSpPr>
          <p:cNvPr id="4" name="Holder 4"/>
          <p:cNvSpPr>
            <a:spLocks noGrp="1"/>
          </p:cNvSpPr>
          <p:nvPr>
            <p:ph sz="half" idx="3"/>
          </p:nvPr>
        </p:nvSpPr>
        <p:spPr>
          <a:xfrm>
            <a:off x="4849264" y="1183005"/>
            <a:ext cx="3977640" cy="276999"/>
          </a:xfrm>
          <a:prstGeom prst="rect">
            <a:avLst/>
          </a:prstGeom>
        </p:spPr>
        <p:txBody>
          <a:bodyPr wrap="square" lIns="0" tIns="0" rIns="0" bIns="0">
            <a:spAutoFit/>
          </a:bodyPr>
          <a:lstStyle>
            <a:lvl1pPr>
              <a:defRPr/>
            </a:lvl1pPr>
          </a:lstStyle>
          <a:p>
            <a:pPr lvl="0"/>
            <a:r>
              <a:rPr lang="en-US"/>
              <a:t>Click to edit Master text styles</a:t>
            </a:r>
          </a:p>
        </p:txBody>
      </p:sp>
      <p:sp>
        <p:nvSpPr>
          <p:cNvPr id="2" name="Footer Placeholder 1">
            <a:extLst>
              <a:ext uri="{FF2B5EF4-FFF2-40B4-BE49-F238E27FC236}">
                <a16:creationId xmlns:a16="http://schemas.microsoft.com/office/drawing/2014/main" id="{F4EC3B30-43E6-4345-BA54-027977000C30}"/>
              </a:ext>
            </a:extLst>
          </p:cNvPr>
          <p:cNvSpPr>
            <a:spLocks noGrp="1"/>
          </p:cNvSpPr>
          <p:nvPr>
            <p:ph type="ftr" sz="quarter" idx="10"/>
          </p:nvPr>
        </p:nvSpPr>
        <p:spPr/>
        <p:txBody>
          <a:bodyPr/>
          <a:lstStyle/>
          <a:p>
            <a:pPr algn="r"/>
            <a:r>
              <a:rPr lang="de-DE"/>
              <a:t>Hogan Lovells</a:t>
            </a:r>
            <a:endParaRPr lang="de-DE" dirty="0"/>
          </a:p>
        </p:txBody>
      </p:sp>
      <p:sp>
        <p:nvSpPr>
          <p:cNvPr id="8" name="Slide Number Placeholder 7">
            <a:extLst>
              <a:ext uri="{FF2B5EF4-FFF2-40B4-BE49-F238E27FC236}">
                <a16:creationId xmlns:a16="http://schemas.microsoft.com/office/drawing/2014/main" id="{C2A79D63-5243-445F-B7EA-DE1D7250E70F}"/>
              </a:ext>
            </a:extLst>
          </p:cNvPr>
          <p:cNvSpPr>
            <a:spLocks noGrp="1"/>
          </p:cNvSpPr>
          <p:nvPr>
            <p:ph type="sldNum" sz="quarter" idx="11"/>
          </p:nvPr>
        </p:nvSpPr>
        <p:spPr/>
        <p:txBody>
          <a:bodyPr/>
          <a:lstStyle/>
          <a:p>
            <a:r>
              <a:rPr lang="en-GB"/>
              <a:t>|  </a:t>
            </a:r>
            <a:fld id="{6967D197-2218-4700-B211-63EF06F51A7E}" type="slidenum">
              <a:rPr lang="en-GB" smtClean="0"/>
              <a:pPr/>
              <a:t>‹#›</a:t>
            </a:fld>
            <a:endParaRPr lang="en-GB" dirty="0"/>
          </a:p>
        </p:txBody>
      </p:sp>
      <p:sp>
        <p:nvSpPr>
          <p:cNvPr id="9" name="Title 8">
            <a:extLst>
              <a:ext uri="{FF2B5EF4-FFF2-40B4-BE49-F238E27FC236}">
                <a16:creationId xmlns:a16="http://schemas.microsoft.com/office/drawing/2014/main" id="{824EF74E-CF0C-4074-919C-4B214BB9E0F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853292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181"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3299011-7914-45A3-BC77-64F4C6B53CCB}"/>
              </a:ext>
            </a:extLst>
          </p:cNvPr>
          <p:cNvSpPr>
            <a:spLocks noGrp="1"/>
          </p:cNvSpPr>
          <p:nvPr>
            <p:ph type="ftr" sz="quarter" idx="10"/>
          </p:nvPr>
        </p:nvSpPr>
        <p:spPr/>
        <p:txBody>
          <a:bodyPr/>
          <a:lstStyle/>
          <a:p>
            <a:pPr algn="r"/>
            <a:r>
              <a:rPr lang="de-DE"/>
              <a:t>Hogan Lovells</a:t>
            </a:r>
            <a:endParaRPr lang="de-DE" dirty="0"/>
          </a:p>
        </p:txBody>
      </p:sp>
      <p:sp>
        <p:nvSpPr>
          <p:cNvPr id="6" name="Slide Number Placeholder 5">
            <a:extLst>
              <a:ext uri="{FF2B5EF4-FFF2-40B4-BE49-F238E27FC236}">
                <a16:creationId xmlns:a16="http://schemas.microsoft.com/office/drawing/2014/main" id="{9404E810-B5DE-4041-A753-C1C03FCD028A}"/>
              </a:ext>
            </a:extLst>
          </p:cNvPr>
          <p:cNvSpPr>
            <a:spLocks noGrp="1"/>
          </p:cNvSpPr>
          <p:nvPr>
            <p:ph type="sldNum" sz="quarter" idx="11"/>
          </p:nvPr>
        </p:nvSpPr>
        <p:spPr/>
        <p:txBody>
          <a:bodyPr/>
          <a:lstStyle/>
          <a:p>
            <a:r>
              <a:rPr lang="en-GB"/>
              <a:t>|  </a:t>
            </a:r>
            <a:fld id="{6967D197-2218-4700-B211-63EF06F51A7E}" type="slidenum">
              <a:rPr lang="en-GB" smtClean="0"/>
              <a:pPr/>
              <a:t>‹#›</a:t>
            </a:fld>
            <a:endParaRPr lang="en-GB" dirty="0"/>
          </a:p>
        </p:txBody>
      </p:sp>
    </p:spTree>
    <p:extLst>
      <p:ext uri="{BB962C8B-B14F-4D97-AF65-F5344CB8AC3E}">
        <p14:creationId xmlns:p14="http://schemas.microsoft.com/office/powerpoint/2010/main" val="44403833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Number"/>
          <p:cNvSpPr>
            <a:spLocks noGrp="1"/>
          </p:cNvSpPr>
          <p:nvPr>
            <p:ph type="sldNum" sz="quarter" idx="4"/>
          </p:nvPr>
        </p:nvSpPr>
        <p:spPr>
          <a:xfrm>
            <a:off x="8671734" y="4835092"/>
            <a:ext cx="310341" cy="215178"/>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t>|  </a:t>
            </a:r>
            <a:fld id="{6967D197-2218-4700-B211-63EF06F51A7E}" type="slidenum">
              <a:rPr lang="en-GB" smtClean="0"/>
              <a:pPr/>
              <a:t>‹#›</a:t>
            </a:fld>
            <a:endParaRPr lang="en-GB" dirty="0"/>
          </a:p>
        </p:txBody>
      </p:sp>
      <p:sp>
        <p:nvSpPr>
          <p:cNvPr id="5"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t>Hogan Lovells</a:t>
            </a:r>
          </a:p>
        </p:txBody>
      </p:sp>
      <p:sp>
        <p:nvSpPr>
          <p:cNvPr id="3" name="Content"/>
          <p:cNvSpPr>
            <a:spLocks noGrp="1"/>
          </p:cNvSpPr>
          <p:nvPr>
            <p:ph type="body" idx="1"/>
          </p:nvPr>
        </p:nvSpPr>
        <p:spPr>
          <a:xfrm>
            <a:off x="288000" y="900000"/>
            <a:ext cx="8568000" cy="4002201"/>
          </a:xfrm>
          <a:prstGeom prst="rect">
            <a:avLst/>
          </a:prstGeom>
          <a:ln w="12700" cap="rnd" cmpd="sng" algn="ctr">
            <a:noFill/>
            <a:prstDash val="solid"/>
          </a:ln>
        </p:spPr>
        <p:txBody>
          <a:bodyPr vert="horz" wrap="square" lIns="0" tIns="36000" rIns="0" bIns="36000" rtlCol="0" anchor="t" anchorCtr="0">
            <a:norm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vl6pPr>
              <a:defRPr>
                <a:latin typeface="+mn-lt"/>
              </a:defRPr>
            </a:lvl6pPr>
            <a:lvl7pPr>
              <a:defRPr>
                <a:latin typeface="+mn-lt"/>
              </a:defRPr>
            </a:lvl7pPr>
            <a:lvl8pPr>
              <a:defRPr>
                <a:latin typeface="+mn-lt"/>
              </a:defRPr>
            </a:lvl8pPr>
            <a:lvl9pPr>
              <a:defRPr>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dirty="0"/>
          </a:p>
        </p:txBody>
      </p:sp>
      <p:sp>
        <p:nvSpPr>
          <p:cNvPr id="2" name="Title"/>
          <p:cNvSpPr>
            <a:spLocks noGrp="1"/>
          </p:cNvSpPr>
          <p:nvPr>
            <p:ph type="title"/>
          </p:nvPr>
        </p:nvSpPr>
        <p:spPr>
          <a:xfrm>
            <a:off x="288000" y="288001"/>
            <a:ext cx="8568000" cy="446400"/>
          </a:xfrm>
          <a:prstGeom prst="rect">
            <a:avLst/>
          </a:prstGeom>
          <a:ln w="12700" cap="rnd" cmpd="sng" algn="ctr">
            <a:noFill/>
            <a:prstDash val="solid"/>
          </a:ln>
        </p:spPr>
        <p:txBody>
          <a:bodyPr vert="horz" wrap="square" lIns="0" tIns="36000" rIns="0" bIns="36000" rtlCol="0" anchor="b" anchorCtr="0">
            <a:noAutofit/>
          </a:bodyPr>
          <a:lstStyle>
            <a:lvl1pPr>
              <a:defRPr>
                <a:latin typeface="+mj-lt"/>
              </a:defRPr>
            </a:lvl1pPr>
          </a:lstStyle>
          <a:p>
            <a:r>
              <a:rPr lang="en-US"/>
              <a:t>Click to edit Master title style</a:t>
            </a:r>
            <a:endParaRPr lang="ru-RU" dirty="0"/>
          </a:p>
        </p:txBody>
      </p:sp>
    </p:spTree>
    <p:extLst>
      <p:ext uri="{BB962C8B-B14F-4D97-AF65-F5344CB8AC3E}">
        <p14:creationId xmlns:p14="http://schemas.microsoft.com/office/powerpoint/2010/main" val="1724091991"/>
      </p:ext>
    </p:extLst>
  </p:cSld>
  <p:clrMap bg1="lt1" tx1="dk1" bg2="lt2" tx2="dk2" accent1="accent1" accent2="accent2" accent3="accent3" accent4="accent4" accent5="accent5" accent6="accent6" hlink="hlink" folHlink="folHlink"/>
  <p:sldLayoutIdLst>
    <p:sldLayoutId id="2147483660" r:id="rId1"/>
    <p:sldLayoutId id="2147483720" r:id="rId2"/>
    <p:sldLayoutId id="2147483677" r:id="rId3"/>
    <p:sldLayoutId id="2147483692" r:id="rId4"/>
    <p:sldLayoutId id="2147483733" r:id="rId5"/>
    <p:sldLayoutId id="2147483700" r:id="rId6"/>
    <p:sldLayoutId id="2147483713" r:id="rId7"/>
    <p:sldLayoutId id="2147483693" r:id="rId8"/>
    <p:sldLayoutId id="2147483703" r:id="rId9"/>
    <p:sldLayoutId id="2147483734" r:id="rId10"/>
    <p:sldLayoutId id="2147483711" r:id="rId11"/>
    <p:sldLayoutId id="2147483728" r:id="rId12"/>
    <p:sldLayoutId id="2147483727" r:id="rId13"/>
    <p:sldLayoutId id="2147483730" r:id="rId14"/>
    <p:sldLayoutId id="2147483731" r:id="rId15"/>
    <p:sldLayoutId id="2147483729" r:id="rId16"/>
    <p:sldLayoutId id="2147483649" r:id="rId17"/>
    <p:sldLayoutId id="2147483663" r:id="rId18"/>
    <p:sldLayoutId id="2147483686" r:id="rId19"/>
    <p:sldLayoutId id="2147483650" r:id="rId20"/>
    <p:sldLayoutId id="2147483652" r:id="rId21"/>
    <p:sldLayoutId id="2147483653" r:id="rId22"/>
    <p:sldLayoutId id="2147483654" r:id="rId23"/>
    <p:sldLayoutId id="2147483655" r:id="rId24"/>
    <p:sldLayoutId id="2147483665" r:id="rId25"/>
    <p:sldLayoutId id="2147483684" r:id="rId26"/>
    <p:sldLayoutId id="2147483685" r:id="rId27"/>
    <p:sldLayoutId id="2147483683" r:id="rId28"/>
    <p:sldLayoutId id="2147483666" r:id="rId29"/>
    <p:sldLayoutId id="2147483667" r:id="rId30"/>
    <p:sldLayoutId id="2147483656" r:id="rId31"/>
    <p:sldLayoutId id="2147483657" r:id="rId32"/>
    <p:sldLayoutId id="2147483658" r:id="rId33"/>
    <p:sldLayoutId id="2147483659" r:id="rId34"/>
    <p:sldLayoutId id="2147483661" r:id="rId35"/>
    <p:sldLayoutId id="2147483669" r:id="rId36"/>
    <p:sldLayoutId id="2147483674" r:id="rId37"/>
    <p:sldLayoutId id="2147483672" r:id="rId38"/>
    <p:sldLayoutId id="2147483670" r:id="rId39"/>
    <p:sldLayoutId id="2147483671" r:id="rId40"/>
    <p:sldLayoutId id="2147483690" r:id="rId41"/>
    <p:sldLayoutId id="2147483724" r:id="rId42"/>
    <p:sldLayoutId id="2147483725" r:id="rId43"/>
  </p:sldLayoutIdLst>
  <p:hf hdr="0" dt="0"/>
  <p:txStyles>
    <p:titleStyle>
      <a:lvl1pPr marL="0" algn="l" defTabSz="914400" rtl="0" eaLnBrk="1" latinLnBrk="0" hangingPunct="1">
        <a:buNone/>
        <a:defRPr sz="2800" b="0" i="0" u="none" kern="1200" cap="none" baseline="0">
          <a:solidFill>
            <a:srgbClr val="4D4D4D"/>
          </a:solidFill>
          <a:uFill>
            <a:solidFill>
              <a:schemeClr val="tx1"/>
            </a:solidFill>
          </a:uFill>
          <a:latin typeface="+mj-lt"/>
          <a:ea typeface="+mj-ea"/>
          <a:cs typeface="+mj-cs"/>
        </a:defRPr>
      </a:lvl1pPr>
    </p:titleStyle>
    <p:bodyStyle>
      <a:lvl1pPr marL="270000" indent="-270000" algn="l" defTabSz="914400" rtl="0" eaLnBrk="1" latinLnBrk="0" hangingPunct="1">
        <a:spcAft>
          <a:spcPts val="900"/>
        </a:spcAft>
        <a:buClr>
          <a:schemeClr val="accent1"/>
        </a:buClr>
        <a:buSzPct val="100000"/>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Pct val="100000"/>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Pct val="100000"/>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Pct val="100000"/>
        <a:buFont typeface="Georgia" panose="02040502050405020303" pitchFamily="18" charset="0"/>
        <a:buChar char="–"/>
        <a:tabLst/>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Pct val="100000"/>
        <a:buFont typeface="Georgia" panose="02040502050405020303" pitchFamily="18" charset="0"/>
        <a:buChar char="–"/>
        <a:tabLst/>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Pct val="100000"/>
        <a:buFont typeface="Arial"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ver Additional Title">
            <a:extLst>
              <a:ext uri="{FF2B5EF4-FFF2-40B4-BE49-F238E27FC236}">
                <a16:creationId xmlns:a16="http://schemas.microsoft.com/office/drawing/2014/main" id="{415C9FCC-9A5B-C7A2-CF71-6E66B72A4366}"/>
              </a:ext>
            </a:extLst>
          </p:cNvPr>
          <p:cNvSpPr>
            <a:spLocks noGrp="1"/>
          </p:cNvSpPr>
          <p:nvPr>
            <p:ph type="body" sz="quarter" idx="11"/>
          </p:nvPr>
        </p:nvSpPr>
        <p:spPr>
          <a:xfrm>
            <a:off x="575999" y="4218074"/>
            <a:ext cx="5040000" cy="686125"/>
          </a:xfrm>
        </p:spPr>
        <p:txBody>
          <a:bodyPr>
            <a:normAutofit fontScale="62500" lnSpcReduction="20000"/>
          </a:bodyPr>
          <a:lstStyle/>
          <a:p>
            <a:r>
              <a:rPr lang="en-US" dirty="0"/>
              <a:t>Mike Druckman, Partner</a:t>
            </a:r>
          </a:p>
          <a:p>
            <a:r>
              <a:rPr lang="en-US" dirty="0"/>
              <a:t>Sally Gu, Senior Associate</a:t>
            </a:r>
          </a:p>
          <a:p>
            <a:r>
              <a:rPr lang="en-US" dirty="0"/>
              <a:t>April 18, 2023</a:t>
            </a:r>
          </a:p>
        </p:txBody>
      </p:sp>
      <p:sp>
        <p:nvSpPr>
          <p:cNvPr id="12" name="Cover Title">
            <a:extLst>
              <a:ext uri="{FF2B5EF4-FFF2-40B4-BE49-F238E27FC236}">
                <a16:creationId xmlns:a16="http://schemas.microsoft.com/office/drawing/2014/main" id="{3AFEF01F-FD1D-EA7F-7FF5-1B5DD5527FF0}"/>
              </a:ext>
            </a:extLst>
          </p:cNvPr>
          <p:cNvSpPr>
            <a:spLocks noGrp="1"/>
          </p:cNvSpPr>
          <p:nvPr>
            <p:ph type="title"/>
          </p:nvPr>
        </p:nvSpPr>
        <p:spPr>
          <a:xfrm>
            <a:off x="576000" y="3771674"/>
            <a:ext cx="3673784" cy="446400"/>
          </a:xfrm>
        </p:spPr>
        <p:txBody>
          <a:bodyPr/>
          <a:lstStyle/>
          <a:p>
            <a:r>
              <a:rPr lang="en-US" sz="1800" b="1" dirty="0">
                <a:solidFill>
                  <a:srgbClr val="4D5357"/>
                </a:solidFill>
                <a:effectLst/>
                <a:latin typeface="Georgia" panose="02040502050405020303" pitchFamily="18" charset="0"/>
                <a:ea typeface="Calibri" panose="020F0502020204030204" pitchFamily="34" charset="0"/>
                <a:cs typeface="Calibri" panose="020F0502020204030204" pitchFamily="34" charset="0"/>
              </a:rPr>
              <a:t>Strategies for Expediting Access to Regenerative Medicines and Wellness Products</a:t>
            </a:r>
            <a:endParaRPr lang="en-US" b="1" dirty="0"/>
          </a:p>
        </p:txBody>
      </p:sp>
      <p:pic>
        <p:nvPicPr>
          <p:cNvPr id="13" name="Picture Placeholder 2" descr="HL_Logo-02.png">
            <a:extLst>
              <a:ext uri="{FF2B5EF4-FFF2-40B4-BE49-F238E27FC236}">
                <a16:creationId xmlns:a16="http://schemas.microsoft.com/office/drawing/2014/main" id="{8B35644D-F9D1-59CB-6EA7-DAF0E39EA4F9}"/>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a:stretch>
            <a:fillRect/>
          </a:stretch>
        </p:blipFill>
        <p:spPr>
          <a:xfrm>
            <a:off x="576000" y="576000"/>
            <a:ext cx="828000" cy="828000"/>
          </a:xfrm>
        </p:spPr>
      </p:pic>
      <p:pic>
        <p:nvPicPr>
          <p:cNvPr id="2" name="HFHIS_Final.png" descr="HFHIS_Final.png">
            <a:extLst>
              <a:ext uri="{FF2B5EF4-FFF2-40B4-BE49-F238E27FC236}">
                <a16:creationId xmlns:a16="http://schemas.microsoft.com/office/drawing/2014/main" id="{E7B2C2A4-4082-ED40-0990-73A826C5D98B}"/>
              </a:ext>
            </a:extLst>
          </p:cNvPr>
          <p:cNvPicPr>
            <a:picLocks noGrp="1" noChangeAspect="1"/>
          </p:cNvPicPr>
          <p:nvPr>
            <p:ph type="pic" sz="quarter" idx="12"/>
          </p:nvPr>
        </p:nvPicPr>
        <p:blipFill>
          <a:blip r:embed="rId3"/>
          <a:srcRect t="15692" b="15692"/>
          <a:stretch>
            <a:fillRect/>
          </a:stretch>
        </p:blipFill>
        <p:spPr>
          <a:xfrm>
            <a:off x="577850" y="1785938"/>
            <a:ext cx="2466975" cy="1216025"/>
          </a:xfrm>
          <a:prstGeom prst="rect">
            <a:avLst/>
          </a:prstGeom>
          <a:ln w="12700">
            <a:miter lim="400000"/>
          </a:ln>
        </p:spPr>
      </p:pic>
    </p:spTree>
    <p:extLst>
      <p:ext uri="{BB962C8B-B14F-4D97-AF65-F5344CB8AC3E}">
        <p14:creationId xmlns:p14="http://schemas.microsoft.com/office/powerpoint/2010/main" val="2110078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dirty="0"/>
              <a:t>Hogan Lovells</a:t>
            </a:r>
          </a:p>
        </p:txBody>
      </p:sp>
      <p:sp>
        <p:nvSpPr>
          <p:cNvPr id="8" name="Slide Number"/>
          <p:cNvSpPr>
            <a:spLocks noGrp="1"/>
          </p:cNvSpPr>
          <p:nvPr>
            <p:ph type="sldNum" sz="quarter" idx="4"/>
          </p:nvPr>
        </p:nvSpPr>
        <p:spPr>
          <a:xfrm>
            <a:off x="8692122" y="4835092"/>
            <a:ext cx="289953" cy="215178"/>
          </a:xfrm>
        </p:spPr>
        <p:txBody>
          <a:bodyPr/>
          <a:lstStyle/>
          <a:p>
            <a:r>
              <a:rPr lang="en-US" dirty="0"/>
              <a:t>|  </a:t>
            </a:r>
            <a:fld id="{6967D197-2218-4700-B211-63EF06F51A7E}" type="slidenum">
              <a:rPr lang="en-US" smtClean="0"/>
              <a:pPr/>
              <a:t>2</a:t>
            </a:fld>
            <a:endParaRPr lang="en-US" dirty="0"/>
          </a:p>
        </p:txBody>
      </p:sp>
      <p:sp>
        <p:nvSpPr>
          <p:cNvPr id="3" name="Content"/>
          <p:cNvSpPr>
            <a:spLocks noGrp="1"/>
          </p:cNvSpPr>
          <p:nvPr>
            <p:ph sz="quarter" idx="12"/>
          </p:nvPr>
        </p:nvSpPr>
        <p:spPr>
          <a:xfrm>
            <a:off x="288003" y="900000"/>
            <a:ext cx="8567998" cy="4002200"/>
          </a:xfrm>
        </p:spPr>
        <p:txBody>
          <a:bodyPr>
            <a:normAutofit/>
          </a:bodyPr>
          <a:lstStyle/>
          <a:p>
            <a:r>
              <a:rPr lang="en-US" dirty="0"/>
              <a:t>In the US, FDA regulates:</a:t>
            </a:r>
          </a:p>
          <a:p>
            <a:pPr lvl="1"/>
            <a:r>
              <a:rPr lang="en-US" b="1" dirty="0"/>
              <a:t>Human drugs and biological products</a:t>
            </a:r>
          </a:p>
          <a:p>
            <a:pPr lvl="2"/>
            <a:r>
              <a:rPr lang="en-US" dirty="0"/>
              <a:t>Tissue products</a:t>
            </a:r>
          </a:p>
          <a:p>
            <a:pPr lvl="2"/>
            <a:r>
              <a:rPr lang="en-US" dirty="0"/>
              <a:t>Cellular therapies</a:t>
            </a:r>
          </a:p>
          <a:p>
            <a:pPr lvl="2"/>
            <a:r>
              <a:rPr lang="en-US" dirty="0"/>
              <a:t>Gene therapies</a:t>
            </a:r>
          </a:p>
          <a:p>
            <a:pPr lvl="2"/>
            <a:r>
              <a:rPr lang="en-US" dirty="0"/>
              <a:t>Blood and vaccines</a:t>
            </a:r>
          </a:p>
          <a:p>
            <a:pPr lvl="2"/>
            <a:r>
              <a:rPr lang="en-US" dirty="0"/>
              <a:t>Therapeutic proteins</a:t>
            </a:r>
          </a:p>
          <a:p>
            <a:pPr lvl="1"/>
            <a:r>
              <a:rPr lang="en-US" dirty="0"/>
              <a:t>Medical devices</a:t>
            </a:r>
          </a:p>
          <a:p>
            <a:pPr lvl="1"/>
            <a:r>
              <a:rPr lang="en-US" dirty="0"/>
              <a:t>Animal drugs</a:t>
            </a:r>
          </a:p>
          <a:p>
            <a:pPr lvl="1"/>
            <a:r>
              <a:rPr lang="en-US" dirty="0"/>
              <a:t>Food, dietary supplements, cosmetics, tobacco</a:t>
            </a:r>
          </a:p>
          <a:p>
            <a:endParaRPr lang="en-US" dirty="0"/>
          </a:p>
        </p:txBody>
      </p:sp>
      <p:sp>
        <p:nvSpPr>
          <p:cNvPr id="2" name="Slide Title"/>
          <p:cNvSpPr>
            <a:spLocks noGrp="1"/>
          </p:cNvSpPr>
          <p:nvPr>
            <p:ph type="title"/>
          </p:nvPr>
        </p:nvSpPr>
        <p:spPr/>
        <p:txBody>
          <a:bodyPr/>
          <a:lstStyle/>
          <a:p>
            <a:r>
              <a:rPr lang="en-US" dirty="0"/>
              <a:t>US FDA Regulatory Framework</a:t>
            </a:r>
          </a:p>
        </p:txBody>
      </p:sp>
      <p:pic>
        <p:nvPicPr>
          <p:cNvPr id="2050" name="Picture 2" descr="The FDA Is Quietly Rolling Back Decades-Old Regulations. Here's Why You  Should Be Concerned">
            <a:extLst>
              <a:ext uri="{FF2B5EF4-FFF2-40B4-BE49-F238E27FC236}">
                <a16:creationId xmlns:a16="http://schemas.microsoft.com/office/drawing/2014/main" id="{0D56AA10-2E17-3261-4913-8C88BEFE2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7521" y="1632268"/>
            <a:ext cx="3588476" cy="2009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552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B6C9A37-9623-034C-78D7-98DAB4BFCB6C}"/>
              </a:ext>
            </a:extLst>
          </p:cNvPr>
          <p:cNvPicPr>
            <a:picLocks noChangeAspect="1"/>
          </p:cNvPicPr>
          <p:nvPr/>
        </p:nvPicPr>
        <p:blipFill>
          <a:blip r:embed="rId3"/>
          <a:stretch>
            <a:fillRect/>
          </a:stretch>
        </p:blipFill>
        <p:spPr>
          <a:xfrm>
            <a:off x="1502691" y="2586776"/>
            <a:ext cx="3936505" cy="2355905"/>
          </a:xfrm>
          <a:prstGeom prst="rect">
            <a:avLst/>
          </a:prstGeom>
        </p:spPr>
      </p:pic>
      <p:sp>
        <p:nvSpPr>
          <p:cNvPr id="6" name="Entity Name Placeholder"/>
          <p:cNvSpPr>
            <a:spLocks noGrp="1"/>
          </p:cNvSpPr>
          <p:nvPr>
            <p:ph type="ftr" sz="quarter" idx="3"/>
          </p:nvPr>
        </p:nvSpPr>
        <p:spPr/>
        <p:txBody>
          <a:bodyPr/>
          <a:lstStyle/>
          <a:p>
            <a:pPr algn="r"/>
            <a:r>
              <a:rPr lang="en-US" dirty="0"/>
              <a:t>Hogan Lovells</a:t>
            </a:r>
          </a:p>
        </p:txBody>
      </p:sp>
      <p:sp>
        <p:nvSpPr>
          <p:cNvPr id="8" name="Slide Number"/>
          <p:cNvSpPr>
            <a:spLocks noGrp="1"/>
          </p:cNvSpPr>
          <p:nvPr>
            <p:ph type="sldNum" sz="quarter" idx="4"/>
          </p:nvPr>
        </p:nvSpPr>
        <p:spPr>
          <a:xfrm>
            <a:off x="8692122" y="4835092"/>
            <a:ext cx="289953" cy="215178"/>
          </a:xfrm>
        </p:spPr>
        <p:txBody>
          <a:bodyPr/>
          <a:lstStyle/>
          <a:p>
            <a:r>
              <a:rPr lang="en-US" dirty="0"/>
              <a:t>|  </a:t>
            </a:r>
            <a:fld id="{6967D197-2218-4700-B211-63EF06F51A7E}" type="slidenum">
              <a:rPr lang="en-US" smtClean="0"/>
              <a:pPr/>
              <a:t>3</a:t>
            </a:fld>
            <a:endParaRPr lang="en-US" dirty="0"/>
          </a:p>
        </p:txBody>
      </p:sp>
      <p:sp>
        <p:nvSpPr>
          <p:cNvPr id="3" name="Content"/>
          <p:cNvSpPr>
            <a:spLocks noGrp="1"/>
          </p:cNvSpPr>
          <p:nvPr>
            <p:ph sz="quarter" idx="12"/>
          </p:nvPr>
        </p:nvSpPr>
        <p:spPr>
          <a:xfrm>
            <a:off x="288002" y="900000"/>
            <a:ext cx="8046794" cy="4002200"/>
          </a:xfrm>
        </p:spPr>
        <p:txBody>
          <a:bodyPr/>
          <a:lstStyle/>
          <a:p>
            <a:r>
              <a:rPr lang="en-US" dirty="0"/>
              <a:t>Pre-IND development – animal and non-clinical studies</a:t>
            </a:r>
          </a:p>
          <a:p>
            <a:r>
              <a:rPr lang="en-US" dirty="0"/>
              <a:t>Clinical trials – testing human use under an IND</a:t>
            </a:r>
          </a:p>
          <a:p>
            <a:r>
              <a:rPr lang="en-US" dirty="0"/>
              <a:t>Biologics License Application (BLA) review process</a:t>
            </a:r>
          </a:p>
          <a:p>
            <a:r>
              <a:rPr lang="en-US" dirty="0"/>
              <a:t>Post-approval compliance requirements</a:t>
            </a:r>
          </a:p>
        </p:txBody>
      </p:sp>
      <p:sp>
        <p:nvSpPr>
          <p:cNvPr id="2" name="Slide Title"/>
          <p:cNvSpPr>
            <a:spLocks noGrp="1"/>
          </p:cNvSpPr>
          <p:nvPr>
            <p:ph type="title"/>
          </p:nvPr>
        </p:nvSpPr>
        <p:spPr/>
        <p:txBody>
          <a:bodyPr/>
          <a:lstStyle/>
          <a:p>
            <a:r>
              <a:rPr lang="en-US" dirty="0"/>
              <a:t>Development Process for Biologics</a:t>
            </a:r>
          </a:p>
        </p:txBody>
      </p:sp>
      <p:sp>
        <p:nvSpPr>
          <p:cNvPr id="4" name="Footer Placeholder 1">
            <a:extLst>
              <a:ext uri="{FF2B5EF4-FFF2-40B4-BE49-F238E27FC236}">
                <a16:creationId xmlns:a16="http://schemas.microsoft.com/office/drawing/2014/main" id="{9AF88A07-52EC-AFC4-BD37-01C0BBE1A4EB}"/>
              </a:ext>
            </a:extLst>
          </p:cNvPr>
          <p:cNvSpPr txBox="1">
            <a:spLocks/>
          </p:cNvSpPr>
          <p:nvPr/>
        </p:nvSpPr>
        <p:spPr>
          <a:xfrm>
            <a:off x="5765041" y="4837040"/>
            <a:ext cx="2895600" cy="216000"/>
          </a:xfrm>
          <a:prstGeom prst="rect">
            <a:avLst/>
          </a:prstGeom>
        </p:spPr>
        <p:txBody>
          <a:bodyPr vert="horz" lIns="0" tIns="45720" rIns="0" bIns="45720" rtlCol="0" anchor="ctr"/>
          <a:lstStyle>
            <a:defPPr>
              <a:defRPr lang="ru-RU"/>
            </a:defPPr>
            <a:lvl1pPr marL="0" algn="ctr" defTabSz="914400" rtl="0" eaLnBrk="1" latinLnBrk="0" hangingPunct="1">
              <a:defRPr sz="800" kern="1200">
                <a:solidFill>
                  <a:schemeClr val="accent1"/>
                </a:solidFill>
                <a:latin typeface="Calibri" panose="020F0502020204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e-DE"/>
              <a:t>Hogan Lovells</a:t>
            </a:r>
            <a:endParaRPr lang="de-DE" dirty="0"/>
          </a:p>
        </p:txBody>
      </p:sp>
      <p:sp>
        <p:nvSpPr>
          <p:cNvPr id="5" name="Slide Number Placeholder 2">
            <a:extLst>
              <a:ext uri="{FF2B5EF4-FFF2-40B4-BE49-F238E27FC236}">
                <a16:creationId xmlns:a16="http://schemas.microsoft.com/office/drawing/2014/main" id="{1B03A103-A8B2-79BC-5911-A2A2C8588FA3}"/>
              </a:ext>
            </a:extLst>
          </p:cNvPr>
          <p:cNvSpPr txBox="1">
            <a:spLocks/>
          </p:cNvSpPr>
          <p:nvPr/>
        </p:nvSpPr>
        <p:spPr>
          <a:xfrm>
            <a:off x="8671734" y="4835092"/>
            <a:ext cx="310341" cy="215178"/>
          </a:xfrm>
          <a:prstGeom prst="rect">
            <a:avLst/>
          </a:prstGeom>
        </p:spPr>
        <p:txBody>
          <a:bodyPr vert="horz" wrap="none" lIns="0" tIns="45720" rIns="91440" bIns="45720" rtlCol="0" anchor="ctr">
            <a:spAutoFit/>
          </a:bodyPr>
          <a:lstStyle>
            <a:defPPr>
              <a:defRPr lang="ru-RU"/>
            </a:defPPr>
            <a:lvl1pPr marL="0" algn="r" defTabSz="914400" rtl="0" eaLnBrk="1" latinLnBrk="0" hangingPunct="1">
              <a:defRPr sz="800" kern="1200">
                <a:solidFill>
                  <a:schemeClr val="accent1"/>
                </a:solidFill>
                <a:latin typeface="Calibri" panose="020F0502020204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  </a:t>
            </a:r>
            <a:fld id="{6967D197-2218-4700-B211-63EF06F51A7E}" type="slidenum">
              <a:rPr lang="en-GB" smtClean="0"/>
              <a:pPr/>
              <a:t>3</a:t>
            </a:fld>
            <a:endParaRPr lang="en-GB" dirty="0"/>
          </a:p>
        </p:txBody>
      </p:sp>
      <p:sp>
        <p:nvSpPr>
          <p:cNvPr id="7" name="2D Shape">
            <a:extLst>
              <a:ext uri="{FF2B5EF4-FFF2-40B4-BE49-F238E27FC236}">
                <a16:creationId xmlns:a16="http://schemas.microsoft.com/office/drawing/2014/main" id="{EDDF02D3-E914-EE0A-C960-C3AB84F48BD5}"/>
              </a:ext>
            </a:extLst>
          </p:cNvPr>
          <p:cNvSpPr/>
          <p:nvPr/>
        </p:nvSpPr>
        <p:spPr>
          <a:xfrm rot="4500000">
            <a:off x="6342998" y="2009774"/>
            <a:ext cx="3423600" cy="34236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Quote Text">
            <a:extLst>
              <a:ext uri="{FF2B5EF4-FFF2-40B4-BE49-F238E27FC236}">
                <a16:creationId xmlns:a16="http://schemas.microsoft.com/office/drawing/2014/main" id="{38E8779C-F77D-C11F-DFBF-7004201E4D49}"/>
              </a:ext>
            </a:extLst>
          </p:cNvPr>
          <p:cNvSpPr txBox="1">
            <a:spLocks/>
          </p:cNvSpPr>
          <p:nvPr/>
        </p:nvSpPr>
        <p:spPr>
          <a:xfrm>
            <a:off x="6566263" y="2272937"/>
            <a:ext cx="2415812" cy="2629263"/>
          </a:xfrm>
          <a:prstGeom prst="rect">
            <a:avLst/>
          </a:prstGeom>
        </p:spPr>
        <p:txBody>
          <a:bodyPr>
            <a:normAutofit fontScale="92500" lnSpcReduction="10000"/>
          </a:bodyPr>
          <a:lstStyle>
            <a:lvl1pPr marL="270000" indent="-270000" algn="l" defTabSz="914400" rtl="0" eaLnBrk="1" latinLnBrk="0" hangingPunct="1">
              <a:spcAft>
                <a:spcPts val="900"/>
              </a:spcAft>
              <a:buClr>
                <a:schemeClr val="accent1"/>
              </a:buClr>
              <a:buSzPct val="100000"/>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Pct val="100000"/>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Pct val="100000"/>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Pct val="100000"/>
              <a:buFont typeface="Georgia" panose="02040502050405020303" pitchFamily="18" charset="0"/>
              <a:buChar char="–"/>
              <a:tabLst/>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Pct val="100000"/>
              <a:buFont typeface="Georgia" panose="02040502050405020303" pitchFamily="18" charset="0"/>
              <a:buChar char="–"/>
              <a:tabLst/>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Pct val="100000"/>
              <a:buFont typeface="Arial"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solidFill>
                <a:schemeClr val="bg1"/>
              </a:solidFill>
            </a:endParaRPr>
          </a:p>
          <a:p>
            <a:pPr marL="0" indent="0">
              <a:buNone/>
            </a:pPr>
            <a:r>
              <a:rPr lang="en-US" dirty="0">
                <a:solidFill>
                  <a:schemeClr val="bg1"/>
                </a:solidFill>
              </a:rPr>
              <a:t>The a</a:t>
            </a:r>
            <a:r>
              <a:rPr lang="en-US" b="1" dirty="0">
                <a:solidFill>
                  <a:schemeClr val="bg1"/>
                </a:solidFill>
              </a:rPr>
              <a:t>verage cost of researching and developing a successful drug is estimated to be </a:t>
            </a:r>
            <a:r>
              <a:rPr lang="en-US" b="1" u="sng" dirty="0">
                <a:solidFill>
                  <a:schemeClr val="bg1"/>
                </a:solidFill>
              </a:rPr>
              <a:t>$2.6 billion </a:t>
            </a:r>
            <a:r>
              <a:rPr lang="en-US" b="1" dirty="0">
                <a:solidFill>
                  <a:schemeClr val="bg1"/>
                </a:solidFill>
              </a:rPr>
              <a:t>and take </a:t>
            </a:r>
            <a:r>
              <a:rPr lang="en-US" b="1" u="sng" dirty="0">
                <a:solidFill>
                  <a:schemeClr val="bg1"/>
                </a:solidFill>
              </a:rPr>
              <a:t>&gt; 10 years</a:t>
            </a:r>
          </a:p>
          <a:p>
            <a:endParaRPr lang="en-US" dirty="0">
              <a:solidFill>
                <a:schemeClr val="bg1"/>
              </a:solidFill>
            </a:endParaRPr>
          </a:p>
        </p:txBody>
      </p:sp>
    </p:spTree>
    <p:extLst>
      <p:ext uri="{BB962C8B-B14F-4D97-AF65-F5344CB8AC3E}">
        <p14:creationId xmlns:p14="http://schemas.microsoft.com/office/powerpoint/2010/main" val="1748028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977001E-8F74-6A66-EF63-7295FA6EE3A9}"/>
              </a:ext>
            </a:extLst>
          </p:cNvPr>
          <p:cNvSpPr>
            <a:spLocks noGrp="1"/>
          </p:cNvSpPr>
          <p:nvPr>
            <p:ph type="ftr" sz="quarter" idx="3"/>
          </p:nvPr>
        </p:nvSpPr>
        <p:spPr/>
        <p:txBody>
          <a:bodyPr/>
          <a:lstStyle/>
          <a:p>
            <a:pPr algn="r"/>
            <a:r>
              <a:rPr lang="de-DE"/>
              <a:t>Hogan Lovells</a:t>
            </a:r>
            <a:endParaRPr lang="de-DE" dirty="0"/>
          </a:p>
        </p:txBody>
      </p:sp>
      <p:sp>
        <p:nvSpPr>
          <p:cNvPr id="3" name="Slide Number Placeholder 2">
            <a:extLst>
              <a:ext uri="{FF2B5EF4-FFF2-40B4-BE49-F238E27FC236}">
                <a16:creationId xmlns:a16="http://schemas.microsoft.com/office/drawing/2014/main" id="{2A39CCCC-FE8B-BB51-707D-92B203E27D51}"/>
              </a:ext>
            </a:extLst>
          </p:cNvPr>
          <p:cNvSpPr>
            <a:spLocks noGrp="1"/>
          </p:cNvSpPr>
          <p:nvPr>
            <p:ph type="sldNum" sz="quarter" idx="4"/>
          </p:nvPr>
        </p:nvSpPr>
        <p:spPr/>
        <p:txBody>
          <a:bodyPr/>
          <a:lstStyle/>
          <a:p>
            <a:r>
              <a:rPr lang="en-GB"/>
              <a:t>|  </a:t>
            </a:r>
            <a:fld id="{6967D197-2218-4700-B211-63EF06F51A7E}" type="slidenum">
              <a:rPr lang="en-GB" smtClean="0"/>
              <a:pPr/>
              <a:t>4</a:t>
            </a:fld>
            <a:endParaRPr lang="en-GB" dirty="0"/>
          </a:p>
        </p:txBody>
      </p:sp>
      <p:sp>
        <p:nvSpPr>
          <p:cNvPr id="4" name="Content Placeholder 3">
            <a:extLst>
              <a:ext uri="{FF2B5EF4-FFF2-40B4-BE49-F238E27FC236}">
                <a16:creationId xmlns:a16="http://schemas.microsoft.com/office/drawing/2014/main" id="{82325140-552D-A4E5-AB0B-29CF453A5CE3}"/>
              </a:ext>
            </a:extLst>
          </p:cNvPr>
          <p:cNvSpPr>
            <a:spLocks noGrp="1"/>
          </p:cNvSpPr>
          <p:nvPr>
            <p:ph sz="quarter" idx="12"/>
          </p:nvPr>
        </p:nvSpPr>
        <p:spPr/>
        <p:txBody>
          <a:bodyPr/>
          <a:lstStyle/>
          <a:p>
            <a:r>
              <a:rPr lang="en-US" b="1" dirty="0"/>
              <a:t>Expedited program designations</a:t>
            </a:r>
            <a:r>
              <a:rPr lang="en-US" dirty="0"/>
              <a:t>: increased interactions with and support from FDA throughout the development process</a:t>
            </a:r>
          </a:p>
          <a:p>
            <a:pPr lvl="1"/>
            <a:r>
              <a:rPr lang="en-US" i="1" dirty="0"/>
              <a:t>E.g., </a:t>
            </a:r>
            <a:r>
              <a:rPr lang="en-US" dirty="0"/>
              <a:t>Regenerative Medicine Advanced Therapy (RMAT) designation, Breakthrough Therapy Designation</a:t>
            </a:r>
          </a:p>
          <a:p>
            <a:r>
              <a:rPr lang="en-US" b="1" dirty="0"/>
              <a:t>Alternative forms of obtaining data</a:t>
            </a:r>
            <a:r>
              <a:rPr lang="en-US" dirty="0"/>
              <a:t>: collecting high-quality data outside of traditional, lengthy, and expensive randomized clinical trials</a:t>
            </a:r>
          </a:p>
          <a:p>
            <a:pPr lvl="1"/>
            <a:r>
              <a:rPr lang="en-US" i="1" dirty="0"/>
              <a:t>E.g.</a:t>
            </a:r>
            <a:r>
              <a:rPr lang="en-US" dirty="0"/>
              <a:t>, real-world data, investigator-initiated studies, foreign trials, scientific literature</a:t>
            </a:r>
          </a:p>
          <a:p>
            <a:r>
              <a:rPr lang="en-US" b="1" dirty="0"/>
              <a:t>Alternative pathways to biologics approval</a:t>
            </a:r>
            <a:r>
              <a:rPr lang="en-US" dirty="0"/>
              <a:t>: shortcuts clinical trial time (but comes with additional post-approval requirements)</a:t>
            </a:r>
          </a:p>
          <a:p>
            <a:pPr lvl="1"/>
            <a:r>
              <a:rPr lang="en-US" i="1" dirty="0"/>
              <a:t>E.g., </a:t>
            </a:r>
            <a:r>
              <a:rPr lang="en-US" dirty="0"/>
              <a:t>accelerated approval pathway</a:t>
            </a:r>
          </a:p>
        </p:txBody>
      </p:sp>
      <p:sp>
        <p:nvSpPr>
          <p:cNvPr id="5" name="Title 4">
            <a:extLst>
              <a:ext uri="{FF2B5EF4-FFF2-40B4-BE49-F238E27FC236}">
                <a16:creationId xmlns:a16="http://schemas.microsoft.com/office/drawing/2014/main" id="{39198809-37EC-8C6B-D005-8F48F6C4D143}"/>
              </a:ext>
            </a:extLst>
          </p:cNvPr>
          <p:cNvSpPr>
            <a:spLocks noGrp="1"/>
          </p:cNvSpPr>
          <p:nvPr>
            <p:ph type="title"/>
          </p:nvPr>
        </p:nvSpPr>
        <p:spPr/>
        <p:txBody>
          <a:bodyPr/>
          <a:lstStyle/>
          <a:p>
            <a:r>
              <a:rPr lang="en-US" sz="2600" dirty="0"/>
              <a:t>Strategies for Expediting Regenerative Medicine Development</a:t>
            </a:r>
          </a:p>
        </p:txBody>
      </p:sp>
    </p:spTree>
    <p:extLst>
      <p:ext uri="{BB962C8B-B14F-4D97-AF65-F5344CB8AC3E}">
        <p14:creationId xmlns:p14="http://schemas.microsoft.com/office/powerpoint/2010/main" val="733908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F07D36-5A07-13F8-86D9-707ED8A74A98}"/>
              </a:ext>
            </a:extLst>
          </p:cNvPr>
          <p:cNvSpPr>
            <a:spLocks noGrp="1"/>
          </p:cNvSpPr>
          <p:nvPr>
            <p:ph sz="quarter" idx="12"/>
          </p:nvPr>
        </p:nvSpPr>
        <p:spPr/>
        <p:txBody>
          <a:bodyPr/>
          <a:lstStyle/>
          <a:p>
            <a:r>
              <a:rPr lang="en-US" dirty="0"/>
              <a:t>Pre-approval requirements</a:t>
            </a:r>
          </a:p>
          <a:p>
            <a:r>
              <a:rPr lang="en-US" dirty="0"/>
              <a:t>Cost/time of development program</a:t>
            </a:r>
          </a:p>
          <a:p>
            <a:r>
              <a:rPr lang="en-US" dirty="0"/>
              <a:t>Manufacturing requirements</a:t>
            </a:r>
          </a:p>
          <a:p>
            <a:r>
              <a:rPr lang="en-US" dirty="0"/>
              <a:t>Advertising, promotion, labeling</a:t>
            </a:r>
          </a:p>
          <a:p>
            <a:r>
              <a:rPr lang="en-US" dirty="0"/>
              <a:t>Pricing, coverage and reimbursement</a:t>
            </a:r>
          </a:p>
          <a:p>
            <a:r>
              <a:rPr lang="en-US" dirty="0"/>
              <a:t>Ex-US markets</a:t>
            </a:r>
          </a:p>
          <a:p>
            <a:endParaRPr lang="en-US" dirty="0"/>
          </a:p>
        </p:txBody>
      </p:sp>
      <p:sp>
        <p:nvSpPr>
          <p:cNvPr id="5" name="Title 4">
            <a:extLst>
              <a:ext uri="{FF2B5EF4-FFF2-40B4-BE49-F238E27FC236}">
                <a16:creationId xmlns:a16="http://schemas.microsoft.com/office/drawing/2014/main" id="{197E5551-35C9-C68F-73F9-C6C23ECF6730}"/>
              </a:ext>
            </a:extLst>
          </p:cNvPr>
          <p:cNvSpPr>
            <a:spLocks noGrp="1"/>
          </p:cNvSpPr>
          <p:nvPr>
            <p:ph type="title"/>
          </p:nvPr>
        </p:nvSpPr>
        <p:spPr/>
        <p:txBody>
          <a:bodyPr/>
          <a:lstStyle/>
          <a:p>
            <a:r>
              <a:rPr lang="en-US" dirty="0"/>
              <a:t>Considerations for Choosing a Regulatory Pathway</a:t>
            </a:r>
          </a:p>
        </p:txBody>
      </p:sp>
    </p:spTree>
    <p:extLst>
      <p:ext uri="{BB962C8B-B14F-4D97-AF65-F5344CB8AC3E}">
        <p14:creationId xmlns:p14="http://schemas.microsoft.com/office/powerpoint/2010/main" val="2361084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98BAEC4-9AAE-491C-D15A-808FDDAA9FE5}"/>
              </a:ext>
            </a:extLst>
          </p:cNvPr>
          <p:cNvSpPr>
            <a:spLocks noGrp="1"/>
          </p:cNvSpPr>
          <p:nvPr>
            <p:ph type="ftr" sz="quarter" idx="3"/>
          </p:nvPr>
        </p:nvSpPr>
        <p:spPr/>
        <p:txBody>
          <a:bodyPr/>
          <a:lstStyle/>
          <a:p>
            <a:pPr algn="r"/>
            <a:r>
              <a:rPr lang="de-DE"/>
              <a:t>Hogan Lovells</a:t>
            </a:r>
            <a:endParaRPr lang="de-DE" dirty="0"/>
          </a:p>
        </p:txBody>
      </p:sp>
      <p:sp>
        <p:nvSpPr>
          <p:cNvPr id="3" name="Slide Number Placeholder 2">
            <a:extLst>
              <a:ext uri="{FF2B5EF4-FFF2-40B4-BE49-F238E27FC236}">
                <a16:creationId xmlns:a16="http://schemas.microsoft.com/office/drawing/2014/main" id="{57FA3F13-2FFB-6FA3-396D-D9529A3A179E}"/>
              </a:ext>
            </a:extLst>
          </p:cNvPr>
          <p:cNvSpPr>
            <a:spLocks noGrp="1"/>
          </p:cNvSpPr>
          <p:nvPr>
            <p:ph type="sldNum" sz="quarter" idx="4"/>
          </p:nvPr>
        </p:nvSpPr>
        <p:spPr/>
        <p:txBody>
          <a:bodyPr/>
          <a:lstStyle/>
          <a:p>
            <a:r>
              <a:rPr lang="en-GB"/>
              <a:t>|  </a:t>
            </a:r>
            <a:fld id="{6967D197-2218-4700-B211-63EF06F51A7E}" type="slidenum">
              <a:rPr lang="en-GB" smtClean="0"/>
              <a:pPr/>
              <a:t>6</a:t>
            </a:fld>
            <a:endParaRPr lang="en-GB" dirty="0"/>
          </a:p>
        </p:txBody>
      </p:sp>
      <p:sp>
        <p:nvSpPr>
          <p:cNvPr id="4" name="Content Placeholder 3">
            <a:extLst>
              <a:ext uri="{FF2B5EF4-FFF2-40B4-BE49-F238E27FC236}">
                <a16:creationId xmlns:a16="http://schemas.microsoft.com/office/drawing/2014/main" id="{B9C75FF8-9AC5-3D36-64C2-515DF1E32470}"/>
              </a:ext>
            </a:extLst>
          </p:cNvPr>
          <p:cNvSpPr>
            <a:spLocks noGrp="1"/>
          </p:cNvSpPr>
          <p:nvPr>
            <p:ph sz="quarter" idx="12"/>
          </p:nvPr>
        </p:nvSpPr>
        <p:spPr/>
        <p:txBody>
          <a:bodyPr/>
          <a:lstStyle/>
          <a:p>
            <a:r>
              <a:rPr lang="en-US" dirty="0"/>
              <a:t>Exceptions to full panoply of biologics regulation</a:t>
            </a:r>
          </a:p>
          <a:p>
            <a:pPr lvl="1"/>
            <a:r>
              <a:rPr lang="en-US" dirty="0"/>
              <a:t>“361 HCT/P” exception </a:t>
            </a:r>
          </a:p>
          <a:p>
            <a:pPr lvl="1"/>
            <a:r>
              <a:rPr lang="en-US" dirty="0"/>
              <a:t>“Expanded access”</a:t>
            </a:r>
          </a:p>
          <a:p>
            <a:r>
              <a:rPr lang="en-US" dirty="0"/>
              <a:t>Regulation as a device</a:t>
            </a:r>
          </a:p>
          <a:p>
            <a:pPr lvl="1"/>
            <a:r>
              <a:rPr lang="en-US" dirty="0"/>
              <a:t>510(k) exemptions</a:t>
            </a:r>
          </a:p>
          <a:p>
            <a:pPr lvl="1"/>
            <a:r>
              <a:rPr lang="en-US" dirty="0"/>
              <a:t>“General wellness” exception</a:t>
            </a:r>
          </a:p>
          <a:p>
            <a:r>
              <a:rPr lang="en-US" dirty="0"/>
              <a:t>Regulation as a food/dietary supplement or cosmetic</a:t>
            </a:r>
          </a:p>
          <a:p>
            <a:r>
              <a:rPr lang="en-US" dirty="0"/>
              <a:t>Ex-US market </a:t>
            </a:r>
          </a:p>
          <a:p>
            <a:endParaRPr lang="en-US" dirty="0"/>
          </a:p>
        </p:txBody>
      </p:sp>
      <p:sp>
        <p:nvSpPr>
          <p:cNvPr id="5" name="Title 4">
            <a:extLst>
              <a:ext uri="{FF2B5EF4-FFF2-40B4-BE49-F238E27FC236}">
                <a16:creationId xmlns:a16="http://schemas.microsoft.com/office/drawing/2014/main" id="{1EE7B115-3442-4C34-E8AE-E51189BF7C96}"/>
              </a:ext>
            </a:extLst>
          </p:cNvPr>
          <p:cNvSpPr>
            <a:spLocks noGrp="1"/>
          </p:cNvSpPr>
          <p:nvPr>
            <p:ph type="title"/>
          </p:nvPr>
        </p:nvSpPr>
        <p:spPr/>
        <p:txBody>
          <a:bodyPr/>
          <a:lstStyle/>
          <a:p>
            <a:r>
              <a:rPr lang="en-US" sz="2600" dirty="0"/>
              <a:t>Alternative Pathways to Market for Regenerative Products</a:t>
            </a:r>
          </a:p>
        </p:txBody>
      </p:sp>
    </p:spTree>
    <p:extLst>
      <p:ext uri="{BB962C8B-B14F-4D97-AF65-F5344CB8AC3E}">
        <p14:creationId xmlns:p14="http://schemas.microsoft.com/office/powerpoint/2010/main" val="2954226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15B838-6A85-33F3-0863-E73B03E5EB1F}"/>
              </a:ext>
            </a:extLst>
          </p:cNvPr>
          <p:cNvSpPr>
            <a:spLocks noGrp="1"/>
          </p:cNvSpPr>
          <p:nvPr>
            <p:ph type="body" sz="quarter" idx="11"/>
          </p:nvPr>
        </p:nvSpPr>
        <p:spPr/>
        <p:txBody>
          <a:bodyPr>
            <a:normAutofit/>
          </a:bodyPr>
          <a:lstStyle/>
          <a:p>
            <a:pPr algn="ctr"/>
            <a:r>
              <a:rPr lang="en-US" sz="3600" b="1" dirty="0">
                <a:solidFill>
                  <a:schemeClr val="tx1"/>
                </a:solidFill>
              </a:rPr>
              <a:t>Questions?</a:t>
            </a:r>
          </a:p>
        </p:txBody>
      </p:sp>
      <p:sp>
        <p:nvSpPr>
          <p:cNvPr id="4" name="Footer Placeholder 3">
            <a:extLst>
              <a:ext uri="{FF2B5EF4-FFF2-40B4-BE49-F238E27FC236}">
                <a16:creationId xmlns:a16="http://schemas.microsoft.com/office/drawing/2014/main" id="{09C2EE49-C2CE-18D1-E36E-1504ABB1EC00}"/>
              </a:ext>
            </a:extLst>
          </p:cNvPr>
          <p:cNvSpPr>
            <a:spLocks noGrp="1"/>
          </p:cNvSpPr>
          <p:nvPr>
            <p:ph type="ftr" sz="quarter" idx="12"/>
          </p:nvPr>
        </p:nvSpPr>
        <p:spPr/>
        <p:txBody>
          <a:bodyPr/>
          <a:lstStyle/>
          <a:p>
            <a:pPr algn="r"/>
            <a:r>
              <a:rPr lang="de-DE"/>
              <a:t>Hogan Lovells</a:t>
            </a:r>
            <a:endParaRPr lang="de-DE" dirty="0"/>
          </a:p>
        </p:txBody>
      </p:sp>
      <p:sp>
        <p:nvSpPr>
          <p:cNvPr id="5" name="Slide Number Placeholder 4">
            <a:extLst>
              <a:ext uri="{FF2B5EF4-FFF2-40B4-BE49-F238E27FC236}">
                <a16:creationId xmlns:a16="http://schemas.microsoft.com/office/drawing/2014/main" id="{43C4826F-CCE0-3396-A15B-286E82278543}"/>
              </a:ext>
            </a:extLst>
          </p:cNvPr>
          <p:cNvSpPr>
            <a:spLocks noGrp="1"/>
          </p:cNvSpPr>
          <p:nvPr>
            <p:ph type="sldNum" sz="quarter" idx="13"/>
          </p:nvPr>
        </p:nvSpPr>
        <p:spPr/>
        <p:txBody>
          <a:bodyPr/>
          <a:lstStyle/>
          <a:p>
            <a:r>
              <a:rPr lang="en-GB"/>
              <a:t>|  </a:t>
            </a:r>
            <a:fld id="{6967D197-2218-4700-B211-63EF06F51A7E}" type="slidenum">
              <a:rPr lang="en-GB" smtClean="0"/>
              <a:pPr/>
              <a:t>7</a:t>
            </a:fld>
            <a:endParaRPr lang="en-GB" dirty="0"/>
          </a:p>
        </p:txBody>
      </p:sp>
      <p:pic>
        <p:nvPicPr>
          <p:cNvPr id="6" name="2023 HealInc Summit Signature -Purple version.jpg" descr="2023 HealInc Summit Signature -Purple version.jpg">
            <a:extLst>
              <a:ext uri="{FF2B5EF4-FFF2-40B4-BE49-F238E27FC236}">
                <a16:creationId xmlns:a16="http://schemas.microsoft.com/office/drawing/2014/main" id="{E2B45B2A-654E-0EA0-35F7-08EDC2539E35}"/>
              </a:ext>
            </a:extLst>
          </p:cNvPr>
          <p:cNvPicPr>
            <a:picLocks noChangeAspect="1"/>
          </p:cNvPicPr>
          <p:nvPr/>
        </p:nvPicPr>
        <p:blipFill>
          <a:blip r:embed="rId2">
            <a:alphaModFix amt="20190"/>
          </a:blip>
          <a:stretch>
            <a:fillRect/>
          </a:stretch>
        </p:blipFill>
        <p:spPr>
          <a:xfrm>
            <a:off x="-700624" y="0"/>
            <a:ext cx="10320325" cy="5143500"/>
          </a:xfrm>
          <a:prstGeom prst="rect">
            <a:avLst/>
          </a:prstGeom>
          <a:ln w="12700">
            <a:miter lim="400000"/>
          </a:ln>
        </p:spPr>
      </p:pic>
    </p:spTree>
    <p:extLst>
      <p:ext uri="{BB962C8B-B14F-4D97-AF65-F5344CB8AC3E}">
        <p14:creationId xmlns:p14="http://schemas.microsoft.com/office/powerpoint/2010/main" val="3708555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Disclaimer Placeholder"/>
          <p:cNvSpPr/>
          <p:nvPr/>
        </p:nvSpPr>
        <p:spPr>
          <a:xfrm>
            <a:off x="4980512" y="3585600"/>
            <a:ext cx="3981600" cy="1477328"/>
          </a:xfrm>
          <a:prstGeom prst="rect">
            <a:avLst/>
          </a:prstGeom>
        </p:spPr>
        <p:txBody>
          <a:bodyPr>
            <a:spAutoFit/>
          </a:bodyPr>
          <a:lstStyle/>
          <a:p>
            <a:pPr algn="r"/>
            <a:r>
              <a:rPr lang="en-US" sz="600" dirty="0">
                <a:solidFill>
                  <a:srgbClr val="212121"/>
                </a:solidFill>
                <a:latin typeface="Calibri"/>
                <a:sym typeface="Calibri"/>
              </a:rPr>
              <a:t>"Hogan Lovells" or the "firm" is an international legal practice that includes Hogan Lovells International LLP, Hogan Lovells US LLP and their affiliated businesses.</a:t>
            </a:r>
          </a:p>
          <a:p>
            <a:pPr algn="r"/>
            <a:endParaRPr lang="en-US" sz="600" dirty="0">
              <a:solidFill>
                <a:srgbClr val="212121"/>
              </a:solidFill>
              <a:latin typeface="Calibri"/>
              <a:sym typeface="Calibri"/>
            </a:endParaRPr>
          </a:p>
          <a:p>
            <a:pPr algn="r"/>
            <a:r>
              <a:rPr lang="en-US" sz="600" dirty="0">
                <a:solidFill>
                  <a:srgbClr val="212121"/>
                </a:solidFill>
                <a:latin typeface="Calibri"/>
                <a:sym typeface="Calibri"/>
              </a:rPr>
              <a:t>The word "partner" is used to describe a partner or member of Hogan Lovells International LLP, Hogan Lovells US LLP or any of their affiliated entities or any employee or consultant with equivalent standing.  Certain individuals, who are designated as partners, but who are not members of Hogan Lovells International LLP, do not hold qualifications equivalent to members.</a:t>
            </a:r>
          </a:p>
          <a:p>
            <a:pPr algn="r"/>
            <a:endParaRPr lang="en-US" sz="600" dirty="0">
              <a:solidFill>
                <a:srgbClr val="212121"/>
              </a:solidFill>
              <a:latin typeface="Calibri"/>
              <a:sym typeface="Calibri"/>
            </a:endParaRPr>
          </a:p>
          <a:p>
            <a:pPr algn="r"/>
            <a:r>
              <a:rPr lang="en-US" sz="600" dirty="0">
                <a:solidFill>
                  <a:srgbClr val="212121"/>
                </a:solidFill>
                <a:latin typeface="Calibri"/>
                <a:sym typeface="Calibri"/>
              </a:rPr>
              <a:t>For more information about Hogan Lovells, the partners and their qualifications, see </a:t>
            </a:r>
            <a:r>
              <a:rPr lang="en-US" sz="600" dirty="0" err="1">
                <a:solidFill>
                  <a:srgbClr val="212121"/>
                </a:solidFill>
                <a:latin typeface="Calibri"/>
                <a:sym typeface="Calibri"/>
              </a:rPr>
              <a:t>www.hoganlovells.com</a:t>
            </a:r>
            <a:r>
              <a:rPr lang="en-US" sz="600" dirty="0">
                <a:solidFill>
                  <a:srgbClr val="212121"/>
                </a:solidFill>
                <a:latin typeface="Calibri"/>
                <a:sym typeface="Calibri"/>
              </a:rPr>
              <a:t>.</a:t>
            </a:r>
          </a:p>
          <a:p>
            <a:pPr algn="r"/>
            <a:endParaRPr lang="en-US" sz="600" dirty="0">
              <a:solidFill>
                <a:srgbClr val="212121"/>
              </a:solidFill>
              <a:latin typeface="Calibri"/>
              <a:sym typeface="Calibri"/>
            </a:endParaRPr>
          </a:p>
          <a:p>
            <a:pPr algn="r"/>
            <a:r>
              <a:rPr lang="en-US" sz="600" dirty="0">
                <a:solidFill>
                  <a:srgbClr val="212121"/>
                </a:solidFill>
                <a:latin typeface="Calibri"/>
                <a:sym typeface="Calibri"/>
              </a:rPr>
              <a:t>Where case studies are included, results achieved do not guarantee similar outcomes for other clients. Attorney advertising. Images of people may feature current or former lawyers and employees at Hogan Lovells or models not connected with the firm.</a:t>
            </a:r>
          </a:p>
          <a:p>
            <a:pPr algn="r"/>
            <a:endParaRPr lang="en-US" sz="600" dirty="0">
              <a:solidFill>
                <a:srgbClr val="212121"/>
              </a:solidFill>
              <a:latin typeface="Calibri"/>
              <a:sym typeface="Calibri"/>
            </a:endParaRPr>
          </a:p>
          <a:p>
            <a:pPr algn="r"/>
            <a:r>
              <a:rPr lang="en-US" sz="600" dirty="0">
                <a:solidFill>
                  <a:srgbClr val="212121"/>
                </a:solidFill>
                <a:latin typeface="Calibri"/>
                <a:sym typeface="Calibri"/>
              </a:rPr>
              <a:t>© Hogan Lovells  2023. All rights reserved.</a:t>
            </a:r>
          </a:p>
        </p:txBody>
      </p:sp>
      <p:sp>
        <p:nvSpPr>
          <p:cNvPr id="6" name="URL Placeholder"/>
          <p:cNvSpPr txBox="1">
            <a:spLocks/>
          </p:cNvSpPr>
          <p:nvPr/>
        </p:nvSpPr>
        <p:spPr>
          <a:xfrm>
            <a:off x="5058977" y="2995200"/>
            <a:ext cx="3824675" cy="369332"/>
          </a:xfrm>
          <a:prstGeom prst="rect">
            <a:avLst/>
          </a:prstGeom>
          <a:ln w="12700" cap="rnd" cmpd="sng" algn="ctr">
            <a:noFill/>
            <a:prstDash val="solid"/>
          </a:ln>
        </p:spPr>
        <p:txBody>
          <a:bodyPr vert="horz" wrap="square" lIns="0" tIns="0" rIns="0" bIns="0" rtlCol="0" anchor="b" anchorCtr="0">
            <a:spAutoFit/>
          </a:bodyPr>
          <a:lstStyle>
            <a:lvl1pPr marL="0" indent="0" algn="l" defTabSz="1072743" rtl="0" eaLnBrk="1" latinLnBrk="0" hangingPunct="1">
              <a:spcAft>
                <a:spcPts val="0"/>
              </a:spcAft>
              <a:buClr>
                <a:schemeClr val="tx1"/>
              </a:buClr>
              <a:buSzPct val="100000"/>
              <a:buFont typeface="Georgia" panose="02040502050405020303" pitchFamily="18" charset="0"/>
              <a:buNone/>
              <a:defRPr sz="2100" b="0" i="0" u="none" kern="1200" cap="none">
                <a:solidFill>
                  <a:schemeClr val="tx1"/>
                </a:solidFill>
                <a:uFill>
                  <a:solidFill>
                    <a:schemeClr val="tx1"/>
                  </a:solidFill>
                </a:uFill>
                <a:latin typeface="+mj-lt"/>
                <a:ea typeface="+mn-ea"/>
                <a:cs typeface="+mn-cs"/>
              </a:defRPr>
            </a:lvl1pPr>
            <a:lvl2pPr marL="316608" indent="-311022" algn="l" defTabSz="1072743" rtl="0" eaLnBrk="1" latinLnBrk="0" hangingPunct="1">
              <a:spcAft>
                <a:spcPts val="704"/>
              </a:spcAft>
              <a:buClr>
                <a:schemeClr val="tx1"/>
              </a:buClr>
              <a:buSzPct val="100000"/>
              <a:buFont typeface="Telefonica Text" pitchFamily="50" charset="0"/>
              <a:buChar char="–"/>
              <a:defRPr sz="1200" b="0" i="0" u="none" kern="1200" cap="none">
                <a:solidFill>
                  <a:schemeClr val="tx1"/>
                </a:solidFill>
                <a:uFill>
                  <a:solidFill>
                    <a:schemeClr val="tx1"/>
                  </a:solidFill>
                </a:uFill>
                <a:latin typeface="+mn-lt"/>
                <a:ea typeface="+mn-ea"/>
                <a:cs typeface="+mn-cs"/>
              </a:defRPr>
            </a:lvl2pPr>
            <a:lvl3pPr marL="631355" indent="-311022" algn="l" defTabSz="1072743" rtl="0" eaLnBrk="1" latinLnBrk="0" hangingPunct="1">
              <a:spcAft>
                <a:spcPts val="704"/>
              </a:spcAft>
              <a:buClr>
                <a:schemeClr val="tx1"/>
              </a:buClr>
              <a:buSzPct val="100000"/>
              <a:buFont typeface="Telefonica Text" pitchFamily="50" charset="0"/>
              <a:buChar char="–"/>
              <a:defRPr sz="1200" b="0" i="0" u="none" kern="1200" cap="none">
                <a:solidFill>
                  <a:schemeClr val="tx1"/>
                </a:solidFill>
                <a:uFill>
                  <a:solidFill>
                    <a:schemeClr val="tx1"/>
                  </a:solidFill>
                </a:uFill>
                <a:latin typeface="+mn-lt"/>
                <a:ea typeface="+mn-ea"/>
                <a:cs typeface="+mn-cs"/>
              </a:defRPr>
            </a:lvl3pPr>
            <a:lvl4pPr marL="944239" indent="-311022" algn="l" defTabSz="1072743" rtl="0" eaLnBrk="1" latinLnBrk="0" hangingPunct="1">
              <a:spcAft>
                <a:spcPts val="704"/>
              </a:spcAft>
              <a:buClr>
                <a:schemeClr val="tx1"/>
              </a:buClr>
              <a:buSzPct val="100000"/>
              <a:buFont typeface="Telefonica Text" pitchFamily="50" charset="0"/>
              <a:buChar char="–"/>
              <a:defRPr sz="1200" b="0" i="0" u="none" kern="1200" cap="none">
                <a:solidFill>
                  <a:schemeClr val="tx1"/>
                </a:solidFill>
                <a:uFill>
                  <a:solidFill>
                    <a:schemeClr val="tx1"/>
                  </a:solidFill>
                </a:uFill>
                <a:latin typeface="+mn-lt"/>
                <a:ea typeface="+mn-ea"/>
                <a:cs typeface="+mn-cs"/>
              </a:defRPr>
            </a:lvl4pPr>
            <a:lvl5pPr marL="1268296" indent="-311022" algn="l" defTabSz="1072743" rtl="0" eaLnBrk="1" latinLnBrk="0" hangingPunct="1">
              <a:spcAft>
                <a:spcPts val="704"/>
              </a:spcAft>
              <a:buClr>
                <a:schemeClr val="tx1"/>
              </a:buClr>
              <a:buSzPct val="100000"/>
              <a:buFont typeface="Telefonica Text" pitchFamily="50" charset="0"/>
              <a:buChar char="–"/>
              <a:defRPr sz="1200" b="0" i="0" u="none" kern="1200" cap="none">
                <a:solidFill>
                  <a:schemeClr val="tx1"/>
                </a:solidFill>
                <a:uFill>
                  <a:solidFill>
                    <a:schemeClr val="tx1"/>
                  </a:solidFill>
                </a:uFill>
                <a:latin typeface="+mn-lt"/>
                <a:ea typeface="+mn-ea"/>
                <a:cs typeface="+mn-cs"/>
              </a:defRPr>
            </a:lvl5pPr>
            <a:lvl6pPr marL="2928727" indent="-268152" algn="l" defTabSz="1072743" rtl="0" eaLnBrk="1" latinLnBrk="0" hangingPunct="1">
              <a:buClr>
                <a:schemeClr val="tx1"/>
              </a:buClr>
              <a:buSzPct val="100000"/>
              <a:buFont typeface="Arial" pitchFamily="34" charset="0"/>
              <a:buChar char="•"/>
              <a:defRPr sz="2300" b="0" i="0" u="none" kern="1200" cap="none">
                <a:solidFill>
                  <a:schemeClr val="tx1"/>
                </a:solidFill>
                <a:uFill>
                  <a:solidFill>
                    <a:schemeClr val="tx1"/>
                  </a:solidFill>
                </a:uFill>
                <a:latin typeface="+mn-lt"/>
                <a:ea typeface="+mn-ea"/>
                <a:cs typeface="+mn-cs"/>
              </a:defRPr>
            </a:lvl6pPr>
            <a:lvl7pPr marL="3486416" indent="-268186" algn="l" defTabSz="1072743"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4022788" indent="-268186" algn="l" defTabSz="1072743"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559160" indent="-268186" algn="l" defTabSz="1072743"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marR="0" lvl="0" indent="0" algn="r" defTabSz="1072743" rtl="0" eaLnBrk="1" fontAlgn="auto" latinLnBrk="0" hangingPunct="1">
              <a:lnSpc>
                <a:spcPct val="100000"/>
              </a:lnSpc>
              <a:spcBef>
                <a:spcPts val="0"/>
              </a:spcBef>
              <a:spcAft>
                <a:spcPts val="0"/>
              </a:spcAft>
              <a:buClr>
                <a:srgbClr val="4D5357"/>
              </a:buClr>
              <a:buSzPct val="100000"/>
              <a:buFont typeface="Georgia" panose="02040502050405020303" pitchFamily="18" charset="0"/>
              <a:buNone/>
              <a:tabLst/>
              <a:defRPr/>
            </a:pPr>
            <a:r>
              <a:rPr lang="en-US" sz="2400" dirty="0">
                <a:solidFill>
                  <a:srgbClr val="212121"/>
                </a:solidFill>
                <a:latin typeface="Calibri"/>
                <a:sym typeface="Calibri"/>
              </a:rPr>
              <a:t>www.hoganlovells.com</a:t>
            </a:r>
          </a:p>
        </p:txBody>
      </p:sp>
      <p:pic>
        <p:nvPicPr>
          <p:cNvPr id="4" name="OurLogo" descr="Hogan Lovells Logo"/>
          <p:cNvPicPr>
            <a:picLocks noGrp="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871403743"/>
      </p:ext>
    </p:extLst>
  </p:cSld>
  <p:clrMapOvr>
    <a:masterClrMapping/>
  </p:clrMapOvr>
</p:sld>
</file>

<file path=ppt/theme/theme1.xml><?xml version="1.0" encoding="utf-8"?>
<a:theme xmlns:a="http://schemas.openxmlformats.org/drawingml/2006/main" name="Blank">
  <a:themeElements>
    <a:clrScheme name="Hogan Lovells">
      <a:dk1>
        <a:srgbClr val="4D5357"/>
      </a:dk1>
      <a:lt1>
        <a:srgbClr val="FFFFFF"/>
      </a:lt1>
      <a:dk2>
        <a:srgbClr val="2C5E4F"/>
      </a:dk2>
      <a:lt2>
        <a:srgbClr val="BED600"/>
      </a:lt2>
      <a:accent1>
        <a:srgbClr val="58A618"/>
      </a:accent1>
      <a:accent2>
        <a:srgbClr val="AAA38E"/>
      </a:accent2>
      <a:accent3>
        <a:srgbClr val="4B2942"/>
      </a:accent3>
      <a:accent4>
        <a:srgbClr val="5482AB"/>
      </a:accent4>
      <a:accent5>
        <a:srgbClr val="BEC5C2"/>
      </a:accent5>
      <a:accent6>
        <a:srgbClr val="557630"/>
      </a:accent6>
      <a:hlink>
        <a:srgbClr val="C50084"/>
      </a:hlink>
      <a:folHlink>
        <a:srgbClr val="FFA100"/>
      </a:folHlink>
    </a:clrScheme>
    <a:fontScheme name="HL_Theme">
      <a:majorFont>
        <a:latin typeface="Calibri"/>
        <a:ea typeface="Arial"/>
        <a:cs typeface="Arial"/>
      </a:majorFont>
      <a:minorFont>
        <a:latin typeface="Georgia"/>
        <a:ea typeface="Georgia"/>
        <a:cs typeface="Georgia"/>
      </a:minorFont>
    </a:fontScheme>
    <a:fmtScheme name="New Theme">
      <a:fillStyleLst>
        <a:solidFill>
          <a:schemeClr val="phClr"/>
        </a:solidFill>
        <a:gradFill rotWithShape="1">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gradFill>
        <a:gradFill rotWithShape="1">
          <a:gsLst>
            <a:gs pos="0">
              <a:schemeClr val="phClr">
                <a:tint val="80000"/>
              </a:schemeClr>
            </a:gs>
            <a:gs pos="100000">
              <a:schemeClr val="phClr">
                <a:shade val="30000"/>
              </a:schemeClr>
            </a:gs>
          </a:gsLst>
          <a:path path="circle">
            <a:fillToRect l="50000" t="50000" r="50000" b="50000"/>
          </a:path>
        </a:gradFill>
      </a:fillStyleLst>
      <a:lnStyleLst>
        <a:ln w="12700" cap="rnd" cmpd="sng" algn="ctr">
          <a:solidFill>
            <a:schemeClr val="phClr"/>
          </a:solidFill>
          <a:prstDash val="solid"/>
        </a:ln>
        <a:ln w="12700" cap="rnd" cmpd="sng" algn="ctr">
          <a:solidFill>
            <a:schemeClr val="phClr"/>
          </a:solidFill>
          <a:prstDash val="solid"/>
        </a:ln>
        <a:ln w="12700" cap="rnd" cmpd="sng" algn="ctr">
          <a:solidFill>
            <a:schemeClr val="phClr"/>
          </a:solidFill>
          <a:prstDash val="solid"/>
        </a:ln>
      </a:lnStyleLst>
      <a:effectStyleLst>
        <a:effectStyle>
          <a:effectLst/>
          <a:scene3d>
            <a:camera prst="orthographicFront" fov="0">
              <a:rot lat="0" lon="0" rev="0"/>
            </a:camera>
            <a:lightRig rig="threePt" dir="tl"/>
          </a:scene3d>
          <a:sp3d>
            <a:bevelT w="0" h="0"/>
          </a:sp3d>
        </a:effectStyle>
        <a:effectStyle>
          <a:effectLst/>
          <a:scene3d>
            <a:camera prst="orthographicFront" fov="0">
              <a:rot lat="0" lon="0" rev="0"/>
            </a:camera>
            <a:lightRig rig="threePt" dir="tl"/>
          </a:scene3d>
          <a:sp3d>
            <a:bevelT w="0" h="0"/>
          </a:sp3d>
        </a:effectStyle>
        <a:effectStyle>
          <a:effectLst/>
          <a:scene3d>
            <a:camera prst="orthographicFront" fov="0">
              <a:rot lat="0" lon="0" rev="0"/>
            </a:camera>
            <a:lightRig rig="threePt" dir="tl"/>
          </a:scene3d>
          <a:sp3d>
            <a:bevelT w="0" h="0"/>
          </a:sp3d>
        </a:effectStyle>
      </a:effectStyleLst>
      <a:bgFillStyleLst>
        <a:solidFill>
          <a:schemeClr val="phClr"/>
        </a:solidFill>
        <a:gradFill rotWithShape="1">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gradFill>
        <a:gradFill rotWithShape="1">
          <a:gsLst>
            <a:gs pos="0">
              <a:schemeClr val="phClr">
                <a:tint val="80000"/>
              </a:schemeClr>
            </a:gs>
            <a:gs pos="100000">
              <a:schemeClr val="phClr">
                <a:shade val="3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sz="11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600"/>
        </a:defPPr>
      </a:lstStyle>
    </a:txDef>
  </a:objectDefaults>
  <a:extraClrSchemeLst/>
  <a:extLst>
    <a:ext uri="{05A4C25C-085E-4340-85A3-A5531E510DB2}">
      <thm15:themeFamily xmlns:thm15="http://schemas.microsoft.com/office/thememl/2012/main" name="Blank.potm" id="{AF5B8628-9A44-4024-9B0F-393944F985B6}" vid="{E3A28F57-904E-4C18-98C3-519042672C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564</Words>
  <Application>Microsoft Office PowerPoint</Application>
  <PresentationFormat>On-screen Show (16:9)</PresentationFormat>
  <Paragraphs>76</Paragraphs>
  <Slides>8</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Georgia</vt:lpstr>
      <vt:lpstr>Telefonica Text</vt:lpstr>
      <vt:lpstr>Blank</vt:lpstr>
      <vt:lpstr>Strategies for Expediting Access to Regenerative Medicines and Wellness Products</vt:lpstr>
      <vt:lpstr>US FDA Regulatory Framework</vt:lpstr>
      <vt:lpstr>Development Process for Biologics</vt:lpstr>
      <vt:lpstr>Strategies for Expediting Regenerative Medicine Development</vt:lpstr>
      <vt:lpstr>Considerations for Choosing a Regulatory Pathway</vt:lpstr>
      <vt:lpstr>Alternative Pathways to Market for Regenerative Products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Strategies for Expediting Access to Regenerative Medicines and Wellness Products</dc:title>
  <dc:creator>gus</dc:creator>
  <cp:lastModifiedBy>gus</cp:lastModifiedBy>
  <cp:revision>6</cp:revision>
  <dcterms:created xsi:type="dcterms:W3CDTF">2023-03-27T13:38:49Z</dcterms:created>
  <dcterms:modified xsi:type="dcterms:W3CDTF">2023-04-14T03:22:13Z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DOCS AutoSave">
    <vt:lpwstr>20220307092648790</vt:lpwstr>
  </property>
</Properties>
</file>