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337" autoAdjust="0"/>
    <p:restoredTop sz="94660"/>
  </p:normalViewPr>
  <p:slideViewPr>
    <p:cSldViewPr snapToGrid="0">
      <p:cViewPr>
        <p:scale>
          <a:sx n="80" d="100"/>
          <a:sy n="80" d="100"/>
        </p:scale>
        <p:origin x="2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6E6CCD-4CFA-414D-BF97-865E09297FEF}"/>
              </a:ext>
            </a:extLst>
          </p:cNvPr>
          <p:cNvGrpSpPr/>
          <p:nvPr userDrawn="1"/>
        </p:nvGrpSpPr>
        <p:grpSpPr>
          <a:xfrm>
            <a:off x="10128899" y="46089"/>
            <a:ext cx="1939733" cy="1254512"/>
            <a:chOff x="8452997" y="7598"/>
            <a:chExt cx="2832224" cy="1831726"/>
          </a:xfrm>
        </p:grpSpPr>
        <p:sp>
          <p:nvSpPr>
            <p:cNvPr id="4" name="Oval 2">
              <a:extLst>
                <a:ext uri="{FF2B5EF4-FFF2-40B4-BE49-F238E27FC236}">
                  <a16:creationId xmlns:a16="http://schemas.microsoft.com/office/drawing/2014/main" id="{486CC1ED-13FF-419E-A170-E7F6A6BACC34}"/>
                </a:ext>
              </a:extLst>
            </p:cNvPr>
            <p:cNvSpPr/>
            <p:nvPr/>
          </p:nvSpPr>
          <p:spPr>
            <a:xfrm rot="900000">
              <a:off x="10312037" y="70155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" name="Oval 2">
              <a:extLst>
                <a:ext uri="{FF2B5EF4-FFF2-40B4-BE49-F238E27FC236}">
                  <a16:creationId xmlns:a16="http://schemas.microsoft.com/office/drawing/2014/main" id="{BA59EE27-9AEB-49CD-A4CA-84A0E0FF0AC1}"/>
                </a:ext>
              </a:extLst>
            </p:cNvPr>
            <p:cNvSpPr/>
            <p:nvPr/>
          </p:nvSpPr>
          <p:spPr>
            <a:xfrm rot="3175590">
              <a:off x="8973624" y="825948"/>
              <a:ext cx="1057756" cy="968996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" name="Oval 2">
              <a:extLst>
                <a:ext uri="{FF2B5EF4-FFF2-40B4-BE49-F238E27FC236}">
                  <a16:creationId xmlns:a16="http://schemas.microsoft.com/office/drawing/2014/main" id="{424448CE-3ABA-4282-9CFE-DEE42E2B6F4C}"/>
                </a:ext>
              </a:extLst>
            </p:cNvPr>
            <p:cNvSpPr/>
            <p:nvPr/>
          </p:nvSpPr>
          <p:spPr>
            <a:xfrm rot="8100000">
              <a:off x="9440769" y="7598"/>
              <a:ext cx="1844452" cy="1689680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" name="Oval 2">
              <a:extLst>
                <a:ext uri="{FF2B5EF4-FFF2-40B4-BE49-F238E27FC236}">
                  <a16:creationId xmlns:a16="http://schemas.microsoft.com/office/drawing/2014/main" id="{7059B2AC-3989-4597-A340-ADC0D3E77981}"/>
                </a:ext>
              </a:extLst>
            </p:cNvPr>
            <p:cNvSpPr/>
            <p:nvPr/>
          </p:nvSpPr>
          <p:spPr>
            <a:xfrm rot="18047012">
              <a:off x="8414328" y="18749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5BF250F-82F8-4FD8-8AD9-06F1A6BC1892}"/>
              </a:ext>
            </a:extLst>
          </p:cNvPr>
          <p:cNvGrpSpPr/>
          <p:nvPr userDrawn="1"/>
        </p:nvGrpSpPr>
        <p:grpSpPr>
          <a:xfrm>
            <a:off x="122846" y="46089"/>
            <a:ext cx="1939733" cy="1254512"/>
            <a:chOff x="8452997" y="7598"/>
            <a:chExt cx="2832224" cy="1831726"/>
          </a:xfrm>
        </p:grpSpPr>
        <p:sp>
          <p:nvSpPr>
            <p:cNvPr id="9" name="Oval 2">
              <a:extLst>
                <a:ext uri="{FF2B5EF4-FFF2-40B4-BE49-F238E27FC236}">
                  <a16:creationId xmlns:a16="http://schemas.microsoft.com/office/drawing/2014/main" id="{03765026-7CA5-45A1-BF01-808425463449}"/>
                </a:ext>
              </a:extLst>
            </p:cNvPr>
            <p:cNvSpPr/>
            <p:nvPr/>
          </p:nvSpPr>
          <p:spPr>
            <a:xfrm rot="900000">
              <a:off x="10312037" y="70155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0" name="Oval 2">
              <a:extLst>
                <a:ext uri="{FF2B5EF4-FFF2-40B4-BE49-F238E27FC236}">
                  <a16:creationId xmlns:a16="http://schemas.microsoft.com/office/drawing/2014/main" id="{B6877AFD-5168-4F7E-A36D-84511F610A00}"/>
                </a:ext>
              </a:extLst>
            </p:cNvPr>
            <p:cNvSpPr/>
            <p:nvPr/>
          </p:nvSpPr>
          <p:spPr>
            <a:xfrm rot="3175590">
              <a:off x="8973624" y="825948"/>
              <a:ext cx="1057756" cy="968996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1" name="Oval 2">
              <a:extLst>
                <a:ext uri="{FF2B5EF4-FFF2-40B4-BE49-F238E27FC236}">
                  <a16:creationId xmlns:a16="http://schemas.microsoft.com/office/drawing/2014/main" id="{246B5E92-6455-43C5-AA35-EFB8A9DA5248}"/>
                </a:ext>
              </a:extLst>
            </p:cNvPr>
            <p:cNvSpPr/>
            <p:nvPr/>
          </p:nvSpPr>
          <p:spPr>
            <a:xfrm rot="8100000">
              <a:off x="9440769" y="7598"/>
              <a:ext cx="1844452" cy="1689680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2" name="Oval 2">
              <a:extLst>
                <a:ext uri="{FF2B5EF4-FFF2-40B4-BE49-F238E27FC236}">
                  <a16:creationId xmlns:a16="http://schemas.microsoft.com/office/drawing/2014/main" id="{36CF1B02-E70B-404D-9E83-B391E8249C29}"/>
                </a:ext>
              </a:extLst>
            </p:cNvPr>
            <p:cNvSpPr/>
            <p:nvPr/>
          </p:nvSpPr>
          <p:spPr>
            <a:xfrm rot="18047012">
              <a:off x="8414328" y="18749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2361786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D9E342-2A2F-4BF5-B702-12E1DF6B4A94}"/>
              </a:ext>
            </a:extLst>
          </p:cNvPr>
          <p:cNvSpPr/>
          <p:nvPr userDrawn="1"/>
        </p:nvSpPr>
        <p:spPr>
          <a:xfrm>
            <a:off x="0" y="-3600"/>
            <a:ext cx="12192000" cy="6861600"/>
          </a:xfrm>
          <a:prstGeom prst="rect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3" name="Trapezoid 2">
            <a:extLst>
              <a:ext uri="{FF2B5EF4-FFF2-40B4-BE49-F238E27FC236}">
                <a16:creationId xmlns:a16="http://schemas.microsoft.com/office/drawing/2014/main" id="{DC594B7F-1220-45D3-BE68-5BD013571310}"/>
              </a:ext>
            </a:extLst>
          </p:cNvPr>
          <p:cNvSpPr/>
          <p:nvPr userDrawn="1"/>
        </p:nvSpPr>
        <p:spPr>
          <a:xfrm>
            <a:off x="536352" y="-3600"/>
            <a:ext cx="5181901" cy="6858000"/>
          </a:xfrm>
          <a:prstGeom prst="trapezoid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Round Same Side Corner Rectangle 6">
            <a:extLst>
              <a:ext uri="{FF2B5EF4-FFF2-40B4-BE49-F238E27FC236}">
                <a16:creationId xmlns:a16="http://schemas.microsoft.com/office/drawing/2014/main" id="{DA590A81-105F-4290-AE8D-B5173DCE4B3C}"/>
              </a:ext>
            </a:extLst>
          </p:cNvPr>
          <p:cNvSpPr/>
          <p:nvPr userDrawn="1"/>
        </p:nvSpPr>
        <p:spPr>
          <a:xfrm rot="10800000">
            <a:off x="223484" y="4547669"/>
            <a:ext cx="1531655" cy="2154490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" name="Round Same Side Corner Rectangle 6">
            <a:extLst>
              <a:ext uri="{FF2B5EF4-FFF2-40B4-BE49-F238E27FC236}">
                <a16:creationId xmlns:a16="http://schemas.microsoft.com/office/drawing/2014/main" id="{5E38D25B-1932-4B93-8440-3F680AC80EE4}"/>
              </a:ext>
            </a:extLst>
          </p:cNvPr>
          <p:cNvSpPr/>
          <p:nvPr userDrawn="1"/>
        </p:nvSpPr>
        <p:spPr>
          <a:xfrm rot="10800000">
            <a:off x="1810380" y="4547669"/>
            <a:ext cx="1531655" cy="2154490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6" name="Round Same Side Corner Rectangle 6">
            <a:extLst>
              <a:ext uri="{FF2B5EF4-FFF2-40B4-BE49-F238E27FC236}">
                <a16:creationId xmlns:a16="http://schemas.microsoft.com/office/drawing/2014/main" id="{1D17A12B-4591-4F10-8E91-6A6679F6D7A8}"/>
              </a:ext>
            </a:extLst>
          </p:cNvPr>
          <p:cNvSpPr/>
          <p:nvPr userDrawn="1"/>
        </p:nvSpPr>
        <p:spPr>
          <a:xfrm rot="10800000">
            <a:off x="4984176" y="4547669"/>
            <a:ext cx="998463" cy="2154490"/>
          </a:xfrm>
          <a:custGeom>
            <a:avLst/>
            <a:gdLst/>
            <a:ahLst/>
            <a:cxnLst/>
            <a:rect l="l" t="t" r="r" b="b"/>
            <a:pathLst>
              <a:path w="998463" h="2154490">
                <a:moveTo>
                  <a:pt x="841789" y="978089"/>
                </a:moveTo>
                <a:lnTo>
                  <a:pt x="680139" y="978089"/>
                </a:lnTo>
                <a:lnTo>
                  <a:pt x="680139" y="237546"/>
                </a:lnTo>
                <a:cubicBezTo>
                  <a:pt x="680139" y="183534"/>
                  <a:pt x="716326" y="139748"/>
                  <a:pt x="760964" y="139748"/>
                </a:cubicBezTo>
                <a:cubicBezTo>
                  <a:pt x="805602" y="139748"/>
                  <a:pt x="841789" y="183534"/>
                  <a:pt x="841789" y="237546"/>
                </a:cubicBezTo>
                <a:close/>
                <a:moveTo>
                  <a:pt x="308085" y="1721436"/>
                </a:moveTo>
                <a:lnTo>
                  <a:pt x="146436" y="1721436"/>
                </a:lnTo>
                <a:lnTo>
                  <a:pt x="146436" y="234850"/>
                </a:lnTo>
                <a:cubicBezTo>
                  <a:pt x="146436" y="180838"/>
                  <a:pt x="182622" y="137052"/>
                  <a:pt x="227260" y="137052"/>
                </a:cubicBezTo>
                <a:cubicBezTo>
                  <a:pt x="271898" y="137052"/>
                  <a:pt x="308085" y="180838"/>
                  <a:pt x="308085" y="234850"/>
                </a:cubicBezTo>
                <a:close/>
                <a:moveTo>
                  <a:pt x="353617" y="1984286"/>
                </a:moveTo>
                <a:lnTo>
                  <a:pt x="353617" y="307247"/>
                </a:lnTo>
                <a:cubicBezTo>
                  <a:pt x="353617" y="195846"/>
                  <a:pt x="299337" y="105538"/>
                  <a:pt x="232380" y="105538"/>
                </a:cubicBezTo>
                <a:cubicBezTo>
                  <a:pt x="165422" y="105538"/>
                  <a:pt x="111143" y="195846"/>
                  <a:pt x="111143" y="307247"/>
                </a:cubicBezTo>
                <a:lnTo>
                  <a:pt x="111143" y="1984286"/>
                </a:lnTo>
                <a:close/>
                <a:moveTo>
                  <a:pt x="887320" y="1986981"/>
                </a:moveTo>
                <a:lnTo>
                  <a:pt x="887320" y="309942"/>
                </a:lnTo>
                <a:cubicBezTo>
                  <a:pt x="887320" y="198542"/>
                  <a:pt x="833041" y="108234"/>
                  <a:pt x="766083" y="108234"/>
                </a:cubicBezTo>
                <a:cubicBezTo>
                  <a:pt x="699126" y="108234"/>
                  <a:pt x="644846" y="198542"/>
                  <a:pt x="644846" y="309942"/>
                </a:cubicBezTo>
                <a:lnTo>
                  <a:pt x="644846" y="1986981"/>
                </a:lnTo>
                <a:close/>
                <a:moveTo>
                  <a:pt x="414419" y="2151795"/>
                </a:moveTo>
                <a:lnTo>
                  <a:pt x="50341" y="2151795"/>
                </a:lnTo>
                <a:cubicBezTo>
                  <a:pt x="22538" y="2151795"/>
                  <a:pt x="0" y="2114296"/>
                  <a:pt x="0" y="2068040"/>
                </a:cubicBezTo>
                <a:cubicBezTo>
                  <a:pt x="0" y="2021784"/>
                  <a:pt x="22538" y="1984286"/>
                  <a:pt x="50341" y="1984286"/>
                </a:cubicBezTo>
                <a:lnTo>
                  <a:pt x="54565" y="1984286"/>
                </a:lnTo>
                <a:lnTo>
                  <a:pt x="54565" y="295839"/>
                </a:lnTo>
                <a:cubicBezTo>
                  <a:pt x="54565" y="132451"/>
                  <a:pt x="134175" y="0"/>
                  <a:pt x="232379" y="0"/>
                </a:cubicBezTo>
                <a:cubicBezTo>
                  <a:pt x="330584" y="0"/>
                  <a:pt x="410194" y="132451"/>
                  <a:pt x="410194" y="295839"/>
                </a:cubicBezTo>
                <a:lnTo>
                  <a:pt x="410194" y="1984286"/>
                </a:lnTo>
                <a:lnTo>
                  <a:pt x="414419" y="1984286"/>
                </a:lnTo>
                <a:cubicBezTo>
                  <a:pt x="442221" y="1984286"/>
                  <a:pt x="464760" y="2021784"/>
                  <a:pt x="464760" y="2068040"/>
                </a:cubicBezTo>
                <a:cubicBezTo>
                  <a:pt x="464760" y="2114296"/>
                  <a:pt x="442221" y="2151795"/>
                  <a:pt x="414419" y="2151795"/>
                </a:cubicBezTo>
                <a:close/>
                <a:moveTo>
                  <a:pt x="948122" y="2154490"/>
                </a:moveTo>
                <a:lnTo>
                  <a:pt x="584044" y="2154490"/>
                </a:lnTo>
                <a:cubicBezTo>
                  <a:pt x="556242" y="2154490"/>
                  <a:pt x="533703" y="2116992"/>
                  <a:pt x="533703" y="2070736"/>
                </a:cubicBezTo>
                <a:cubicBezTo>
                  <a:pt x="533703" y="2024480"/>
                  <a:pt x="556242" y="1986981"/>
                  <a:pt x="584044" y="1986981"/>
                </a:cubicBezTo>
                <a:lnTo>
                  <a:pt x="588268" y="1986981"/>
                </a:lnTo>
                <a:lnTo>
                  <a:pt x="588268" y="298535"/>
                </a:lnTo>
                <a:cubicBezTo>
                  <a:pt x="588268" y="135147"/>
                  <a:pt x="667878" y="2696"/>
                  <a:pt x="766083" y="2696"/>
                </a:cubicBezTo>
                <a:cubicBezTo>
                  <a:pt x="864287" y="2696"/>
                  <a:pt x="943897" y="135147"/>
                  <a:pt x="943897" y="298535"/>
                </a:cubicBezTo>
                <a:lnTo>
                  <a:pt x="943897" y="1986981"/>
                </a:lnTo>
                <a:lnTo>
                  <a:pt x="948122" y="1986981"/>
                </a:lnTo>
                <a:cubicBezTo>
                  <a:pt x="975925" y="1986981"/>
                  <a:pt x="998463" y="2024480"/>
                  <a:pt x="998463" y="2070736"/>
                </a:cubicBezTo>
                <a:cubicBezTo>
                  <a:pt x="998463" y="2116992"/>
                  <a:pt x="975925" y="2154490"/>
                  <a:pt x="948122" y="215449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2223FA27-13CB-4989-B07E-8B66DD0FAD33}"/>
              </a:ext>
            </a:extLst>
          </p:cNvPr>
          <p:cNvSpPr/>
          <p:nvPr userDrawn="1"/>
        </p:nvSpPr>
        <p:spPr>
          <a:xfrm rot="10800000">
            <a:off x="3397276" y="4547669"/>
            <a:ext cx="1531655" cy="2154490"/>
          </a:xfrm>
          <a:custGeom>
            <a:avLst/>
            <a:gdLst/>
            <a:ahLst/>
            <a:cxnLst/>
            <a:rect l="l" t="t" r="r" b="b"/>
            <a:pathLst>
              <a:path w="3411060" h="3965401">
                <a:moveTo>
                  <a:pt x="3062139" y="1800201"/>
                </a:moveTo>
                <a:lnTo>
                  <a:pt x="2702139" y="1800201"/>
                </a:lnTo>
                <a:lnTo>
                  <a:pt x="2702139" y="437210"/>
                </a:lnTo>
                <a:cubicBezTo>
                  <a:pt x="2702139" y="337799"/>
                  <a:pt x="2782728" y="257210"/>
                  <a:pt x="2882139" y="257210"/>
                </a:cubicBezTo>
                <a:cubicBezTo>
                  <a:pt x="2981550" y="257210"/>
                  <a:pt x="3062139" y="337799"/>
                  <a:pt x="3062139" y="437210"/>
                </a:cubicBezTo>
                <a:close/>
                <a:moveTo>
                  <a:pt x="686119" y="2160241"/>
                </a:moveTo>
                <a:lnTo>
                  <a:pt x="326119" y="2160241"/>
                </a:lnTo>
                <a:lnTo>
                  <a:pt x="326119" y="432251"/>
                </a:lnTo>
                <a:cubicBezTo>
                  <a:pt x="326119" y="332840"/>
                  <a:pt x="406708" y="252251"/>
                  <a:pt x="506119" y="252251"/>
                </a:cubicBezTo>
                <a:cubicBezTo>
                  <a:pt x="605530" y="252251"/>
                  <a:pt x="686119" y="332840"/>
                  <a:pt x="686119" y="432251"/>
                </a:cubicBezTo>
                <a:close/>
                <a:moveTo>
                  <a:pt x="1873559" y="3168352"/>
                </a:moveTo>
                <a:lnTo>
                  <a:pt x="1513559" y="3168352"/>
                </a:lnTo>
                <a:lnTo>
                  <a:pt x="1513559" y="432248"/>
                </a:lnTo>
                <a:cubicBezTo>
                  <a:pt x="1513559" y="332837"/>
                  <a:pt x="1594148" y="252248"/>
                  <a:pt x="1693559" y="252248"/>
                </a:cubicBezTo>
                <a:cubicBezTo>
                  <a:pt x="1792970" y="252248"/>
                  <a:pt x="1873559" y="332837"/>
                  <a:pt x="1873559" y="432248"/>
                </a:cubicBezTo>
                <a:close/>
                <a:moveTo>
                  <a:pt x="787520" y="3652135"/>
                </a:moveTo>
                <a:lnTo>
                  <a:pt x="787520" y="565496"/>
                </a:lnTo>
                <a:cubicBezTo>
                  <a:pt x="787520" y="360460"/>
                  <a:pt x="666637" y="194246"/>
                  <a:pt x="517520" y="194246"/>
                </a:cubicBezTo>
                <a:cubicBezTo>
                  <a:pt x="368403" y="194246"/>
                  <a:pt x="247520" y="360460"/>
                  <a:pt x="247520" y="565496"/>
                </a:cubicBezTo>
                <a:lnTo>
                  <a:pt x="247520" y="3652135"/>
                </a:lnTo>
                <a:close/>
                <a:moveTo>
                  <a:pt x="1974960" y="3652135"/>
                </a:moveTo>
                <a:lnTo>
                  <a:pt x="1974960" y="565496"/>
                </a:lnTo>
                <a:cubicBezTo>
                  <a:pt x="1974960" y="360460"/>
                  <a:pt x="1854077" y="194246"/>
                  <a:pt x="1704960" y="194246"/>
                </a:cubicBezTo>
                <a:cubicBezTo>
                  <a:pt x="1555843" y="194246"/>
                  <a:pt x="1434960" y="360460"/>
                  <a:pt x="1434960" y="565496"/>
                </a:cubicBezTo>
                <a:lnTo>
                  <a:pt x="1434960" y="3652135"/>
                </a:lnTo>
                <a:close/>
                <a:moveTo>
                  <a:pt x="3163540" y="3657096"/>
                </a:moveTo>
                <a:lnTo>
                  <a:pt x="3163540" y="570457"/>
                </a:lnTo>
                <a:cubicBezTo>
                  <a:pt x="3163540" y="365422"/>
                  <a:pt x="3042657" y="199207"/>
                  <a:pt x="2893540" y="199207"/>
                </a:cubicBezTo>
                <a:cubicBezTo>
                  <a:pt x="2744423" y="199207"/>
                  <a:pt x="2623540" y="365422"/>
                  <a:pt x="2623540" y="570457"/>
                </a:cubicBezTo>
                <a:lnTo>
                  <a:pt x="2623540" y="3657096"/>
                </a:lnTo>
                <a:close/>
                <a:moveTo>
                  <a:pt x="922929" y="3960440"/>
                </a:moveTo>
                <a:lnTo>
                  <a:pt x="112111" y="3960440"/>
                </a:lnTo>
                <a:cubicBezTo>
                  <a:pt x="50194" y="3960440"/>
                  <a:pt x="0" y="3891423"/>
                  <a:pt x="0" y="3806287"/>
                </a:cubicBezTo>
                <a:cubicBezTo>
                  <a:pt x="0" y="3721151"/>
                  <a:pt x="50194" y="3652135"/>
                  <a:pt x="112111" y="3652135"/>
                </a:cubicBezTo>
                <a:lnTo>
                  <a:pt x="121519" y="3652135"/>
                </a:lnTo>
                <a:lnTo>
                  <a:pt x="121519" y="544500"/>
                </a:lnTo>
                <a:cubicBezTo>
                  <a:pt x="121519" y="243780"/>
                  <a:pt x="298814" y="0"/>
                  <a:pt x="517519" y="0"/>
                </a:cubicBezTo>
                <a:cubicBezTo>
                  <a:pt x="736224" y="0"/>
                  <a:pt x="913519" y="243780"/>
                  <a:pt x="913519" y="544500"/>
                </a:cubicBezTo>
                <a:lnTo>
                  <a:pt x="913519" y="3652135"/>
                </a:lnTo>
                <a:lnTo>
                  <a:pt x="922929" y="3652135"/>
                </a:lnTo>
                <a:cubicBezTo>
                  <a:pt x="984846" y="3652135"/>
                  <a:pt x="1035040" y="3721151"/>
                  <a:pt x="1035040" y="3806287"/>
                </a:cubicBezTo>
                <a:cubicBezTo>
                  <a:pt x="1035040" y="3891423"/>
                  <a:pt x="984846" y="3960440"/>
                  <a:pt x="922929" y="3960440"/>
                </a:cubicBezTo>
                <a:close/>
                <a:moveTo>
                  <a:pt x="2110369" y="3960440"/>
                </a:moveTo>
                <a:lnTo>
                  <a:pt x="1299551" y="3960440"/>
                </a:lnTo>
                <a:cubicBezTo>
                  <a:pt x="1237634" y="3960440"/>
                  <a:pt x="1187440" y="3891423"/>
                  <a:pt x="1187440" y="3806287"/>
                </a:cubicBezTo>
                <a:cubicBezTo>
                  <a:pt x="1187440" y="3721151"/>
                  <a:pt x="1237634" y="3652135"/>
                  <a:pt x="1299551" y="3652135"/>
                </a:cubicBezTo>
                <a:lnTo>
                  <a:pt x="1308959" y="3652135"/>
                </a:lnTo>
                <a:lnTo>
                  <a:pt x="1308959" y="544500"/>
                </a:lnTo>
                <a:cubicBezTo>
                  <a:pt x="1308959" y="243780"/>
                  <a:pt x="1486254" y="0"/>
                  <a:pt x="1704959" y="0"/>
                </a:cubicBezTo>
                <a:cubicBezTo>
                  <a:pt x="1923664" y="0"/>
                  <a:pt x="2100959" y="243780"/>
                  <a:pt x="2100959" y="544500"/>
                </a:cubicBezTo>
                <a:lnTo>
                  <a:pt x="2100959" y="3652135"/>
                </a:lnTo>
                <a:lnTo>
                  <a:pt x="2110369" y="3652135"/>
                </a:lnTo>
                <a:cubicBezTo>
                  <a:pt x="2172286" y="3652135"/>
                  <a:pt x="2222480" y="3721151"/>
                  <a:pt x="2222480" y="3806287"/>
                </a:cubicBezTo>
                <a:cubicBezTo>
                  <a:pt x="2222480" y="3891423"/>
                  <a:pt x="2172286" y="3960440"/>
                  <a:pt x="2110369" y="3960440"/>
                </a:cubicBezTo>
                <a:close/>
                <a:moveTo>
                  <a:pt x="3298949" y="3965401"/>
                </a:moveTo>
                <a:lnTo>
                  <a:pt x="2488131" y="3965401"/>
                </a:lnTo>
                <a:cubicBezTo>
                  <a:pt x="2426214" y="3965401"/>
                  <a:pt x="2376020" y="3896384"/>
                  <a:pt x="2376020" y="3811249"/>
                </a:cubicBezTo>
                <a:cubicBezTo>
                  <a:pt x="2376020" y="3726113"/>
                  <a:pt x="2426214" y="3657096"/>
                  <a:pt x="2488131" y="3657096"/>
                </a:cubicBezTo>
                <a:lnTo>
                  <a:pt x="2497539" y="3657096"/>
                </a:lnTo>
                <a:lnTo>
                  <a:pt x="2497539" y="549461"/>
                </a:lnTo>
                <a:cubicBezTo>
                  <a:pt x="2497539" y="248741"/>
                  <a:pt x="2674834" y="4961"/>
                  <a:pt x="2893539" y="4961"/>
                </a:cubicBezTo>
                <a:cubicBezTo>
                  <a:pt x="3112244" y="4961"/>
                  <a:pt x="3289539" y="248741"/>
                  <a:pt x="3289539" y="549461"/>
                </a:cubicBezTo>
                <a:lnTo>
                  <a:pt x="3289539" y="3657096"/>
                </a:lnTo>
                <a:lnTo>
                  <a:pt x="3298949" y="3657096"/>
                </a:lnTo>
                <a:cubicBezTo>
                  <a:pt x="3360866" y="3657096"/>
                  <a:pt x="3411060" y="3726113"/>
                  <a:pt x="3411060" y="3811249"/>
                </a:cubicBezTo>
                <a:cubicBezTo>
                  <a:pt x="3411060" y="3896384"/>
                  <a:pt x="3360866" y="3965401"/>
                  <a:pt x="3298949" y="396540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" name="Oval 2">
            <a:extLst>
              <a:ext uri="{FF2B5EF4-FFF2-40B4-BE49-F238E27FC236}">
                <a16:creationId xmlns:a16="http://schemas.microsoft.com/office/drawing/2014/main" id="{50FE5EDB-353D-4819-8536-54FF4CD221B5}"/>
              </a:ext>
            </a:extLst>
          </p:cNvPr>
          <p:cNvSpPr/>
          <p:nvPr userDrawn="1"/>
        </p:nvSpPr>
        <p:spPr>
          <a:xfrm rot="3709911">
            <a:off x="2541786" y="214508"/>
            <a:ext cx="1330091" cy="12184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9" name="Oval 2">
            <a:extLst>
              <a:ext uri="{FF2B5EF4-FFF2-40B4-BE49-F238E27FC236}">
                <a16:creationId xmlns:a16="http://schemas.microsoft.com/office/drawing/2014/main" id="{3F033201-E1AD-43E3-AF6A-051BE22D8948}"/>
              </a:ext>
            </a:extLst>
          </p:cNvPr>
          <p:cNvSpPr/>
          <p:nvPr userDrawn="1"/>
        </p:nvSpPr>
        <p:spPr>
          <a:xfrm rot="19437896">
            <a:off x="1667701" y="2395655"/>
            <a:ext cx="1858078" cy="17021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0" name="Oval 2">
            <a:extLst>
              <a:ext uri="{FF2B5EF4-FFF2-40B4-BE49-F238E27FC236}">
                <a16:creationId xmlns:a16="http://schemas.microsoft.com/office/drawing/2014/main" id="{3F9B0A34-7188-4FDD-863C-EBC65D630008}"/>
              </a:ext>
            </a:extLst>
          </p:cNvPr>
          <p:cNvSpPr/>
          <p:nvPr userDrawn="1"/>
        </p:nvSpPr>
        <p:spPr>
          <a:xfrm rot="3709911">
            <a:off x="2771394" y="1888445"/>
            <a:ext cx="918800" cy="84170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1" name="Oval 2">
            <a:extLst>
              <a:ext uri="{FF2B5EF4-FFF2-40B4-BE49-F238E27FC236}">
                <a16:creationId xmlns:a16="http://schemas.microsoft.com/office/drawing/2014/main" id="{7A6715A2-CAC1-49C5-8765-42CA701FECBA}"/>
              </a:ext>
            </a:extLst>
          </p:cNvPr>
          <p:cNvSpPr/>
          <p:nvPr userDrawn="1"/>
        </p:nvSpPr>
        <p:spPr>
          <a:xfrm>
            <a:off x="1531849" y="771595"/>
            <a:ext cx="1103690" cy="1011076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2" name="Oval 2">
            <a:extLst>
              <a:ext uri="{FF2B5EF4-FFF2-40B4-BE49-F238E27FC236}">
                <a16:creationId xmlns:a16="http://schemas.microsoft.com/office/drawing/2014/main" id="{258AFF39-4CCD-49C9-804A-BD0143BD5B75}"/>
              </a:ext>
            </a:extLst>
          </p:cNvPr>
          <p:cNvSpPr/>
          <p:nvPr userDrawn="1"/>
        </p:nvSpPr>
        <p:spPr>
          <a:xfrm rot="19437896">
            <a:off x="3099160" y="566763"/>
            <a:ext cx="1858078" cy="170216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3" name="Oval 2">
            <a:extLst>
              <a:ext uri="{FF2B5EF4-FFF2-40B4-BE49-F238E27FC236}">
                <a16:creationId xmlns:a16="http://schemas.microsoft.com/office/drawing/2014/main" id="{15E4A139-D6A2-45B0-BB23-6335B6CA08F7}"/>
              </a:ext>
            </a:extLst>
          </p:cNvPr>
          <p:cNvSpPr/>
          <p:nvPr userDrawn="1"/>
        </p:nvSpPr>
        <p:spPr>
          <a:xfrm rot="3709911">
            <a:off x="153430" y="1568340"/>
            <a:ext cx="918800" cy="84170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4" name="Oval 2">
            <a:extLst>
              <a:ext uri="{FF2B5EF4-FFF2-40B4-BE49-F238E27FC236}">
                <a16:creationId xmlns:a16="http://schemas.microsoft.com/office/drawing/2014/main" id="{5E09D454-B149-457D-9282-57777B1C71B3}"/>
              </a:ext>
            </a:extLst>
          </p:cNvPr>
          <p:cNvSpPr/>
          <p:nvPr userDrawn="1"/>
        </p:nvSpPr>
        <p:spPr>
          <a:xfrm rot="8100000">
            <a:off x="1367948" y="62020"/>
            <a:ext cx="957058" cy="8767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5" name="Oval 2">
            <a:extLst>
              <a:ext uri="{FF2B5EF4-FFF2-40B4-BE49-F238E27FC236}">
                <a16:creationId xmlns:a16="http://schemas.microsoft.com/office/drawing/2014/main" id="{A7DB7F0E-E259-4591-A166-919BA9772816}"/>
              </a:ext>
            </a:extLst>
          </p:cNvPr>
          <p:cNvSpPr/>
          <p:nvPr userDrawn="1"/>
        </p:nvSpPr>
        <p:spPr>
          <a:xfrm rot="8100000">
            <a:off x="879296" y="1266839"/>
            <a:ext cx="2266749" cy="207654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6" name="Oval 2">
            <a:extLst>
              <a:ext uri="{FF2B5EF4-FFF2-40B4-BE49-F238E27FC236}">
                <a16:creationId xmlns:a16="http://schemas.microsoft.com/office/drawing/2014/main" id="{A0162662-A4CA-4E7B-B9BB-8501D24C337B}"/>
              </a:ext>
            </a:extLst>
          </p:cNvPr>
          <p:cNvSpPr/>
          <p:nvPr userDrawn="1"/>
        </p:nvSpPr>
        <p:spPr>
          <a:xfrm rot="5157174">
            <a:off x="3375634" y="1764038"/>
            <a:ext cx="1513674" cy="1386658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7" name="Oval 2">
            <a:extLst>
              <a:ext uri="{FF2B5EF4-FFF2-40B4-BE49-F238E27FC236}">
                <a16:creationId xmlns:a16="http://schemas.microsoft.com/office/drawing/2014/main" id="{C531793C-3E6E-4557-AF41-ADA8D2535276}"/>
              </a:ext>
            </a:extLst>
          </p:cNvPr>
          <p:cNvSpPr/>
          <p:nvPr userDrawn="1"/>
        </p:nvSpPr>
        <p:spPr>
          <a:xfrm rot="900000">
            <a:off x="3221006" y="2808606"/>
            <a:ext cx="1132658" cy="10376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8" name="Oval 2">
            <a:extLst>
              <a:ext uri="{FF2B5EF4-FFF2-40B4-BE49-F238E27FC236}">
                <a16:creationId xmlns:a16="http://schemas.microsoft.com/office/drawing/2014/main" id="{BE1385B1-4303-463A-8367-C83E12562F63}"/>
              </a:ext>
            </a:extLst>
          </p:cNvPr>
          <p:cNvSpPr/>
          <p:nvPr userDrawn="1"/>
        </p:nvSpPr>
        <p:spPr>
          <a:xfrm rot="900000">
            <a:off x="1247188" y="3390926"/>
            <a:ext cx="1132658" cy="10376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9" name="Oval 2">
            <a:extLst>
              <a:ext uri="{FF2B5EF4-FFF2-40B4-BE49-F238E27FC236}">
                <a16:creationId xmlns:a16="http://schemas.microsoft.com/office/drawing/2014/main" id="{D73C036B-0935-4737-8165-625272396AA5}"/>
              </a:ext>
            </a:extLst>
          </p:cNvPr>
          <p:cNvSpPr/>
          <p:nvPr userDrawn="1"/>
        </p:nvSpPr>
        <p:spPr>
          <a:xfrm rot="3709911">
            <a:off x="130473" y="3538235"/>
            <a:ext cx="918800" cy="841701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0" name="Oval 2">
            <a:extLst>
              <a:ext uri="{FF2B5EF4-FFF2-40B4-BE49-F238E27FC236}">
                <a16:creationId xmlns:a16="http://schemas.microsoft.com/office/drawing/2014/main" id="{0B7CCAE6-7C5F-472F-9E27-2AA7D384E78A}"/>
              </a:ext>
            </a:extLst>
          </p:cNvPr>
          <p:cNvSpPr/>
          <p:nvPr userDrawn="1"/>
        </p:nvSpPr>
        <p:spPr>
          <a:xfrm rot="3709911">
            <a:off x="3868988" y="3364828"/>
            <a:ext cx="1330091" cy="121848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21" name="Oval 2">
            <a:extLst>
              <a:ext uri="{FF2B5EF4-FFF2-40B4-BE49-F238E27FC236}">
                <a16:creationId xmlns:a16="http://schemas.microsoft.com/office/drawing/2014/main" id="{1D84F73A-CB7C-4444-9C59-6E50C0C856CB}"/>
              </a:ext>
            </a:extLst>
          </p:cNvPr>
          <p:cNvSpPr/>
          <p:nvPr userDrawn="1"/>
        </p:nvSpPr>
        <p:spPr>
          <a:xfrm rot="8100000">
            <a:off x="4751684" y="691456"/>
            <a:ext cx="957058" cy="876749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2" name="Oval 2">
            <a:extLst>
              <a:ext uri="{FF2B5EF4-FFF2-40B4-BE49-F238E27FC236}">
                <a16:creationId xmlns:a16="http://schemas.microsoft.com/office/drawing/2014/main" id="{43B619B2-BAF0-4113-9FD2-02BD94F84CBF}"/>
              </a:ext>
            </a:extLst>
          </p:cNvPr>
          <p:cNvSpPr/>
          <p:nvPr userDrawn="1"/>
        </p:nvSpPr>
        <p:spPr>
          <a:xfrm rot="8100000">
            <a:off x="4263032" y="1896275"/>
            <a:ext cx="2266749" cy="207654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50000"/>
              <a:alpha val="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3" name="Oval 2">
            <a:extLst>
              <a:ext uri="{FF2B5EF4-FFF2-40B4-BE49-F238E27FC236}">
                <a16:creationId xmlns:a16="http://schemas.microsoft.com/office/drawing/2014/main" id="{DF9F354E-8477-43C2-8974-82EFECFDF48A}"/>
              </a:ext>
            </a:extLst>
          </p:cNvPr>
          <p:cNvSpPr/>
          <p:nvPr userDrawn="1"/>
        </p:nvSpPr>
        <p:spPr>
          <a:xfrm rot="19437896">
            <a:off x="4744330" y="1861939"/>
            <a:ext cx="1299933" cy="1190852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noFill/>
          <a:ln w="12700">
            <a:solidFill>
              <a:schemeClr val="bg1">
                <a:lumMod val="65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4" name="Oval 2">
            <a:extLst>
              <a:ext uri="{FF2B5EF4-FFF2-40B4-BE49-F238E27FC236}">
                <a16:creationId xmlns:a16="http://schemas.microsoft.com/office/drawing/2014/main" id="{4C429AFA-360B-4C40-B56E-12939FB454E8}"/>
              </a:ext>
            </a:extLst>
          </p:cNvPr>
          <p:cNvSpPr/>
          <p:nvPr userDrawn="1"/>
        </p:nvSpPr>
        <p:spPr>
          <a:xfrm rot="900000">
            <a:off x="1987004" y="2561653"/>
            <a:ext cx="1009486" cy="924777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5" name="Oval 2">
            <a:extLst>
              <a:ext uri="{FF2B5EF4-FFF2-40B4-BE49-F238E27FC236}">
                <a16:creationId xmlns:a16="http://schemas.microsoft.com/office/drawing/2014/main" id="{53532355-6F7F-4563-86AF-1B1C79756642}"/>
              </a:ext>
            </a:extLst>
          </p:cNvPr>
          <p:cNvSpPr/>
          <p:nvPr userDrawn="1"/>
        </p:nvSpPr>
        <p:spPr>
          <a:xfrm rot="3709911">
            <a:off x="2519904" y="3533964"/>
            <a:ext cx="1038426" cy="9512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6" name="Oval 2">
            <a:extLst>
              <a:ext uri="{FF2B5EF4-FFF2-40B4-BE49-F238E27FC236}">
                <a16:creationId xmlns:a16="http://schemas.microsoft.com/office/drawing/2014/main" id="{A4840449-F460-4183-815C-07C00C3EF844}"/>
              </a:ext>
            </a:extLst>
          </p:cNvPr>
          <p:cNvSpPr/>
          <p:nvPr userDrawn="1"/>
        </p:nvSpPr>
        <p:spPr>
          <a:xfrm rot="3709911">
            <a:off x="3392173" y="302893"/>
            <a:ext cx="1038426" cy="951290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95000"/>
              <a:alpha val="60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Oval 2">
            <a:extLst>
              <a:ext uri="{FF2B5EF4-FFF2-40B4-BE49-F238E27FC236}">
                <a16:creationId xmlns:a16="http://schemas.microsoft.com/office/drawing/2014/main" id="{9DC1323A-112D-4E3D-ACC4-B1D00F11B1EA}"/>
              </a:ext>
            </a:extLst>
          </p:cNvPr>
          <p:cNvSpPr/>
          <p:nvPr userDrawn="1"/>
        </p:nvSpPr>
        <p:spPr>
          <a:xfrm rot="900000">
            <a:off x="5090179" y="3170913"/>
            <a:ext cx="1132658" cy="1037613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8" name="Oval 2">
            <a:extLst>
              <a:ext uri="{FF2B5EF4-FFF2-40B4-BE49-F238E27FC236}">
                <a16:creationId xmlns:a16="http://schemas.microsoft.com/office/drawing/2014/main" id="{C111976B-DA89-4FAB-B1AC-1D3FEBB29110}"/>
              </a:ext>
            </a:extLst>
          </p:cNvPr>
          <p:cNvSpPr/>
          <p:nvPr userDrawn="1"/>
        </p:nvSpPr>
        <p:spPr>
          <a:xfrm rot="900000">
            <a:off x="5407036" y="1110970"/>
            <a:ext cx="1002682" cy="918544"/>
          </a:xfrm>
          <a:custGeom>
            <a:avLst/>
            <a:gdLst/>
            <a:ahLst/>
            <a:cxnLst/>
            <a:rect l="l" t="t" r="r" b="b"/>
            <a:pathLst>
              <a:path w="4744677" h="4346537">
                <a:moveTo>
                  <a:pt x="4132609" y="0"/>
                </a:moveTo>
                <a:cubicBezTo>
                  <a:pt x="4470645" y="0"/>
                  <a:pt x="4744677" y="274032"/>
                  <a:pt x="4744677" y="612068"/>
                </a:cubicBezTo>
                <a:cubicBezTo>
                  <a:pt x="4744677" y="950104"/>
                  <a:pt x="4470645" y="1224136"/>
                  <a:pt x="4132609" y="1224136"/>
                </a:cubicBezTo>
                <a:cubicBezTo>
                  <a:pt x="4000619" y="1224136"/>
                  <a:pt x="3878387" y="1182357"/>
                  <a:pt x="3779124" y="1110304"/>
                </a:cubicBezTo>
                <a:lnTo>
                  <a:pt x="3136991" y="1745949"/>
                </a:lnTo>
                <a:cubicBezTo>
                  <a:pt x="3225188" y="1856579"/>
                  <a:pt x="3276364" y="1997017"/>
                  <a:pt x="3276364" y="2149407"/>
                </a:cubicBezTo>
                <a:cubicBezTo>
                  <a:pt x="3276364" y="2441531"/>
                  <a:pt x="3088309" y="2689732"/>
                  <a:pt x="2825694" y="2776754"/>
                </a:cubicBezTo>
                <a:lnTo>
                  <a:pt x="2979020" y="3414933"/>
                </a:lnTo>
                <a:cubicBezTo>
                  <a:pt x="2993560" y="3411152"/>
                  <a:pt x="3008526" y="3410433"/>
                  <a:pt x="3023660" y="3410433"/>
                </a:cubicBezTo>
                <a:cubicBezTo>
                  <a:pt x="3282158" y="3410433"/>
                  <a:pt x="3491712" y="3619987"/>
                  <a:pt x="3491712" y="3878485"/>
                </a:cubicBezTo>
                <a:cubicBezTo>
                  <a:pt x="3491712" y="4136983"/>
                  <a:pt x="3282158" y="4346537"/>
                  <a:pt x="3023660" y="4346537"/>
                </a:cubicBezTo>
                <a:cubicBezTo>
                  <a:pt x="2765162" y="4346537"/>
                  <a:pt x="2555608" y="4136983"/>
                  <a:pt x="2555608" y="3878485"/>
                </a:cubicBezTo>
                <a:cubicBezTo>
                  <a:pt x="2555608" y="3687272"/>
                  <a:pt x="2670270" y="3522840"/>
                  <a:pt x="2834857" y="3450806"/>
                </a:cubicBezTo>
                <a:lnTo>
                  <a:pt x="2680516" y="2808402"/>
                </a:lnTo>
                <a:cubicBezTo>
                  <a:pt x="2657679" y="2814229"/>
                  <a:pt x="2634131" y="2815481"/>
                  <a:pt x="2610290" y="2815481"/>
                </a:cubicBezTo>
                <a:cubicBezTo>
                  <a:pt x="2262990" y="2815481"/>
                  <a:pt x="1977773" y="2549678"/>
                  <a:pt x="1950334" y="2210098"/>
                </a:cubicBezTo>
                <a:lnTo>
                  <a:pt x="1140565" y="2210098"/>
                </a:lnTo>
                <a:cubicBezTo>
                  <a:pt x="1087517" y="2473312"/>
                  <a:pt x="854931" y="2671465"/>
                  <a:pt x="576064" y="2671465"/>
                </a:cubicBezTo>
                <a:cubicBezTo>
                  <a:pt x="257913" y="2671465"/>
                  <a:pt x="0" y="2413552"/>
                  <a:pt x="0" y="2095401"/>
                </a:cubicBezTo>
                <a:cubicBezTo>
                  <a:pt x="0" y="1777250"/>
                  <a:pt x="257913" y="1519337"/>
                  <a:pt x="576064" y="1519337"/>
                </a:cubicBezTo>
                <a:cubicBezTo>
                  <a:pt x="884345" y="1519337"/>
                  <a:pt x="1136067" y="1761496"/>
                  <a:pt x="1149172" y="2066082"/>
                </a:cubicBezTo>
                <a:lnTo>
                  <a:pt x="1952616" y="2066082"/>
                </a:lnTo>
                <a:cubicBezTo>
                  <a:pt x="1990606" y="1737340"/>
                  <a:pt x="2270784" y="1483333"/>
                  <a:pt x="2610290" y="1483333"/>
                </a:cubicBezTo>
                <a:cubicBezTo>
                  <a:pt x="2772012" y="1483333"/>
                  <a:pt x="2920272" y="1540968"/>
                  <a:pt x="3033700" y="1639167"/>
                </a:cubicBezTo>
                <a:lnTo>
                  <a:pt x="3670256" y="1009043"/>
                </a:lnTo>
                <a:cubicBezTo>
                  <a:pt x="3576170" y="903685"/>
                  <a:pt x="3520541" y="764373"/>
                  <a:pt x="3520541" y="612068"/>
                </a:cubicBezTo>
                <a:cubicBezTo>
                  <a:pt x="3520541" y="274032"/>
                  <a:pt x="3794573" y="0"/>
                  <a:pt x="413260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9C9B01A-A4FC-4689-BFD2-EBE5AA54E29F}"/>
              </a:ext>
            </a:extLst>
          </p:cNvPr>
          <p:cNvSpPr/>
          <p:nvPr userDrawn="1"/>
        </p:nvSpPr>
        <p:spPr>
          <a:xfrm>
            <a:off x="6207353" y="-3600"/>
            <a:ext cx="5984650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51557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9921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03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FA09CE57-C6A5-43CB-B371-D4FEBE1B29A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4088834" y="1600200"/>
            <a:ext cx="1828800" cy="1828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0CD35665-249D-44C7-A06C-3A5D5CC4B40B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088834" y="4067355"/>
            <a:ext cx="1828800" cy="1828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AB7A424-0147-4BAC-AC7D-3505300F8D6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6280639" y="1600200"/>
            <a:ext cx="1828800" cy="1828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0107F2E-D55F-4929-AB97-DE39B9E5740F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6280639" y="4067355"/>
            <a:ext cx="1828800" cy="18288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8260D00-C65D-447C-A1DF-F4BF3B2E9CC6}"/>
              </a:ext>
            </a:extLst>
          </p:cNvPr>
          <p:cNvGrpSpPr/>
          <p:nvPr userDrawn="1"/>
        </p:nvGrpSpPr>
        <p:grpSpPr>
          <a:xfrm>
            <a:off x="10128899" y="46089"/>
            <a:ext cx="1939733" cy="1254512"/>
            <a:chOff x="8452997" y="7598"/>
            <a:chExt cx="2832224" cy="1831726"/>
          </a:xfrm>
        </p:grpSpPr>
        <p:sp>
          <p:nvSpPr>
            <p:cNvPr id="9" name="Oval 2">
              <a:extLst>
                <a:ext uri="{FF2B5EF4-FFF2-40B4-BE49-F238E27FC236}">
                  <a16:creationId xmlns:a16="http://schemas.microsoft.com/office/drawing/2014/main" id="{90855EAB-0C04-4129-B025-E91032ADF9B0}"/>
                </a:ext>
              </a:extLst>
            </p:cNvPr>
            <p:cNvSpPr/>
            <p:nvPr/>
          </p:nvSpPr>
          <p:spPr>
            <a:xfrm rot="900000">
              <a:off x="10312037" y="70155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0" name="Oval 2">
              <a:extLst>
                <a:ext uri="{FF2B5EF4-FFF2-40B4-BE49-F238E27FC236}">
                  <a16:creationId xmlns:a16="http://schemas.microsoft.com/office/drawing/2014/main" id="{0606E6F6-9933-4795-BC93-E046C75D5866}"/>
                </a:ext>
              </a:extLst>
            </p:cNvPr>
            <p:cNvSpPr/>
            <p:nvPr/>
          </p:nvSpPr>
          <p:spPr>
            <a:xfrm rot="3175590">
              <a:off x="8973624" y="825948"/>
              <a:ext cx="1057756" cy="968996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1" name="Oval 2">
              <a:extLst>
                <a:ext uri="{FF2B5EF4-FFF2-40B4-BE49-F238E27FC236}">
                  <a16:creationId xmlns:a16="http://schemas.microsoft.com/office/drawing/2014/main" id="{FD02B8E4-BC58-4A20-BBFF-AD8B920A292C}"/>
                </a:ext>
              </a:extLst>
            </p:cNvPr>
            <p:cNvSpPr/>
            <p:nvPr/>
          </p:nvSpPr>
          <p:spPr>
            <a:xfrm rot="8100000">
              <a:off x="9440769" y="7598"/>
              <a:ext cx="1844452" cy="1689680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2" name="Oval 2">
              <a:extLst>
                <a:ext uri="{FF2B5EF4-FFF2-40B4-BE49-F238E27FC236}">
                  <a16:creationId xmlns:a16="http://schemas.microsoft.com/office/drawing/2014/main" id="{B4DA75FC-EDAD-48A6-833A-9C93E7128103}"/>
                </a:ext>
              </a:extLst>
            </p:cNvPr>
            <p:cNvSpPr/>
            <p:nvPr/>
          </p:nvSpPr>
          <p:spPr>
            <a:xfrm rot="18047012">
              <a:off x="8414328" y="18749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FD0B60-C29E-40C6-9EED-786BAC6D6260}"/>
              </a:ext>
            </a:extLst>
          </p:cNvPr>
          <p:cNvGrpSpPr/>
          <p:nvPr userDrawn="1"/>
        </p:nvGrpSpPr>
        <p:grpSpPr>
          <a:xfrm>
            <a:off x="122846" y="46089"/>
            <a:ext cx="1939733" cy="1254512"/>
            <a:chOff x="8452997" y="7598"/>
            <a:chExt cx="2832224" cy="1831726"/>
          </a:xfrm>
        </p:grpSpPr>
        <p:sp>
          <p:nvSpPr>
            <p:cNvPr id="14" name="Oval 2">
              <a:extLst>
                <a:ext uri="{FF2B5EF4-FFF2-40B4-BE49-F238E27FC236}">
                  <a16:creationId xmlns:a16="http://schemas.microsoft.com/office/drawing/2014/main" id="{AB542C0B-03F1-4CC0-AEE3-71301FE25A5A}"/>
                </a:ext>
              </a:extLst>
            </p:cNvPr>
            <p:cNvSpPr/>
            <p:nvPr/>
          </p:nvSpPr>
          <p:spPr>
            <a:xfrm rot="900000">
              <a:off x="10312037" y="70155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5" name="Oval 2">
              <a:extLst>
                <a:ext uri="{FF2B5EF4-FFF2-40B4-BE49-F238E27FC236}">
                  <a16:creationId xmlns:a16="http://schemas.microsoft.com/office/drawing/2014/main" id="{5BF88E71-42D5-4C5F-BF3B-B76AD8F8F98E}"/>
                </a:ext>
              </a:extLst>
            </p:cNvPr>
            <p:cNvSpPr/>
            <p:nvPr/>
          </p:nvSpPr>
          <p:spPr>
            <a:xfrm rot="3175590">
              <a:off x="8973624" y="825948"/>
              <a:ext cx="1057756" cy="968996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6" name="Oval 2">
              <a:extLst>
                <a:ext uri="{FF2B5EF4-FFF2-40B4-BE49-F238E27FC236}">
                  <a16:creationId xmlns:a16="http://schemas.microsoft.com/office/drawing/2014/main" id="{23B1DF7D-F41E-47FE-9A18-CAD3B60D760B}"/>
                </a:ext>
              </a:extLst>
            </p:cNvPr>
            <p:cNvSpPr/>
            <p:nvPr/>
          </p:nvSpPr>
          <p:spPr>
            <a:xfrm rot="8100000">
              <a:off x="9440769" y="7598"/>
              <a:ext cx="1844452" cy="1689680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7" name="Oval 2">
              <a:extLst>
                <a:ext uri="{FF2B5EF4-FFF2-40B4-BE49-F238E27FC236}">
                  <a16:creationId xmlns:a16="http://schemas.microsoft.com/office/drawing/2014/main" id="{F18FAA18-EFF0-4E7A-BAB9-4DE9F138004D}"/>
                </a:ext>
              </a:extLst>
            </p:cNvPr>
            <p:cNvSpPr/>
            <p:nvPr/>
          </p:nvSpPr>
          <p:spPr>
            <a:xfrm rot="18047012">
              <a:off x="8414328" y="18749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2645002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4E631968-A77A-4698-9B7D-151E6A6B008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6388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lIns="365760" anchor="ctr"/>
          <a:lstStyle>
            <a:lvl1pPr marL="0" indent="0" algn="l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</a:t>
            </a:r>
          </a:p>
          <a:p>
            <a:r>
              <a:rPr lang="en-US" altLang="ko-KR" dirty="0"/>
              <a:t>And Sand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BEAFFA1-E436-479E-8580-F1FC2A5A893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548561" y="477308"/>
            <a:ext cx="2897717" cy="2731837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FB79516B-92CF-49AB-ADDA-17DE5CEDD4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548561" y="3648856"/>
            <a:ext cx="2897717" cy="2731837"/>
          </a:xfrm>
          <a:prstGeom prst="rect">
            <a:avLst/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6430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397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E2F0C99-057C-4B99-B006-B0EBE155A54F}"/>
              </a:ext>
            </a:extLst>
          </p:cNvPr>
          <p:cNvSpPr/>
          <p:nvPr userDrawn="1"/>
        </p:nvSpPr>
        <p:spPr>
          <a:xfrm>
            <a:off x="0" y="0"/>
            <a:ext cx="10077450" cy="6867525"/>
          </a:xfrm>
          <a:custGeom>
            <a:avLst/>
            <a:gdLst>
              <a:gd name="connsiteX0" fmla="*/ 0 w 10077450"/>
              <a:gd name="connsiteY0" fmla="*/ 0 h 6858000"/>
              <a:gd name="connsiteX1" fmla="*/ 10077450 w 10077450"/>
              <a:gd name="connsiteY1" fmla="*/ 0 h 6858000"/>
              <a:gd name="connsiteX2" fmla="*/ 10077450 w 10077450"/>
              <a:gd name="connsiteY2" fmla="*/ 6858000 h 6858000"/>
              <a:gd name="connsiteX3" fmla="*/ 0 w 10077450"/>
              <a:gd name="connsiteY3" fmla="*/ 6858000 h 6858000"/>
              <a:gd name="connsiteX4" fmla="*/ 0 w 10077450"/>
              <a:gd name="connsiteY4" fmla="*/ 0 h 6858000"/>
              <a:gd name="connsiteX0" fmla="*/ 0 w 10077450"/>
              <a:gd name="connsiteY0" fmla="*/ 0 h 6858000"/>
              <a:gd name="connsiteX1" fmla="*/ 10077450 w 10077450"/>
              <a:gd name="connsiteY1" fmla="*/ 0 h 6858000"/>
              <a:gd name="connsiteX2" fmla="*/ 7267575 w 10077450"/>
              <a:gd name="connsiteY2" fmla="*/ 6858000 h 6858000"/>
              <a:gd name="connsiteX3" fmla="*/ 0 w 10077450"/>
              <a:gd name="connsiteY3" fmla="*/ 6858000 h 6858000"/>
              <a:gd name="connsiteX4" fmla="*/ 0 w 10077450"/>
              <a:gd name="connsiteY4" fmla="*/ 0 h 6858000"/>
              <a:gd name="connsiteX0" fmla="*/ 0 w 10077450"/>
              <a:gd name="connsiteY0" fmla="*/ 0 h 6858000"/>
              <a:gd name="connsiteX1" fmla="*/ 10077450 w 10077450"/>
              <a:gd name="connsiteY1" fmla="*/ 0 h 6858000"/>
              <a:gd name="connsiteX2" fmla="*/ 6629400 w 10077450"/>
              <a:gd name="connsiteY2" fmla="*/ 6848475 h 6858000"/>
              <a:gd name="connsiteX3" fmla="*/ 0 w 10077450"/>
              <a:gd name="connsiteY3" fmla="*/ 6858000 h 6858000"/>
              <a:gd name="connsiteX4" fmla="*/ 0 w 10077450"/>
              <a:gd name="connsiteY4" fmla="*/ 0 h 6858000"/>
              <a:gd name="connsiteX0" fmla="*/ 0 w 10077450"/>
              <a:gd name="connsiteY0" fmla="*/ 0 h 6867525"/>
              <a:gd name="connsiteX1" fmla="*/ 10077450 w 10077450"/>
              <a:gd name="connsiteY1" fmla="*/ 0 h 6867525"/>
              <a:gd name="connsiteX2" fmla="*/ 6991350 w 10077450"/>
              <a:gd name="connsiteY2" fmla="*/ 6867525 h 6867525"/>
              <a:gd name="connsiteX3" fmla="*/ 0 w 10077450"/>
              <a:gd name="connsiteY3" fmla="*/ 6858000 h 6867525"/>
              <a:gd name="connsiteX4" fmla="*/ 0 w 10077450"/>
              <a:gd name="connsiteY4" fmla="*/ 0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7450" h="6867525">
                <a:moveTo>
                  <a:pt x="0" y="0"/>
                </a:moveTo>
                <a:lnTo>
                  <a:pt x="10077450" y="0"/>
                </a:lnTo>
                <a:lnTo>
                  <a:pt x="6991350" y="6867525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A451197-9943-44F2-90FA-CBF2DF755472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096000" y="1497527"/>
            <a:ext cx="5347063" cy="4877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3616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174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1D551AE-BED6-43E8-9F27-248333CD033D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-17320" y="4723"/>
            <a:ext cx="12217307" cy="4980589"/>
          </a:xfrm>
          <a:custGeom>
            <a:avLst/>
            <a:gdLst>
              <a:gd name="connsiteX0" fmla="*/ 0 w 12199988"/>
              <a:gd name="connsiteY0" fmla="*/ 4722 h 4985311"/>
              <a:gd name="connsiteX1" fmla="*/ 12199988 w 12199988"/>
              <a:gd name="connsiteY1" fmla="*/ 1273842 h 4985311"/>
              <a:gd name="connsiteX2" fmla="*/ 12199988 w 12199988"/>
              <a:gd name="connsiteY2" fmla="*/ 4985311 h 4985311"/>
              <a:gd name="connsiteX3" fmla="*/ 614 w 12199988"/>
              <a:gd name="connsiteY3" fmla="*/ 3621714 h 4985311"/>
              <a:gd name="connsiteX4" fmla="*/ 780 w 12199988"/>
              <a:gd name="connsiteY4" fmla="*/ 3692106 h 4985311"/>
              <a:gd name="connsiteX5" fmla="*/ 0 w 12199988"/>
              <a:gd name="connsiteY5" fmla="*/ 3692106 h 4985311"/>
              <a:gd name="connsiteX6" fmla="*/ 0 w 12199988"/>
              <a:gd name="connsiteY6" fmla="*/ 0 h 4985311"/>
              <a:gd name="connsiteX7" fmla="*/ 12199988 w 12199988"/>
              <a:gd name="connsiteY7" fmla="*/ 0 h 4985311"/>
              <a:gd name="connsiteX8" fmla="*/ 12199988 w 12199988"/>
              <a:gd name="connsiteY8" fmla="*/ 1 h 4985311"/>
              <a:gd name="connsiteX9" fmla="*/ 0 w 12199988"/>
              <a:gd name="connsiteY9" fmla="*/ 1 h 4985311"/>
              <a:gd name="connsiteX0" fmla="*/ 0 w 12199988"/>
              <a:gd name="connsiteY0" fmla="*/ 4722 h 4985311"/>
              <a:gd name="connsiteX1" fmla="*/ 12199988 w 12199988"/>
              <a:gd name="connsiteY1" fmla="*/ 1273842 h 4985311"/>
              <a:gd name="connsiteX2" fmla="*/ 12199988 w 12199988"/>
              <a:gd name="connsiteY2" fmla="*/ 4985311 h 4985311"/>
              <a:gd name="connsiteX3" fmla="*/ 614 w 12199988"/>
              <a:gd name="connsiteY3" fmla="*/ 3621714 h 4985311"/>
              <a:gd name="connsiteX4" fmla="*/ 780 w 12199988"/>
              <a:gd name="connsiteY4" fmla="*/ 3692106 h 4985311"/>
              <a:gd name="connsiteX5" fmla="*/ 0 w 12199988"/>
              <a:gd name="connsiteY5" fmla="*/ 4722 h 4985311"/>
              <a:gd name="connsiteX6" fmla="*/ 0 w 12199988"/>
              <a:gd name="connsiteY6" fmla="*/ 0 h 4985311"/>
              <a:gd name="connsiteX7" fmla="*/ 12199988 w 12199988"/>
              <a:gd name="connsiteY7" fmla="*/ 0 h 4985311"/>
              <a:gd name="connsiteX8" fmla="*/ 12199988 w 12199988"/>
              <a:gd name="connsiteY8" fmla="*/ 1 h 4985311"/>
              <a:gd name="connsiteX9" fmla="*/ 0 w 12199988"/>
              <a:gd name="connsiteY9" fmla="*/ 1 h 4985311"/>
              <a:gd name="connsiteX10" fmla="*/ 0 w 12199988"/>
              <a:gd name="connsiteY10" fmla="*/ 0 h 4985311"/>
              <a:gd name="connsiteX0" fmla="*/ 1524653 w 13724641"/>
              <a:gd name="connsiteY0" fmla="*/ 4722 h 4985311"/>
              <a:gd name="connsiteX1" fmla="*/ 13724641 w 13724641"/>
              <a:gd name="connsiteY1" fmla="*/ 1273842 h 4985311"/>
              <a:gd name="connsiteX2" fmla="*/ 13724641 w 13724641"/>
              <a:gd name="connsiteY2" fmla="*/ 4985311 h 4985311"/>
              <a:gd name="connsiteX3" fmla="*/ 1525267 w 13724641"/>
              <a:gd name="connsiteY3" fmla="*/ 3621714 h 4985311"/>
              <a:gd name="connsiteX4" fmla="*/ 1524653 w 13724641"/>
              <a:gd name="connsiteY4" fmla="*/ 4722 h 4985311"/>
              <a:gd name="connsiteX5" fmla="*/ 1524653 w 13724641"/>
              <a:gd name="connsiteY5" fmla="*/ 0 h 4985311"/>
              <a:gd name="connsiteX6" fmla="*/ 13724641 w 13724641"/>
              <a:gd name="connsiteY6" fmla="*/ 0 h 4985311"/>
              <a:gd name="connsiteX7" fmla="*/ 13724641 w 13724641"/>
              <a:gd name="connsiteY7" fmla="*/ 1 h 4985311"/>
              <a:gd name="connsiteX8" fmla="*/ 1524653 w 13724641"/>
              <a:gd name="connsiteY8" fmla="*/ 1 h 4985311"/>
              <a:gd name="connsiteX9" fmla="*/ 1524653 w 13724641"/>
              <a:gd name="connsiteY9" fmla="*/ 0 h 4985311"/>
              <a:gd name="connsiteX0" fmla="*/ 904861 w 13104849"/>
              <a:gd name="connsiteY0" fmla="*/ 4722 h 4985311"/>
              <a:gd name="connsiteX1" fmla="*/ 13104849 w 13104849"/>
              <a:gd name="connsiteY1" fmla="*/ 1273842 h 4985311"/>
              <a:gd name="connsiteX2" fmla="*/ 13104849 w 13104849"/>
              <a:gd name="connsiteY2" fmla="*/ 4985311 h 4985311"/>
              <a:gd name="connsiteX3" fmla="*/ 905475 w 13104849"/>
              <a:gd name="connsiteY3" fmla="*/ 3621714 h 4985311"/>
              <a:gd name="connsiteX4" fmla="*/ 904861 w 13104849"/>
              <a:gd name="connsiteY4" fmla="*/ 4722 h 4985311"/>
              <a:gd name="connsiteX5" fmla="*/ 904861 w 13104849"/>
              <a:gd name="connsiteY5" fmla="*/ 0 h 4985311"/>
              <a:gd name="connsiteX6" fmla="*/ 13104849 w 13104849"/>
              <a:gd name="connsiteY6" fmla="*/ 0 h 4985311"/>
              <a:gd name="connsiteX7" fmla="*/ 13104849 w 13104849"/>
              <a:gd name="connsiteY7" fmla="*/ 1 h 4985311"/>
              <a:gd name="connsiteX8" fmla="*/ 904861 w 13104849"/>
              <a:gd name="connsiteY8" fmla="*/ 1 h 4985311"/>
              <a:gd name="connsiteX9" fmla="*/ 904861 w 13104849"/>
              <a:gd name="connsiteY9" fmla="*/ 0 h 4985311"/>
              <a:gd name="connsiteX0" fmla="*/ 967846 w 13167834"/>
              <a:gd name="connsiteY0" fmla="*/ 4722 h 4985311"/>
              <a:gd name="connsiteX1" fmla="*/ 13167834 w 13167834"/>
              <a:gd name="connsiteY1" fmla="*/ 1273842 h 4985311"/>
              <a:gd name="connsiteX2" fmla="*/ 13167834 w 13167834"/>
              <a:gd name="connsiteY2" fmla="*/ 4985311 h 4985311"/>
              <a:gd name="connsiteX3" fmla="*/ 968460 w 13167834"/>
              <a:gd name="connsiteY3" fmla="*/ 3621714 h 4985311"/>
              <a:gd name="connsiteX4" fmla="*/ 752186 w 13167834"/>
              <a:gd name="connsiteY4" fmla="*/ 1069674 h 4985311"/>
              <a:gd name="connsiteX5" fmla="*/ 967846 w 13167834"/>
              <a:gd name="connsiteY5" fmla="*/ 4722 h 4985311"/>
              <a:gd name="connsiteX6" fmla="*/ 967846 w 13167834"/>
              <a:gd name="connsiteY6" fmla="*/ 0 h 4985311"/>
              <a:gd name="connsiteX7" fmla="*/ 13167834 w 13167834"/>
              <a:gd name="connsiteY7" fmla="*/ 0 h 4985311"/>
              <a:gd name="connsiteX8" fmla="*/ 13167834 w 13167834"/>
              <a:gd name="connsiteY8" fmla="*/ 1 h 4985311"/>
              <a:gd name="connsiteX9" fmla="*/ 967846 w 13167834"/>
              <a:gd name="connsiteY9" fmla="*/ 1 h 4985311"/>
              <a:gd name="connsiteX10" fmla="*/ 967846 w 13167834"/>
              <a:gd name="connsiteY10" fmla="*/ 0 h 4985311"/>
              <a:gd name="connsiteX0" fmla="*/ 1524653 w 13724641"/>
              <a:gd name="connsiteY0" fmla="*/ 4722 h 4985311"/>
              <a:gd name="connsiteX1" fmla="*/ 13724641 w 13724641"/>
              <a:gd name="connsiteY1" fmla="*/ 1273842 h 4985311"/>
              <a:gd name="connsiteX2" fmla="*/ 13724641 w 13724641"/>
              <a:gd name="connsiteY2" fmla="*/ 4985311 h 4985311"/>
              <a:gd name="connsiteX3" fmla="*/ 1525267 w 13724641"/>
              <a:gd name="connsiteY3" fmla="*/ 3621714 h 4985311"/>
              <a:gd name="connsiteX4" fmla="*/ 1524653 w 13724641"/>
              <a:gd name="connsiteY4" fmla="*/ 4722 h 4985311"/>
              <a:gd name="connsiteX5" fmla="*/ 1524653 w 13724641"/>
              <a:gd name="connsiteY5" fmla="*/ 0 h 4985311"/>
              <a:gd name="connsiteX6" fmla="*/ 13724641 w 13724641"/>
              <a:gd name="connsiteY6" fmla="*/ 0 h 4985311"/>
              <a:gd name="connsiteX7" fmla="*/ 13724641 w 13724641"/>
              <a:gd name="connsiteY7" fmla="*/ 1 h 4985311"/>
              <a:gd name="connsiteX8" fmla="*/ 1524653 w 13724641"/>
              <a:gd name="connsiteY8" fmla="*/ 1 h 4985311"/>
              <a:gd name="connsiteX9" fmla="*/ 1524653 w 13724641"/>
              <a:gd name="connsiteY9" fmla="*/ 0 h 4985311"/>
              <a:gd name="connsiteX0" fmla="*/ 1524653 w 13724641"/>
              <a:gd name="connsiteY0" fmla="*/ 4722 h 4985311"/>
              <a:gd name="connsiteX1" fmla="*/ 13724641 w 13724641"/>
              <a:gd name="connsiteY1" fmla="*/ 1273842 h 4985311"/>
              <a:gd name="connsiteX2" fmla="*/ 13724641 w 13724641"/>
              <a:gd name="connsiteY2" fmla="*/ 4985311 h 4985311"/>
              <a:gd name="connsiteX3" fmla="*/ 1525267 w 13724641"/>
              <a:gd name="connsiteY3" fmla="*/ 3621714 h 4985311"/>
              <a:gd name="connsiteX4" fmla="*/ 1524653 w 13724641"/>
              <a:gd name="connsiteY4" fmla="*/ 4722 h 4985311"/>
              <a:gd name="connsiteX5" fmla="*/ 1378004 w 13724641"/>
              <a:gd name="connsiteY5" fmla="*/ 353683 h 4985311"/>
              <a:gd name="connsiteX6" fmla="*/ 13724641 w 13724641"/>
              <a:gd name="connsiteY6" fmla="*/ 0 h 4985311"/>
              <a:gd name="connsiteX7" fmla="*/ 13724641 w 13724641"/>
              <a:gd name="connsiteY7" fmla="*/ 1 h 4985311"/>
              <a:gd name="connsiteX8" fmla="*/ 1524653 w 13724641"/>
              <a:gd name="connsiteY8" fmla="*/ 1 h 4985311"/>
              <a:gd name="connsiteX9" fmla="*/ 1378004 w 13724641"/>
              <a:gd name="connsiteY9" fmla="*/ 353683 h 4985311"/>
              <a:gd name="connsiteX0" fmla="*/ 1524653 w 13724641"/>
              <a:gd name="connsiteY0" fmla="*/ 4722 h 4985311"/>
              <a:gd name="connsiteX1" fmla="*/ 13724641 w 13724641"/>
              <a:gd name="connsiteY1" fmla="*/ 1273842 h 4985311"/>
              <a:gd name="connsiteX2" fmla="*/ 13724641 w 13724641"/>
              <a:gd name="connsiteY2" fmla="*/ 4985311 h 4985311"/>
              <a:gd name="connsiteX3" fmla="*/ 1525267 w 13724641"/>
              <a:gd name="connsiteY3" fmla="*/ 3621714 h 4985311"/>
              <a:gd name="connsiteX4" fmla="*/ 1524653 w 13724641"/>
              <a:gd name="connsiteY4" fmla="*/ 4722 h 4985311"/>
              <a:gd name="connsiteX5" fmla="*/ 1524653 w 13724641"/>
              <a:gd name="connsiteY5" fmla="*/ 1 h 4985311"/>
              <a:gd name="connsiteX6" fmla="*/ 13724641 w 13724641"/>
              <a:gd name="connsiteY6" fmla="*/ 0 h 4985311"/>
              <a:gd name="connsiteX7" fmla="*/ 13724641 w 13724641"/>
              <a:gd name="connsiteY7" fmla="*/ 1 h 4985311"/>
              <a:gd name="connsiteX8" fmla="*/ 1524653 w 13724641"/>
              <a:gd name="connsiteY8" fmla="*/ 1 h 4985311"/>
              <a:gd name="connsiteX0" fmla="*/ 1524653 w 13724641"/>
              <a:gd name="connsiteY0" fmla="*/ 4722 h 4985311"/>
              <a:gd name="connsiteX1" fmla="*/ 13724641 w 13724641"/>
              <a:gd name="connsiteY1" fmla="*/ 1273842 h 4985311"/>
              <a:gd name="connsiteX2" fmla="*/ 13724641 w 13724641"/>
              <a:gd name="connsiteY2" fmla="*/ 4985311 h 4985311"/>
              <a:gd name="connsiteX3" fmla="*/ 1525267 w 13724641"/>
              <a:gd name="connsiteY3" fmla="*/ 3621714 h 4985311"/>
              <a:gd name="connsiteX4" fmla="*/ 1524653 w 13724641"/>
              <a:gd name="connsiteY4" fmla="*/ 4722 h 4985311"/>
              <a:gd name="connsiteX5" fmla="*/ 1524653 w 13724641"/>
              <a:gd name="connsiteY5" fmla="*/ 1 h 4985311"/>
              <a:gd name="connsiteX6" fmla="*/ 13724641 w 13724641"/>
              <a:gd name="connsiteY6" fmla="*/ 0 h 4985311"/>
              <a:gd name="connsiteX7" fmla="*/ 1524653 w 13724641"/>
              <a:gd name="connsiteY7" fmla="*/ 1 h 4985311"/>
              <a:gd name="connsiteX0" fmla="*/ 1524653 w 13724641"/>
              <a:gd name="connsiteY0" fmla="*/ 0 h 4980589"/>
              <a:gd name="connsiteX1" fmla="*/ 13724641 w 13724641"/>
              <a:gd name="connsiteY1" fmla="*/ 1269120 h 4980589"/>
              <a:gd name="connsiteX2" fmla="*/ 13724641 w 13724641"/>
              <a:gd name="connsiteY2" fmla="*/ 4980589 h 4980589"/>
              <a:gd name="connsiteX3" fmla="*/ 1525267 w 13724641"/>
              <a:gd name="connsiteY3" fmla="*/ 3616992 h 4980589"/>
              <a:gd name="connsiteX4" fmla="*/ 1524653 w 13724641"/>
              <a:gd name="connsiteY4" fmla="*/ 0 h 4980589"/>
              <a:gd name="connsiteX0" fmla="*/ 912325 w 13112313"/>
              <a:gd name="connsiteY0" fmla="*/ 0 h 4980589"/>
              <a:gd name="connsiteX1" fmla="*/ 13112313 w 13112313"/>
              <a:gd name="connsiteY1" fmla="*/ 1269120 h 4980589"/>
              <a:gd name="connsiteX2" fmla="*/ 13112313 w 13112313"/>
              <a:gd name="connsiteY2" fmla="*/ 4980589 h 4980589"/>
              <a:gd name="connsiteX3" fmla="*/ 912939 w 13112313"/>
              <a:gd name="connsiteY3" fmla="*/ 3616992 h 4980589"/>
              <a:gd name="connsiteX4" fmla="*/ 912325 w 13112313"/>
              <a:gd name="connsiteY4" fmla="*/ 0 h 4980589"/>
              <a:gd name="connsiteX0" fmla="*/ 17319 w 12217307"/>
              <a:gd name="connsiteY0" fmla="*/ 0 h 4980589"/>
              <a:gd name="connsiteX1" fmla="*/ 12217307 w 12217307"/>
              <a:gd name="connsiteY1" fmla="*/ 1269120 h 4980589"/>
              <a:gd name="connsiteX2" fmla="*/ 12217307 w 12217307"/>
              <a:gd name="connsiteY2" fmla="*/ 4980589 h 4980589"/>
              <a:gd name="connsiteX3" fmla="*/ 17933 w 12217307"/>
              <a:gd name="connsiteY3" fmla="*/ 3616992 h 4980589"/>
              <a:gd name="connsiteX4" fmla="*/ 17319 w 12217307"/>
              <a:gd name="connsiteY4" fmla="*/ 0 h 498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7307" h="4980589">
                <a:moveTo>
                  <a:pt x="17319" y="0"/>
                </a:moveTo>
                <a:lnTo>
                  <a:pt x="12217307" y="1269120"/>
                </a:lnTo>
                <a:lnTo>
                  <a:pt x="12217307" y="4980589"/>
                </a:lnTo>
                <a:lnTo>
                  <a:pt x="17933" y="3616992"/>
                </a:lnTo>
                <a:cubicBezTo>
                  <a:pt x="20436" y="2519475"/>
                  <a:pt x="-23208" y="874391"/>
                  <a:pt x="1731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661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155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741FE69B-6FE5-4702-B8AD-295AC9E2F09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7273" y="516579"/>
            <a:ext cx="6750120" cy="4002781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8279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0593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D24E6CF-2A1C-42F2-ADB7-92901BB8368B}"/>
              </a:ext>
            </a:extLst>
          </p:cNvPr>
          <p:cNvGrpSpPr/>
          <p:nvPr userDrawn="1"/>
        </p:nvGrpSpPr>
        <p:grpSpPr>
          <a:xfrm>
            <a:off x="7965993" y="1722699"/>
            <a:ext cx="3309288" cy="4464142"/>
            <a:chOff x="5745956" y="3501865"/>
            <a:chExt cx="2146216" cy="289518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01071DA-A9A2-4296-8EBC-B825875638A4}"/>
                </a:ext>
              </a:extLst>
            </p:cNvPr>
            <p:cNvSpPr/>
            <p:nvPr/>
          </p:nvSpPr>
          <p:spPr>
            <a:xfrm>
              <a:off x="7498806" y="3501865"/>
              <a:ext cx="157347" cy="62939"/>
            </a:xfrm>
            <a:custGeom>
              <a:avLst/>
              <a:gdLst>
                <a:gd name="connsiteX0" fmla="*/ 45244 w 47625"/>
                <a:gd name="connsiteY0" fmla="*/ 13811 h 19050"/>
                <a:gd name="connsiteX1" fmla="*/ 45244 w 47625"/>
                <a:gd name="connsiteY1" fmla="*/ 13811 h 19050"/>
                <a:gd name="connsiteX2" fmla="*/ 38576 w 47625"/>
                <a:gd name="connsiteY2" fmla="*/ 20479 h 19050"/>
                <a:gd name="connsiteX3" fmla="*/ 13811 w 47625"/>
                <a:gd name="connsiteY3" fmla="*/ 20479 h 19050"/>
                <a:gd name="connsiteX4" fmla="*/ 7144 w 47625"/>
                <a:gd name="connsiteY4" fmla="*/ 13811 h 19050"/>
                <a:gd name="connsiteX5" fmla="*/ 7144 w 47625"/>
                <a:gd name="connsiteY5" fmla="*/ 13811 h 19050"/>
                <a:gd name="connsiteX6" fmla="*/ 13811 w 47625"/>
                <a:gd name="connsiteY6" fmla="*/ 7144 h 19050"/>
                <a:gd name="connsiteX7" fmla="*/ 38576 w 47625"/>
                <a:gd name="connsiteY7" fmla="*/ 7144 h 19050"/>
                <a:gd name="connsiteX8" fmla="*/ 45244 w 47625"/>
                <a:gd name="connsiteY8" fmla="*/ 13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" h="19050">
                  <a:moveTo>
                    <a:pt x="45244" y="13811"/>
                  </a:moveTo>
                  <a:lnTo>
                    <a:pt x="45244" y="13811"/>
                  </a:lnTo>
                  <a:cubicBezTo>
                    <a:pt x="45244" y="17621"/>
                    <a:pt x="42386" y="20479"/>
                    <a:pt x="38576" y="20479"/>
                  </a:cubicBezTo>
                  <a:lnTo>
                    <a:pt x="13811" y="20479"/>
                  </a:lnTo>
                  <a:cubicBezTo>
                    <a:pt x="10001" y="20479"/>
                    <a:pt x="7144" y="17621"/>
                    <a:pt x="7144" y="13811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38576" y="7144"/>
                  </a:lnTo>
                  <a:cubicBezTo>
                    <a:pt x="42386" y="8096"/>
                    <a:pt x="45244" y="10954"/>
                    <a:pt x="45244" y="13811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9FD896B-2F20-45BA-8AD6-B65E080EA694}"/>
                </a:ext>
              </a:extLst>
            </p:cNvPr>
            <p:cNvSpPr/>
            <p:nvPr/>
          </p:nvSpPr>
          <p:spPr>
            <a:xfrm>
              <a:off x="7829233" y="3977052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BE06BD6-A3F2-4ACB-BEB7-C26B18FD59B0}"/>
                </a:ext>
              </a:extLst>
            </p:cNvPr>
            <p:cNvSpPr/>
            <p:nvPr/>
          </p:nvSpPr>
          <p:spPr>
            <a:xfrm>
              <a:off x="7829233" y="3838586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592BEDE-CC7C-4712-AEA9-33CD45DE69BA}"/>
                </a:ext>
              </a:extLst>
            </p:cNvPr>
            <p:cNvSpPr/>
            <p:nvPr/>
          </p:nvSpPr>
          <p:spPr>
            <a:xfrm>
              <a:off x="5745956" y="3523892"/>
              <a:ext cx="2139922" cy="2863720"/>
            </a:xfrm>
            <a:custGeom>
              <a:avLst/>
              <a:gdLst>
                <a:gd name="connsiteX0" fmla="*/ 611029 w 647700"/>
                <a:gd name="connsiteY0" fmla="*/ 7144 h 866775"/>
                <a:gd name="connsiteX1" fmla="*/ 40481 w 647700"/>
                <a:gd name="connsiteY1" fmla="*/ 7144 h 866775"/>
                <a:gd name="connsiteX2" fmla="*/ 7144 w 647700"/>
                <a:gd name="connsiteY2" fmla="*/ 41434 h 866775"/>
                <a:gd name="connsiteX3" fmla="*/ 7144 w 647700"/>
                <a:gd name="connsiteY3" fmla="*/ 831056 h 866775"/>
                <a:gd name="connsiteX4" fmla="*/ 40481 w 647700"/>
                <a:gd name="connsiteY4" fmla="*/ 865346 h 866775"/>
                <a:gd name="connsiteX5" fmla="*/ 611029 w 647700"/>
                <a:gd name="connsiteY5" fmla="*/ 865346 h 866775"/>
                <a:gd name="connsiteX6" fmla="*/ 644366 w 647700"/>
                <a:gd name="connsiteY6" fmla="*/ 831056 h 866775"/>
                <a:gd name="connsiteX7" fmla="*/ 644366 w 647700"/>
                <a:gd name="connsiteY7" fmla="*/ 41434 h 866775"/>
                <a:gd name="connsiteX8" fmla="*/ 611029 w 647700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7700" h="866775">
                  <a:moveTo>
                    <a:pt x="611029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31056"/>
                  </a:lnTo>
                  <a:cubicBezTo>
                    <a:pt x="7144" y="850106"/>
                    <a:pt x="22384" y="865346"/>
                    <a:pt x="40481" y="865346"/>
                  </a:cubicBezTo>
                  <a:lnTo>
                    <a:pt x="611029" y="865346"/>
                  </a:lnTo>
                  <a:cubicBezTo>
                    <a:pt x="629126" y="865346"/>
                    <a:pt x="644366" y="850106"/>
                    <a:pt x="644366" y="831056"/>
                  </a:cubicBezTo>
                  <a:lnTo>
                    <a:pt x="644366" y="41434"/>
                  </a:lnTo>
                  <a:cubicBezTo>
                    <a:pt x="644366" y="23336"/>
                    <a:pt x="629126" y="7144"/>
                    <a:pt x="611029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7F0F36E-9D9B-4B56-B221-F7D9634361EF}"/>
                </a:ext>
              </a:extLst>
            </p:cNvPr>
            <p:cNvSpPr/>
            <p:nvPr/>
          </p:nvSpPr>
          <p:spPr>
            <a:xfrm>
              <a:off x="5755398" y="3533334"/>
              <a:ext cx="2108453" cy="2863720"/>
            </a:xfrm>
            <a:custGeom>
              <a:avLst/>
              <a:gdLst>
                <a:gd name="connsiteX0" fmla="*/ 605314 w 638175"/>
                <a:gd name="connsiteY0" fmla="*/ 7144 h 866775"/>
                <a:gd name="connsiteX1" fmla="*/ 40481 w 638175"/>
                <a:gd name="connsiteY1" fmla="*/ 7144 h 866775"/>
                <a:gd name="connsiteX2" fmla="*/ 7144 w 638175"/>
                <a:gd name="connsiteY2" fmla="*/ 41434 h 866775"/>
                <a:gd name="connsiteX3" fmla="*/ 7144 w 638175"/>
                <a:gd name="connsiteY3" fmla="*/ 826294 h 866775"/>
                <a:gd name="connsiteX4" fmla="*/ 40481 w 638175"/>
                <a:gd name="connsiteY4" fmla="*/ 860584 h 866775"/>
                <a:gd name="connsiteX5" fmla="*/ 604361 w 638175"/>
                <a:gd name="connsiteY5" fmla="*/ 860584 h 866775"/>
                <a:gd name="connsiteX6" fmla="*/ 637699 w 638175"/>
                <a:gd name="connsiteY6" fmla="*/ 826294 h 866775"/>
                <a:gd name="connsiteX7" fmla="*/ 637699 w 638175"/>
                <a:gd name="connsiteY7" fmla="*/ 41434 h 866775"/>
                <a:gd name="connsiteX8" fmla="*/ 605314 w 638175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8175" h="866775">
                  <a:moveTo>
                    <a:pt x="605314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26294"/>
                  </a:lnTo>
                  <a:cubicBezTo>
                    <a:pt x="7144" y="845344"/>
                    <a:pt x="22384" y="860584"/>
                    <a:pt x="40481" y="860584"/>
                  </a:cubicBezTo>
                  <a:lnTo>
                    <a:pt x="604361" y="860584"/>
                  </a:lnTo>
                  <a:cubicBezTo>
                    <a:pt x="622459" y="860584"/>
                    <a:pt x="637699" y="845344"/>
                    <a:pt x="637699" y="826294"/>
                  </a:cubicBezTo>
                  <a:lnTo>
                    <a:pt x="637699" y="41434"/>
                  </a:lnTo>
                  <a:cubicBezTo>
                    <a:pt x="637699" y="22384"/>
                    <a:pt x="623411" y="7144"/>
                    <a:pt x="605314" y="7144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C6ECF94-A999-4381-963C-743496A2D1C2}"/>
                </a:ext>
              </a:extLst>
            </p:cNvPr>
            <p:cNvSpPr/>
            <p:nvPr/>
          </p:nvSpPr>
          <p:spPr>
            <a:xfrm>
              <a:off x="5972536" y="3781941"/>
              <a:ext cx="1699350" cy="2360208"/>
            </a:xfrm>
            <a:custGeom>
              <a:avLst/>
              <a:gdLst>
                <a:gd name="connsiteX0" fmla="*/ 7144 w 514350"/>
                <a:gd name="connsiteY0" fmla="*/ 7144 h 714375"/>
                <a:gd name="connsiteX1" fmla="*/ 508159 w 514350"/>
                <a:gd name="connsiteY1" fmla="*/ 7144 h 714375"/>
                <a:gd name="connsiteX2" fmla="*/ 508159 w 514350"/>
                <a:gd name="connsiteY2" fmla="*/ 711041 h 714375"/>
                <a:gd name="connsiteX3" fmla="*/ 7144 w 514350"/>
                <a:gd name="connsiteY3" fmla="*/ 711041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350" h="714375">
                  <a:moveTo>
                    <a:pt x="7144" y="7144"/>
                  </a:moveTo>
                  <a:lnTo>
                    <a:pt x="508159" y="7144"/>
                  </a:lnTo>
                  <a:lnTo>
                    <a:pt x="508159" y="711041"/>
                  </a:lnTo>
                  <a:lnTo>
                    <a:pt x="7144" y="71104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AEBBC1A-C72D-4097-BD56-8AEF43A9A928}"/>
                </a:ext>
              </a:extLst>
            </p:cNvPr>
            <p:cNvSpPr/>
            <p:nvPr/>
          </p:nvSpPr>
          <p:spPr>
            <a:xfrm>
              <a:off x="6537278" y="3804313"/>
              <a:ext cx="1119116" cy="2330356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20E3896-F776-450A-8DE9-04CBC2872854}"/>
                </a:ext>
              </a:extLst>
            </p:cNvPr>
            <p:cNvGrpSpPr/>
            <p:nvPr/>
          </p:nvGrpSpPr>
          <p:grpSpPr>
            <a:xfrm>
              <a:off x="6752948" y="6198983"/>
              <a:ext cx="113352" cy="113352"/>
              <a:chOff x="6768693" y="6038239"/>
              <a:chExt cx="147969" cy="147969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46B42388-8E43-4C51-8B53-26D90CEECAB0}"/>
                  </a:ext>
                </a:extLst>
              </p:cNvPr>
              <p:cNvSpPr/>
              <p:nvPr/>
            </p:nvSpPr>
            <p:spPr>
              <a:xfrm>
                <a:off x="6768693" y="6038239"/>
                <a:ext cx="147969" cy="147969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A9619D5-5D31-4210-B38B-809F60B35F15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3" name="그림 개체 틀 2">
            <a:extLst>
              <a:ext uri="{FF2B5EF4-FFF2-40B4-BE49-F238E27FC236}">
                <a16:creationId xmlns:a16="http://schemas.microsoft.com/office/drawing/2014/main" id="{EEEA0169-D964-498C-B837-F23FDA5B91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169315" y="2050683"/>
            <a:ext cx="2912347" cy="37315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393AC486-D71C-4EA6-9122-BF4FF20DA2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907EA69-8552-45A3-96EA-4E993AB620BD}"/>
              </a:ext>
            </a:extLst>
          </p:cNvPr>
          <p:cNvGrpSpPr/>
          <p:nvPr userDrawn="1"/>
        </p:nvGrpSpPr>
        <p:grpSpPr>
          <a:xfrm>
            <a:off x="10128899" y="46089"/>
            <a:ext cx="1939733" cy="1254512"/>
            <a:chOff x="8452997" y="7598"/>
            <a:chExt cx="2832224" cy="1831726"/>
          </a:xfrm>
        </p:grpSpPr>
        <p:sp>
          <p:nvSpPr>
            <p:cNvPr id="16" name="Oval 2">
              <a:extLst>
                <a:ext uri="{FF2B5EF4-FFF2-40B4-BE49-F238E27FC236}">
                  <a16:creationId xmlns:a16="http://schemas.microsoft.com/office/drawing/2014/main" id="{F386DE85-273C-44BD-9196-450E9F781368}"/>
                </a:ext>
              </a:extLst>
            </p:cNvPr>
            <p:cNvSpPr/>
            <p:nvPr/>
          </p:nvSpPr>
          <p:spPr>
            <a:xfrm rot="900000">
              <a:off x="10312037" y="70155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7" name="Oval 2">
              <a:extLst>
                <a:ext uri="{FF2B5EF4-FFF2-40B4-BE49-F238E27FC236}">
                  <a16:creationId xmlns:a16="http://schemas.microsoft.com/office/drawing/2014/main" id="{2821DA99-EBB9-4729-8065-294E52073D68}"/>
                </a:ext>
              </a:extLst>
            </p:cNvPr>
            <p:cNvSpPr/>
            <p:nvPr/>
          </p:nvSpPr>
          <p:spPr>
            <a:xfrm rot="3175590">
              <a:off x="8973624" y="825948"/>
              <a:ext cx="1057756" cy="968996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8" name="Oval 2">
              <a:extLst>
                <a:ext uri="{FF2B5EF4-FFF2-40B4-BE49-F238E27FC236}">
                  <a16:creationId xmlns:a16="http://schemas.microsoft.com/office/drawing/2014/main" id="{3EE42ACE-2756-4A39-AA5B-4032F71C5176}"/>
                </a:ext>
              </a:extLst>
            </p:cNvPr>
            <p:cNvSpPr/>
            <p:nvPr/>
          </p:nvSpPr>
          <p:spPr>
            <a:xfrm rot="8100000">
              <a:off x="9440769" y="7598"/>
              <a:ext cx="1844452" cy="1689680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9" name="Oval 2">
              <a:extLst>
                <a:ext uri="{FF2B5EF4-FFF2-40B4-BE49-F238E27FC236}">
                  <a16:creationId xmlns:a16="http://schemas.microsoft.com/office/drawing/2014/main" id="{0E7065C0-E285-4E79-BBF6-44D6F8608036}"/>
                </a:ext>
              </a:extLst>
            </p:cNvPr>
            <p:cNvSpPr/>
            <p:nvPr/>
          </p:nvSpPr>
          <p:spPr>
            <a:xfrm rot="18047012">
              <a:off x="8414328" y="18749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5B6C88-B4A3-40C2-BE34-CBCB3763ADF2}"/>
              </a:ext>
            </a:extLst>
          </p:cNvPr>
          <p:cNvGrpSpPr/>
          <p:nvPr userDrawn="1"/>
        </p:nvGrpSpPr>
        <p:grpSpPr>
          <a:xfrm>
            <a:off x="122846" y="46089"/>
            <a:ext cx="1939733" cy="1254512"/>
            <a:chOff x="8452997" y="7598"/>
            <a:chExt cx="2832224" cy="1831726"/>
          </a:xfrm>
        </p:grpSpPr>
        <p:sp>
          <p:nvSpPr>
            <p:cNvPr id="21" name="Oval 2">
              <a:extLst>
                <a:ext uri="{FF2B5EF4-FFF2-40B4-BE49-F238E27FC236}">
                  <a16:creationId xmlns:a16="http://schemas.microsoft.com/office/drawing/2014/main" id="{5FF8B918-94F6-4FD3-914C-13062FF30B33}"/>
                </a:ext>
              </a:extLst>
            </p:cNvPr>
            <p:cNvSpPr/>
            <p:nvPr/>
          </p:nvSpPr>
          <p:spPr>
            <a:xfrm rot="900000">
              <a:off x="10312037" y="70155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2" name="Oval 2">
              <a:extLst>
                <a:ext uri="{FF2B5EF4-FFF2-40B4-BE49-F238E27FC236}">
                  <a16:creationId xmlns:a16="http://schemas.microsoft.com/office/drawing/2014/main" id="{9D193870-FBAC-4074-AAA9-7E7B3B2DEE8E}"/>
                </a:ext>
              </a:extLst>
            </p:cNvPr>
            <p:cNvSpPr/>
            <p:nvPr/>
          </p:nvSpPr>
          <p:spPr>
            <a:xfrm rot="3175590">
              <a:off x="8973624" y="825948"/>
              <a:ext cx="1057756" cy="968996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3" name="Oval 2">
              <a:extLst>
                <a:ext uri="{FF2B5EF4-FFF2-40B4-BE49-F238E27FC236}">
                  <a16:creationId xmlns:a16="http://schemas.microsoft.com/office/drawing/2014/main" id="{6F48F5BA-DACE-4C54-93DD-09C7D5CA98F7}"/>
                </a:ext>
              </a:extLst>
            </p:cNvPr>
            <p:cNvSpPr/>
            <p:nvPr/>
          </p:nvSpPr>
          <p:spPr>
            <a:xfrm rot="8100000">
              <a:off x="9440769" y="7598"/>
              <a:ext cx="1844452" cy="1689680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4" name="Oval 2">
              <a:extLst>
                <a:ext uri="{FF2B5EF4-FFF2-40B4-BE49-F238E27FC236}">
                  <a16:creationId xmlns:a16="http://schemas.microsoft.com/office/drawing/2014/main" id="{3E88BA0B-BB79-4044-96D4-BBDEE6C69661}"/>
                </a:ext>
              </a:extLst>
            </p:cNvPr>
            <p:cNvSpPr/>
            <p:nvPr/>
          </p:nvSpPr>
          <p:spPr>
            <a:xfrm rot="18047012">
              <a:off x="8414328" y="18749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3317593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5445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3E40946B-9EDA-4B0C-AE98-E8DF96D9EBE9}"/>
              </a:ext>
            </a:extLst>
          </p:cNvPr>
          <p:cNvSpPr/>
          <p:nvPr userDrawn="1"/>
        </p:nvSpPr>
        <p:spPr>
          <a:xfrm>
            <a:off x="790576" y="800100"/>
            <a:ext cx="7258050" cy="5238750"/>
          </a:xfrm>
          <a:prstGeom prst="frame">
            <a:avLst>
              <a:gd name="adj1" fmla="val 86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BA0013-3175-48D6-98A6-7ABBB27AE4F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872038" y="381000"/>
            <a:ext cx="2447925" cy="61531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51291C6-7E26-4BA8-84E2-FF5115AFBC62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7696199" y="2933700"/>
            <a:ext cx="3705225" cy="2438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4837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56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3458577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9217299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2934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5266097" y="1501200"/>
            <a:ext cx="59724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ubTitle" idx="1"/>
          </p:nvPr>
        </p:nvSpPr>
        <p:spPr>
          <a:xfrm>
            <a:off x="5266067" y="3012833"/>
            <a:ext cx="5972400" cy="22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67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953467" y="106167"/>
            <a:ext cx="10285200" cy="2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i="1">
                <a:latin typeface="Fira Sans Medium"/>
                <a:ea typeface="Fira Sans Medium"/>
                <a:cs typeface="Fira Sans Medium"/>
                <a:sym typeface="Fira Sans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t>xx%</a:t>
            </a:r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3"/>
          </p:nvPr>
        </p:nvSpPr>
        <p:spPr>
          <a:xfrm flipH="1">
            <a:off x="953333" y="6479033"/>
            <a:ext cx="10285200" cy="2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i="1">
                <a:solidFill>
                  <a:schemeClr val="dk1"/>
                </a:solidFill>
                <a:latin typeface="Fira Sans Medium"/>
                <a:ea typeface="Fira Sans Medium"/>
                <a:cs typeface="Fira Sans Medium"/>
                <a:sym typeface="Fira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64" name="Google Shape;64;p9"/>
          <p:cNvSpPr/>
          <p:nvPr/>
        </p:nvSpPr>
        <p:spPr>
          <a:xfrm>
            <a:off x="0" y="468967"/>
            <a:ext cx="12192000" cy="6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9"/>
          <p:cNvSpPr/>
          <p:nvPr/>
        </p:nvSpPr>
        <p:spPr>
          <a:xfrm>
            <a:off x="0" y="6317033"/>
            <a:ext cx="12192000" cy="72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34451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9847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ítulo " type="titleOnly">
  <p:cSld name="Solo título 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950968" y="707445"/>
            <a:ext cx="7690800" cy="70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0987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702" y="454830"/>
            <a:ext cx="11154596" cy="923106"/>
          </a:xfrm>
        </p:spPr>
        <p:txBody>
          <a:bodyPr lIns="0" tIns="0" rIns="0" bIns="0"/>
          <a:lstStyle>
            <a:lvl1pPr>
              <a:defRPr sz="5999" b="1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33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19232"/>
            <a:r>
              <a:rPr lang="en-MY" sz="800" spc="-7">
                <a:latin typeface="Calibri"/>
                <a:cs typeface="Calibri"/>
              </a:rPr>
              <a:t>f</a:t>
            </a:r>
            <a:r>
              <a:rPr lang="en-MY" sz="800">
                <a:latin typeface="Calibri"/>
                <a:cs typeface="Calibri"/>
              </a:rPr>
              <a:t>o</a:t>
            </a:r>
            <a:r>
              <a:rPr lang="en-MY" sz="800" spc="-7">
                <a:latin typeface="Calibri"/>
                <a:cs typeface="Calibri"/>
              </a:rPr>
              <a:t>r</a:t>
            </a:r>
            <a:r>
              <a:rPr lang="en-MY" sz="800" spc="7">
                <a:latin typeface="Calibri"/>
                <a:cs typeface="Calibri"/>
              </a:rPr>
              <a:t> </a:t>
            </a:r>
            <a:r>
              <a:rPr lang="en-MY" sz="800" spc="-7">
                <a:latin typeface="Calibri"/>
                <a:cs typeface="Calibri"/>
              </a:rPr>
              <a:t>ed</a:t>
            </a:r>
            <a:r>
              <a:rPr lang="en-MY" sz="800">
                <a:latin typeface="Calibri"/>
                <a:cs typeface="Calibri"/>
              </a:rPr>
              <a:t>uca</a:t>
            </a:r>
            <a:r>
              <a:rPr lang="en-MY" sz="800" spc="-7">
                <a:latin typeface="Calibri"/>
                <a:cs typeface="Calibri"/>
              </a:rPr>
              <a:t>t</a:t>
            </a:r>
            <a:r>
              <a:rPr lang="en-MY" sz="800" spc="-14">
                <a:latin typeface="Calibri"/>
                <a:cs typeface="Calibri"/>
              </a:rPr>
              <a:t>i</a:t>
            </a:r>
            <a:r>
              <a:rPr lang="en-MY" sz="800">
                <a:latin typeface="Calibri"/>
                <a:cs typeface="Calibri"/>
              </a:rPr>
              <a:t>onal pu</a:t>
            </a:r>
            <a:r>
              <a:rPr lang="en-MY" sz="800" spc="-7">
                <a:latin typeface="Calibri"/>
                <a:cs typeface="Calibri"/>
              </a:rPr>
              <a:t>rp</a:t>
            </a:r>
            <a:r>
              <a:rPr lang="en-MY" sz="800">
                <a:latin typeface="Calibri"/>
                <a:cs typeface="Calibri"/>
              </a:rPr>
              <a:t>o</a:t>
            </a:r>
            <a:r>
              <a:rPr lang="en-MY" sz="800" spc="-14">
                <a:latin typeface="Calibri"/>
                <a:cs typeface="Calibri"/>
              </a:rPr>
              <a:t>s</a:t>
            </a:r>
            <a:r>
              <a:rPr lang="en-MY" sz="800" spc="-7">
                <a:latin typeface="Calibri"/>
                <a:cs typeface="Calibri"/>
              </a:rPr>
              <a:t>es</a:t>
            </a:r>
            <a:r>
              <a:rPr lang="en-MY" sz="800" spc="20">
                <a:latin typeface="Calibri"/>
                <a:cs typeface="Calibri"/>
              </a:rPr>
              <a:t> </a:t>
            </a:r>
            <a:r>
              <a:rPr lang="en-MY" sz="800">
                <a:latin typeface="Calibri"/>
                <a:cs typeface="Calibri"/>
              </a:rPr>
              <a:t>on</a:t>
            </a:r>
            <a:r>
              <a:rPr lang="en-MY" sz="800" spc="-14">
                <a:latin typeface="Calibri"/>
                <a:cs typeface="Calibri"/>
              </a:rPr>
              <a:t>l</a:t>
            </a:r>
            <a:r>
              <a:rPr lang="en-MY" sz="800">
                <a:latin typeface="Calibri"/>
                <a:cs typeface="Calibri"/>
              </a:rPr>
              <a:t>y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46218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6">
            <a:extLst>
              <a:ext uri="{FF2B5EF4-FFF2-40B4-BE49-F238E27FC236}">
                <a16:creationId xmlns:a16="http://schemas.microsoft.com/office/drawing/2014/main" id="{72920181-2924-4E1F-891D-E75A99509C25}"/>
              </a:ext>
            </a:extLst>
          </p:cNvPr>
          <p:cNvSpPr/>
          <p:nvPr userDrawn="1"/>
        </p:nvSpPr>
        <p:spPr>
          <a:xfrm>
            <a:off x="-1" y="0"/>
            <a:ext cx="428723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3205315" y="535021"/>
            <a:ext cx="3889913" cy="35420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54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244568" y="2025072"/>
            <a:ext cx="2628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467228" y="4260714"/>
            <a:ext cx="2628000" cy="20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531342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099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9"/>
          <p:cNvSpPr/>
          <p:nvPr/>
        </p:nvSpPr>
        <p:spPr>
          <a:xfrm>
            <a:off x="0" y="468967"/>
            <a:ext cx="12192000" cy="68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4" name="Google Shape;254;p29"/>
          <p:cNvSpPr/>
          <p:nvPr/>
        </p:nvSpPr>
        <p:spPr>
          <a:xfrm>
            <a:off x="0" y="6317033"/>
            <a:ext cx="12192000" cy="720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lt2"/>
              </a:gs>
              <a:gs pos="100000">
                <a:schemeClr val="accent1"/>
              </a:gs>
            </a:gsLst>
            <a:lin ang="2700006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02066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8308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MY" spc="-5"/>
              <a:t>for educational purposes</a:t>
            </a:r>
            <a:r>
              <a:rPr lang="en-MY" spc="45"/>
              <a:t> </a:t>
            </a:r>
            <a:r>
              <a:rPr lang="en-MY" spc="-5"/>
              <a:t>only</a:t>
            </a:r>
            <a:endParaRPr lang="en-MY" spc="-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en-MY" spc="-5" dirty="0"/>
              <a:t>Copyrights </a:t>
            </a:r>
            <a:r>
              <a:rPr lang="en-MY" dirty="0"/>
              <a:t>© </a:t>
            </a:r>
            <a:r>
              <a:rPr lang="en-MY" spc="-5" dirty="0"/>
              <a:t>mikechan, </a:t>
            </a:r>
            <a:r>
              <a:rPr lang="en-MY" dirty="0"/>
              <a:t>©</a:t>
            </a:r>
            <a:r>
              <a:rPr lang="en-MY" spc="-45" dirty="0"/>
              <a:t> </a:t>
            </a:r>
            <a:r>
              <a:rPr lang="en-MY" dirty="0"/>
              <a:t>european-wellness.com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97311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 txBox="1">
            <a:spLocks noGrp="1"/>
          </p:cNvSpPr>
          <p:nvPr>
            <p:ph type="title"/>
          </p:nvPr>
        </p:nvSpPr>
        <p:spPr>
          <a:xfrm>
            <a:off x="951000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302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>
            <a:spLocks noGrp="1"/>
          </p:cNvSpPr>
          <p:nvPr>
            <p:ph type="title"/>
          </p:nvPr>
        </p:nvSpPr>
        <p:spPr>
          <a:xfrm>
            <a:off x="951000" y="719333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1"/>
          <p:cNvSpPr/>
          <p:nvPr/>
        </p:nvSpPr>
        <p:spPr>
          <a:xfrm>
            <a:off x="0" y="6138667"/>
            <a:ext cx="12192000" cy="71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807179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/>
          <p:nvPr/>
        </p:nvSpPr>
        <p:spPr>
          <a:xfrm>
            <a:off x="963167" y="719333"/>
            <a:ext cx="10265600" cy="5425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11"/>
          <p:cNvSpPr txBox="1">
            <a:spLocks noGrp="1"/>
          </p:cNvSpPr>
          <p:nvPr>
            <p:ph type="title" hasCustomPrompt="1"/>
          </p:nvPr>
        </p:nvSpPr>
        <p:spPr>
          <a:xfrm>
            <a:off x="3924300" y="2186033"/>
            <a:ext cx="4343200" cy="185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subTitle" idx="1"/>
          </p:nvPr>
        </p:nvSpPr>
        <p:spPr>
          <a:xfrm>
            <a:off x="3699800" y="3898633"/>
            <a:ext cx="4810800" cy="9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1pPr>
            <a:lvl2pPr lvl="1" algn="ct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438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663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5F77383-541E-40CE-A1FB-FB700D3A2961}"/>
              </a:ext>
            </a:extLst>
          </p:cNvPr>
          <p:cNvGrpSpPr/>
          <p:nvPr/>
        </p:nvGrpSpPr>
        <p:grpSpPr>
          <a:xfrm>
            <a:off x="1182916" y="1395877"/>
            <a:ext cx="2047046" cy="1075031"/>
            <a:chOff x="200945" y="4307149"/>
            <a:chExt cx="2574586" cy="107503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8BD81F8-5782-4B64-BBBE-016E647AFB78}"/>
                </a:ext>
              </a:extLst>
            </p:cNvPr>
            <p:cNvSpPr txBox="1"/>
            <p:nvPr/>
          </p:nvSpPr>
          <p:spPr>
            <a:xfrm>
              <a:off x="200945" y="4735849"/>
              <a:ext cx="25745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Similibia Similibus Curantur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Organon der Heilkunst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Like cure Like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9746D86-04FF-4BF5-969D-D626CB814B51}"/>
                </a:ext>
              </a:extLst>
            </p:cNvPr>
            <p:cNvSpPr txBox="1"/>
            <p:nvPr/>
          </p:nvSpPr>
          <p:spPr>
            <a:xfrm>
              <a:off x="200946" y="4307149"/>
              <a:ext cx="2574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Precision Regenerative Medicine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</p:grp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1AFC551-ADD5-4936-B9B5-1DB4D685BDD5}"/>
              </a:ext>
            </a:extLst>
          </p:cNvPr>
          <p:cNvCxnSpPr/>
          <p:nvPr/>
        </p:nvCxnSpPr>
        <p:spPr>
          <a:xfrm>
            <a:off x="982439" y="1301650"/>
            <a:ext cx="2448000" cy="0"/>
          </a:xfrm>
          <a:prstGeom prst="straightConnector1">
            <a:avLst/>
          </a:prstGeom>
          <a:ln w="381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362269FD-87B5-4E16-81EE-00E85CAC793D}"/>
              </a:ext>
            </a:extLst>
          </p:cNvPr>
          <p:cNvGrpSpPr/>
          <p:nvPr/>
        </p:nvGrpSpPr>
        <p:grpSpPr>
          <a:xfrm>
            <a:off x="3706860" y="1451770"/>
            <a:ext cx="2183183" cy="1384396"/>
            <a:chOff x="200945" y="4307149"/>
            <a:chExt cx="2574586" cy="138439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ABA83F5-44BF-4521-A5AD-0B284DA764E8}"/>
                </a:ext>
              </a:extLst>
            </p:cNvPr>
            <p:cNvSpPr txBox="1"/>
            <p:nvPr/>
          </p:nvSpPr>
          <p:spPr>
            <a:xfrm>
              <a:off x="200945" y="4675882"/>
              <a:ext cx="257458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EW International Networks of 40+ Wellness Regenerative Hospitals &amp; Clinics Worldwide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F0277C8-F6ED-4732-88FA-6A696EEBBD8E}"/>
                </a:ext>
              </a:extLst>
            </p:cNvPr>
            <p:cNvSpPr txBox="1"/>
            <p:nvPr/>
          </p:nvSpPr>
          <p:spPr>
            <a:xfrm>
              <a:off x="200946" y="4307149"/>
              <a:ext cx="257458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EW Bio Wellness Paradigm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43BF8C8-02C4-413A-BE1E-BC73F87CA33C}"/>
              </a:ext>
            </a:extLst>
          </p:cNvPr>
          <p:cNvCxnSpPr/>
          <p:nvPr/>
        </p:nvCxnSpPr>
        <p:spPr>
          <a:xfrm>
            <a:off x="3574452" y="1301671"/>
            <a:ext cx="2448000" cy="0"/>
          </a:xfrm>
          <a:prstGeom prst="straightConnector1">
            <a:avLst/>
          </a:prstGeom>
          <a:ln w="3810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027E4F-D11C-4AA5-A7FE-95D39CA6A8CC}"/>
              </a:ext>
            </a:extLst>
          </p:cNvPr>
          <p:cNvGrpSpPr/>
          <p:nvPr/>
        </p:nvGrpSpPr>
        <p:grpSpPr>
          <a:xfrm>
            <a:off x="6233888" y="1417018"/>
            <a:ext cx="2313154" cy="1120906"/>
            <a:chOff x="200946" y="4307149"/>
            <a:chExt cx="2574585" cy="112090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26D2D0-8B7D-430B-BC57-ADAD48F1FF84}"/>
                </a:ext>
              </a:extLst>
            </p:cNvPr>
            <p:cNvSpPr txBox="1"/>
            <p:nvPr/>
          </p:nvSpPr>
          <p:spPr>
            <a:xfrm>
              <a:off x="200946" y="4689391"/>
              <a:ext cx="25745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Research &amp; Development, Bio-manufacturing</a:t>
              </a:r>
              <a:r>
                <a:rPr kumimoji="0" lang="en-US" altLang="ko-KR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, Biomedical academies, Anti-ageing centers &amp; Nutraceutical products</a:t>
              </a: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5DB43FE-0575-4068-8AA6-0CFC26AB6C0B}"/>
                </a:ext>
              </a:extLst>
            </p:cNvPr>
            <p:cNvSpPr txBox="1"/>
            <p:nvPr/>
          </p:nvSpPr>
          <p:spPr>
            <a:xfrm>
              <a:off x="200946" y="4307149"/>
              <a:ext cx="25745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Multinational Business Divisions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F29A10-0A59-463D-9035-CD416A2F7458}"/>
              </a:ext>
            </a:extLst>
          </p:cNvPr>
          <p:cNvCxnSpPr/>
          <p:nvPr/>
        </p:nvCxnSpPr>
        <p:spPr>
          <a:xfrm>
            <a:off x="6166465" y="1301692"/>
            <a:ext cx="2448000" cy="0"/>
          </a:xfrm>
          <a:prstGeom prst="straightConnector1">
            <a:avLst/>
          </a:prstGeom>
          <a:ln w="38100"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5AE0B5-6474-46D2-B35F-4776AD840DBA}"/>
              </a:ext>
            </a:extLst>
          </p:cNvPr>
          <p:cNvGrpSpPr/>
          <p:nvPr/>
        </p:nvGrpSpPr>
        <p:grpSpPr>
          <a:xfrm>
            <a:off x="8958955" y="1395924"/>
            <a:ext cx="2047047" cy="866772"/>
            <a:chOff x="200943" y="4307149"/>
            <a:chExt cx="2574588" cy="61447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F8CE19A-D531-4BC1-B49C-74C9584B67B9}"/>
                </a:ext>
              </a:extLst>
            </p:cNvPr>
            <p:cNvSpPr txBox="1"/>
            <p:nvPr/>
          </p:nvSpPr>
          <p:spPr>
            <a:xfrm>
              <a:off x="200943" y="4594340"/>
              <a:ext cx="2574585" cy="32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Events Happening Around the Globe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7BFCD9-BBA0-44C4-BCD5-F04F7A6AAC3C}"/>
                </a:ext>
              </a:extLst>
            </p:cNvPr>
            <p:cNvSpPr txBox="1"/>
            <p:nvPr/>
          </p:nvSpPr>
          <p:spPr>
            <a:xfrm>
              <a:off x="200946" y="4307149"/>
              <a:ext cx="2574585" cy="32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Arial Unicode MS"/>
                  <a:cs typeface="Arial" pitchFamily="34" charset="0"/>
                </a:rPr>
                <a:t>Recent International Media Exposures</a:t>
              </a: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Arial Unicode MS"/>
                <a:cs typeface="Arial" pitchFamily="34" charset="0"/>
              </a:endParaRPr>
            </a:p>
          </p:txBody>
        </p: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8DD8B6-7696-4526-905E-0ACD32236BB8}"/>
              </a:ext>
            </a:extLst>
          </p:cNvPr>
          <p:cNvCxnSpPr/>
          <p:nvPr/>
        </p:nvCxnSpPr>
        <p:spPr>
          <a:xfrm>
            <a:off x="8758478" y="1301713"/>
            <a:ext cx="2448000" cy="0"/>
          </a:xfrm>
          <a:prstGeom prst="straightConnector1">
            <a:avLst/>
          </a:prstGeom>
          <a:ln w="3810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35BAE77-BF5C-454D-AF54-D5176B5852FA}"/>
              </a:ext>
            </a:extLst>
          </p:cNvPr>
          <p:cNvGraphicFramePr>
            <a:graphicFrameLocks noGrp="1"/>
          </p:cNvGraphicFramePr>
          <p:nvPr/>
        </p:nvGraphicFramePr>
        <p:xfrm>
          <a:off x="909954" y="2629658"/>
          <a:ext cx="10372092" cy="4152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3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3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30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13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Tailoring Disease Prevention and Treatment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Medical &amp; Wellness Tourism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1000+ Years of Combined Biomanufacturing Experience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Researchers, Developers, Manufacturers, Educators, Clinicians ‘One Dragon Chain’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029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With Individualized Biological Regenerative Medicine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Switzerland, Germany, Monaco, Kenya, Greece, UAE, Turkey, Iraq, Bangladesh, Cambodia, Thailand, Vietnam, Malaysia, China Philippines, USA, Mexico &amp; Ecuador</a:t>
                      </a:r>
                      <a:endParaRPr lang="ko-KR" altLang="en-US" sz="11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Vitro Biopharma Signs Multi-Million Dollar Operating Service Contract with EWBG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5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EWBG signs two MoU in China with the presence of Malaysia’s Prime Minister</a:t>
                      </a:r>
                      <a:endParaRPr lang="ko-KR" altLang="en-US" sz="115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2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Solutions to Incurable or Untreatable Diseases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1Diagnose 2Detox 3Repair 4Rejuvenate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DDRR Therapeutic Protocols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EWBG Collaborates with Heidelberg University German to Conduct Efficacy Studies of Cell Therapy Research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European Wellness Shines at the 12</a:t>
                      </a:r>
                      <a:r>
                        <a:rPr lang="en-US" altLang="ko-KR" sz="1200" b="1" baseline="30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th</a:t>
                      </a: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 A4M Thailand Symposium 2023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0295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Organ-specific precursor SC, Biological peptides, Immunotherapies, nutraceuticals and cosmeceuticals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Xenogeneic, Autologous Therapy and Allogeneic Therapy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40+ Books on Regenerative medicine and science, 80+ publications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An exclusive Autobiography of Prof. Dr. Mike Chan in iconic Japanese MANGA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02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Target the Right Treatments to the Right Patients at the Right Time by Biological Regenerative Medicine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Been existed since the 80s’ across the world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Research Development and Research Laboratory in UK and Germany, LabGMP-certified Biomanufacturing Facility in USA, Germany, Switzerland, Athens &amp; Malaysia</a:t>
                      </a:r>
                      <a:endParaRPr lang="ko-KR" altLang="en-US" sz="105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Global Unity Gathering 2022 with Prof. Dr Mike Chan and Her Holiness Sai Maa!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11FAE9DD-4C9F-21A7-E068-89999E82F5D0}"/>
              </a:ext>
            </a:extLst>
          </p:cNvPr>
          <p:cNvSpPr txBox="1"/>
          <p:nvPr/>
        </p:nvSpPr>
        <p:spPr>
          <a:xfrm>
            <a:off x="488606" y="33935"/>
            <a:ext cx="11067691" cy="120032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Future of PRECURSOR STEM CELLS &amp; PEPTIDES in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PRECISION REGENERATIVE MEDICINE is NOW!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2400" b="0" i="0" u="none" strike="noStrike" kern="1200" cap="none" spc="0" normalizeH="0" baseline="0" noProof="0" dirty="0">
                <a:ln>
                  <a:noFill/>
                </a:ln>
                <a:solidFill>
                  <a:srgbClr val="F858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Arial Unicode MS"/>
                <a:cs typeface="+mn-cs"/>
              </a:rPr>
              <a:t>Regulatory Consideration - options are open in EUROPE &amp; ASIA</a:t>
            </a:r>
          </a:p>
        </p:txBody>
      </p:sp>
    </p:spTree>
    <p:extLst>
      <p:ext uri="{BB962C8B-B14F-4D97-AF65-F5344CB8AC3E}">
        <p14:creationId xmlns:p14="http://schemas.microsoft.com/office/powerpoint/2010/main" val="1954131888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Custom 1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FAFCC"/>
      </a:accent1>
      <a:accent2>
        <a:srgbClr val="0587B3"/>
      </a:accent2>
      <a:accent3>
        <a:srgbClr val="205684"/>
      </a:accent3>
      <a:accent4>
        <a:srgbClr val="F85824"/>
      </a:accent4>
      <a:accent5>
        <a:srgbClr val="7F7F7F"/>
      </a:accent5>
      <a:accent6>
        <a:srgbClr val="134055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316</Words>
  <Application>Microsoft Office PowerPoint</Application>
  <PresentationFormat>Widescreen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Fira Sans Medium</vt:lpstr>
      <vt:lpstr>Contents Slide Master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Product Specialist Team</dc:creator>
  <cp:lastModifiedBy>Product Specialist Team</cp:lastModifiedBy>
  <cp:revision>1</cp:revision>
  <dcterms:created xsi:type="dcterms:W3CDTF">2023-04-14T01:21:38Z</dcterms:created>
  <dcterms:modified xsi:type="dcterms:W3CDTF">2023-04-14T09:50:52Z</dcterms:modified>
</cp:coreProperties>
</file>