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9" r:id="rId9"/>
    <p:sldId id="263" r:id="rId10"/>
    <p:sldId id="271" r:id="rId11"/>
    <p:sldId id="274" r:id="rId12"/>
    <p:sldId id="275" r:id="rId13"/>
    <p:sldId id="276" r:id="rId14"/>
    <p:sldId id="273" r:id="rId15"/>
    <p:sldId id="265" r:id="rId16"/>
    <p:sldId id="264" r:id="rId17"/>
    <p:sldId id="281" r:id="rId18"/>
    <p:sldId id="277" r:id="rId19"/>
    <p:sldId id="278" r:id="rId20"/>
    <p:sldId id="279" r:id="rId21"/>
    <p:sldId id="270" r:id="rId22"/>
    <p:sldId id="280" r:id="rId23"/>
    <p:sldId id="284" r:id="rId24"/>
    <p:sldId id="285" r:id="rId25"/>
    <p:sldId id="286" r:id="rId26"/>
    <p:sldId id="282" r:id="rId27"/>
    <p:sldId id="283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72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36" d="100"/>
          <a:sy n="36" d="100"/>
        </p:scale>
        <p:origin x="370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253"/>
    </p:cViewPr>
  </p:sorterViewPr>
  <p:notesViewPr>
    <p:cSldViewPr snapToGrid="0">
      <p:cViewPr varScale="1">
        <p:scale>
          <a:sx n="47" d="100"/>
          <a:sy n="47" d="100"/>
        </p:scale>
        <p:origin x="2719" y="5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B4E36-C228-43FB-A2BF-83059B428A26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1E927-DF02-439C-8BE5-03FB37E8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47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9100" y="703263"/>
            <a:ext cx="6172200" cy="3473450"/>
          </a:xfrm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 schematic of hematopoietic differentiation. The solid curved arrow represents higher potential of self-renewal of LT-HSCs. This schematic</a:t>
            </a:r>
          </a:p>
          <a:p>
            <a:r>
              <a:rPr lang="en-US" altLang="en-US" smtClean="0"/>
              <a:t>merges several models as discussed in references 2, 8, 10–13. LT-HSC5Long-term HSC; ST-HSC5short-term HSC; CMP5common myeloid progenitor;</a:t>
            </a:r>
          </a:p>
          <a:p>
            <a:r>
              <a:rPr lang="en-US" altLang="en-US" smtClean="0"/>
              <a:t>LMPP5lymphoid-primed MPP; ETP5early T-lineage progenitor; MEP5megakaryocyte-erythrocyte progenitor; GMP5granulocyte-monocyte progenitor;</a:t>
            </a:r>
          </a:p>
          <a:p>
            <a:r>
              <a:rPr lang="en-US" altLang="en-US" smtClean="0"/>
              <a:t>CLP5common lymphoid progenitor; Ery5erythrocyte; Mka5megakaryocyte; Gra5granulocyte; Mac5 macrophage; Neu5neutrophil; Eos5eosinophil;</a:t>
            </a:r>
          </a:p>
          <a:p>
            <a:r>
              <a:rPr lang="en-US" altLang="en-US" smtClean="0"/>
              <a:t>Den5dendritic cell; B5B-cells; T5T-cells; NK5natural killer cells.</a:t>
            </a:r>
          </a:p>
        </p:txBody>
      </p:sp>
    </p:spTree>
    <p:extLst>
      <p:ext uri="{BB962C8B-B14F-4D97-AF65-F5344CB8AC3E}">
        <p14:creationId xmlns:p14="http://schemas.microsoft.com/office/powerpoint/2010/main" val="250318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Hierarchical organization of the hematopoietic system. At least 4 separate compartments are comprised within</a:t>
            </a:r>
          </a:p>
          <a:p>
            <a:r>
              <a:rPr lang="en-US" altLang="en-US" smtClean="0"/>
              <a:t>the hematopoietic system. The fi rst compartment corresponds to hematopoietic stem cells (HSC), which are capable of both</a:t>
            </a:r>
          </a:p>
          <a:p>
            <a:r>
              <a:rPr lang="en-US" altLang="en-US" smtClean="0"/>
              <a:t>self-renewal and multilineage differentiation. Two different HSC subsets have been identifi ed, capable of long-term (LT)</a:t>
            </a:r>
          </a:p>
          <a:p>
            <a:r>
              <a:rPr lang="en-US" altLang="en-US" smtClean="0"/>
              <a:t>and short-term (ST) reconstitution, respectively. HSC give rise to hematopoietic progenitor cells (HPC), including both multilineage</a:t>
            </a:r>
          </a:p>
          <a:p>
            <a:r>
              <a:rPr lang="en-US" altLang="en-US" smtClean="0"/>
              <a:t>progenitors and those committed to specifi c blood lineages. HPC, in turn, generate morphologically recognizable</a:t>
            </a:r>
          </a:p>
          <a:p>
            <a:r>
              <a:rPr lang="en-US" altLang="en-US" smtClean="0"/>
              <a:t>precursor cells, which, fi nally, give rise to fully mature, circulating cells. Abbreviations: MPP, multipotent progenitor; ELP,</a:t>
            </a:r>
          </a:p>
          <a:p>
            <a:r>
              <a:rPr lang="en-US" altLang="en-US" smtClean="0"/>
              <a:t>early lymphoid progenitor; CLP, common lymphoid progenitor; CMP, common myeloid progenitor; GMP, granulocyte–</a:t>
            </a:r>
          </a:p>
          <a:p>
            <a:r>
              <a:rPr lang="en-US" altLang="en-US" smtClean="0"/>
              <a:t>macrophage progenitor; MkEP, megakaryocyte–erythroid progenitor; T, T cell; NK, natural killer cell; B, B cell; b, basophil;</a:t>
            </a:r>
          </a:p>
          <a:p>
            <a:r>
              <a:rPr lang="it-IT" altLang="en-US" smtClean="0"/>
              <a:t>e, eosinophil; n, neutrophil; m, monocyte; Mk, megakaryocyte; p, platelet; e, erythrocyte.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11687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Diagrammatical representation of the vascular supply of the bone marrow. Adapted from: Abboud, C. N. and Lichtman, M. A. (2001) Structure of the</a:t>
            </a:r>
          </a:p>
          <a:p>
            <a:r>
              <a:rPr lang="en-US" altLang="en-US" smtClean="0"/>
              <a:t>marrow and the hematopoietic microenvironment. InWilliams Hematology, 6th edition. Copyright McGraw-Hill, used with permission. Adaptive drawing by David</a:t>
            </a:r>
          </a:p>
          <a:p>
            <a:r>
              <a:rPr lang="en-US" altLang="en-US" smtClean="0"/>
              <a:t>Sabio. 6.—Representation of the maturation progression of the multiple cellular lineages present in the bone marrow. CFU = colony forming unit; E = erythyroid;</a:t>
            </a:r>
          </a:p>
          <a:p>
            <a:r>
              <a:rPr lang="en-US" altLang="en-US" smtClean="0"/>
              <a:t>Meg = megakaryocyte; Gemm = granulocytic, erythyroid, monocyte-macrophage, and megakaryocytic; GM = granulocyte/monocyte; G = granulocyte; M =</a:t>
            </a:r>
          </a:p>
          <a:p>
            <a:r>
              <a:rPr lang="en-US" altLang="en-US" smtClean="0"/>
              <a:t>monocyte; Eo = eosinophil; Baso = basophil; L = lymphocyte. Drawing by David Sabio.</a:t>
            </a:r>
          </a:p>
        </p:txBody>
      </p:sp>
    </p:spTree>
    <p:extLst>
      <p:ext uri="{BB962C8B-B14F-4D97-AF65-F5344CB8AC3E}">
        <p14:creationId xmlns:p14="http://schemas.microsoft.com/office/powerpoint/2010/main" val="1094829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92150"/>
            <a:ext cx="607060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The adult bone marrow HSC niche. The vasculature has emerged as a key structure for the maintenance of HSCs in the bone marrow. Dormant HSCs are found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around arterioles where factors such as CXCL12 and SCF secreted by perivascular, endothelial, Schwann, and sympathetic neuronal cells promote their maintenance. Less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quiescent or activated HSCs are located near sinusoidal niches which are likely diverse in their influence for self-renewal, proliferation, and differentiation. Hematopoietic cells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such as macrophages or megakaryocytes are examples of HSC-derived progeny that can feed back to the niche to influence HSC migration or proliferation. GFAP, glial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fibrillary acidic protein; TGF-b1, transforming growth factor beta-1.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456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Characteristics of aged HSCs. Both cell-intrinsic and -extrinsic</a:t>
            </a:r>
          </a:p>
          <a:p>
            <a:r>
              <a:rPr lang="en-US" altLang="en-US" smtClean="0"/>
              <a:t>factors affect aging of HSCs</a:t>
            </a: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938B333-3596-4B56-AF1F-CDC07D7FC5C0}" type="slidenum">
              <a:rPr lang="en-US" altLang="en-US" sz="1200" smtClean="0"/>
              <a:pPr/>
              <a:t>13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707858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21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9294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23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4164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24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7247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25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9513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26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1755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Exosome exposed breast cancer cells induce stroma to release cytokines</a:t>
            </a: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A0FBFA-05E0-471A-ADBE-F07C9DAC002F}" type="slidenum">
              <a:rPr lang="en-US" altLang="en-US" sz="1300" smtClean="0"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27</a:t>
            </a:fld>
            <a:endParaRPr lang="en-US" altLang="en-US" sz="130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6314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E5DA3B-1F09-4344-B3A9-ABB04ECE9EAD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 smtClean="0"/>
          </a:p>
        </p:txBody>
      </p:sp>
    </p:spTree>
    <p:extLst>
      <p:ext uri="{BB962C8B-B14F-4D97-AF65-F5344CB8AC3E}">
        <p14:creationId xmlns:p14="http://schemas.microsoft.com/office/powerpoint/2010/main" val="3678185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9938" indent="-295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4275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8938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3600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08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480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2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2400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9F4F86-6EE7-44DD-BA6E-0A92C5616056}" type="slidenum">
              <a:rPr lang="en-US" altLang="ko-KR" sz="1300" smtClean="0"/>
              <a:pPr>
                <a:spcBef>
                  <a:spcPct val="0"/>
                </a:spcBef>
              </a:pPr>
              <a:t>31</a:t>
            </a:fld>
            <a:endParaRPr lang="en-US" altLang="ko-KR" sz="1300" smtClean="0"/>
          </a:p>
        </p:txBody>
      </p:sp>
    </p:spTree>
    <p:extLst>
      <p:ext uri="{BB962C8B-B14F-4D97-AF65-F5344CB8AC3E}">
        <p14:creationId xmlns:p14="http://schemas.microsoft.com/office/powerpoint/2010/main" val="2498749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6925" indent="-3032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5550" indent="-242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7675" indent="-242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388" indent="-242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8588" indent="-242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5788" indent="-242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2988" indent="-242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40188" indent="-242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230C8-95B7-4238-ABC1-0FFAB27886CA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 smtClean="0"/>
          </a:p>
        </p:txBody>
      </p:sp>
    </p:spTree>
    <p:extLst>
      <p:ext uri="{BB962C8B-B14F-4D97-AF65-F5344CB8AC3E}">
        <p14:creationId xmlns:p14="http://schemas.microsoft.com/office/powerpoint/2010/main" val="2097285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986162"/>
            <a:ext cx="21945599" cy="6057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39" indent="-372339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39" indent="-372339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7567579"/>
            <a:ext cx="21945600" cy="225059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1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4" y="4585101"/>
            <a:ext cx="9757340" cy="254000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ea against sky at sunset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1219198" y="4023221"/>
            <a:ext cx="9757573" cy="838468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03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68"/>
            <a:ext cx="21945600" cy="6604004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4648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3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462239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Fact information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214482"/>
            <a:ext cx="21945600" cy="4269711"/>
          </a:xfrm>
          <a:prstGeom prst="rect">
            <a:avLst/>
          </a:prstGeom>
        </p:spPr>
        <p:txBody>
          <a:bodyPr anchor="b"/>
          <a:lstStyle/>
          <a:p>
            <a:pPr marL="0" lvl="4" indent="1166774" algn="ctr" defTabSz="565708">
              <a:lnSpc>
                <a:spcPct val="80000"/>
              </a:lnSpc>
              <a:spcBef>
                <a:spcPts val="0"/>
              </a:spcBef>
              <a:buSzTx/>
              <a:buNone/>
              <a:defRPr sz="5162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100051"/>
            <a:ext cx="21945602" cy="832615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marL="0" lvl="4" indent="26151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1"/>
            <a:ext cx="7365408" cy="82804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84411" y="12718893"/>
            <a:ext cx="415178" cy="41036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F66D9-0126-4AB0-B22C-9F556D76DB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9919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84411" y="12718893"/>
            <a:ext cx="415178" cy="41036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BBFE1-70C4-42C9-85EE-5A9F5C402B3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5718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30234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7689" y="12700001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jpe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em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6.emf"/><Relationship Id="rId7" Type="http://schemas.openxmlformats.org/officeDocument/2006/relationships/image" Target="../media/image2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emf"/><Relationship Id="rId5" Type="http://schemas.openxmlformats.org/officeDocument/2006/relationships/image" Target="../media/image17.png"/><Relationship Id="rId4" Type="http://schemas.openxmlformats.org/officeDocument/2006/relationships/image" Target="../media/image27.emf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emf"/><Relationship Id="rId7" Type="http://schemas.openxmlformats.org/officeDocument/2006/relationships/image" Target="../media/image3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2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.jpe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5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0.png"/><Relationship Id="rId11" Type="http://schemas.openxmlformats.org/officeDocument/2006/relationships/image" Target="../media/image72.png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73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jpeg"/><Relationship Id="rId18" Type="http://schemas.openxmlformats.org/officeDocument/2006/relationships/image" Target="../media/image97.jpeg"/><Relationship Id="rId3" Type="http://schemas.openxmlformats.org/officeDocument/2006/relationships/image" Target="../media/image82.jpeg"/><Relationship Id="rId7" Type="http://schemas.openxmlformats.org/officeDocument/2006/relationships/image" Target="../media/image86.emf"/><Relationship Id="rId12" Type="http://schemas.openxmlformats.org/officeDocument/2006/relationships/image" Target="../media/image91.jpeg"/><Relationship Id="rId17" Type="http://schemas.openxmlformats.org/officeDocument/2006/relationships/image" Target="../media/image96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5.jpeg"/><Relationship Id="rId20" Type="http://schemas.openxmlformats.org/officeDocument/2006/relationships/image" Target="../media/image9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jpeg"/><Relationship Id="rId11" Type="http://schemas.openxmlformats.org/officeDocument/2006/relationships/image" Target="../media/image90.jpeg"/><Relationship Id="rId5" Type="http://schemas.openxmlformats.org/officeDocument/2006/relationships/image" Target="../media/image84.emf"/><Relationship Id="rId15" Type="http://schemas.openxmlformats.org/officeDocument/2006/relationships/image" Target="../media/image94.emf"/><Relationship Id="rId10" Type="http://schemas.openxmlformats.org/officeDocument/2006/relationships/image" Target="../media/image89.jpeg"/><Relationship Id="rId19" Type="http://schemas.openxmlformats.org/officeDocument/2006/relationships/image" Target="../media/image98.jpeg"/><Relationship Id="rId4" Type="http://schemas.openxmlformats.org/officeDocument/2006/relationships/image" Target="../media/image83.jpeg"/><Relationship Id="rId9" Type="http://schemas.openxmlformats.org/officeDocument/2006/relationships/image" Target="../media/image88.emf"/><Relationship Id="rId14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498" y="492506"/>
            <a:ext cx="24446995" cy="1218402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ww.healincsummit.com | (347) 844-3076"/>
          <p:cNvSpPr txBox="1">
            <a:spLocks noGrp="1"/>
          </p:cNvSpPr>
          <p:nvPr>
            <p:ph type="body" sz="quarter" idx="1"/>
          </p:nvPr>
        </p:nvSpPr>
        <p:spPr>
          <a:xfrm>
            <a:off x="1219200" y="12556693"/>
            <a:ext cx="21945600" cy="60579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00" spc="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r>
              <a:rPr sz="3000" dirty="0"/>
              <a:t>   |   (347) 844-3076 </a:t>
            </a:r>
          </a:p>
        </p:txBody>
      </p:sp>
      <p:sp>
        <p:nvSpPr>
          <p:cNvPr id="153" name="Presentation Title"/>
          <p:cNvSpPr txBox="1">
            <a:spLocks noGrp="1"/>
          </p:cNvSpPr>
          <p:nvPr>
            <p:ph type="title"/>
          </p:nvPr>
        </p:nvSpPr>
        <p:spPr>
          <a:xfrm>
            <a:off x="1910316" y="-1461307"/>
            <a:ext cx="21945602" cy="426720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8600" b="1" spc="-85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b="1" dirty="0" err="1">
                <a:sym typeface="Helvetica"/>
              </a:rPr>
              <a:t>Immunoaging</a:t>
            </a:r>
            <a:r>
              <a:rPr lang="en-US" sz="5400" b="1" dirty="0">
                <a:sym typeface="Helvetica"/>
              </a:rPr>
              <a:t> in Regenerative Medicines: Cost-Effective Technology</a:t>
            </a:r>
            <a:endParaRPr sz="5400" dirty="0"/>
          </a:p>
        </p:txBody>
      </p:sp>
      <p:pic>
        <p:nvPicPr>
          <p:cNvPr id="15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36" y="584900"/>
            <a:ext cx="5411115" cy="388725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7569485" y="10728584"/>
            <a:ext cx="117676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Pranela Rameshwar, Ph.D.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/>
              <a:t>Professor, </a:t>
            </a: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Dept</a:t>
            </a:r>
            <a:r>
              <a:rPr kumimoji="0" lang="en-US" sz="4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of Medicine, Hematology/Oncology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10355" b="15331"/>
          <a:stretch>
            <a:fillRect/>
          </a:stretch>
        </p:blipFill>
        <p:spPr bwMode="auto">
          <a:xfrm>
            <a:off x="0" y="10715079"/>
            <a:ext cx="7108062" cy="195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026804"/>
              </p:ext>
            </p:extLst>
          </p:nvPr>
        </p:nvGraphicFramePr>
        <p:xfrm>
          <a:off x="23106767" y="10083212"/>
          <a:ext cx="1219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Image" r:id="rId6" imgW="1790476" imgH="2996825" progId="Photoshop.Image.9">
                  <p:embed/>
                </p:oleObj>
              </mc:Choice>
              <mc:Fallback>
                <p:oleObj name="Image" r:id="rId6" imgW="1790476" imgH="2996825" progId="Photoshop.Image.9">
                  <p:embed/>
                  <p:pic>
                    <p:nvPicPr>
                      <p:cNvPr id="6144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954" t="2779" r="16280" b="5556"/>
                      <a:stretch>
                        <a:fillRect/>
                      </a:stretch>
                    </p:blipFill>
                    <p:spPr bwMode="auto">
                      <a:xfrm>
                        <a:off x="23106767" y="10083212"/>
                        <a:ext cx="12192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679" y="8376974"/>
            <a:ext cx="120808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7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87057"/>
            <a:ext cx="21945600" cy="1727200"/>
          </a:xfrm>
        </p:spPr>
        <p:txBody>
          <a:bodyPr/>
          <a:lstStyle/>
          <a:p>
            <a:r>
              <a:rPr lang="en-US" dirty="0" smtClean="0"/>
              <a:t>Presentation Structure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8847" y="3576149"/>
            <a:ext cx="14400028" cy="848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Why immune aging might not be </a:t>
            </a:r>
            <a:r>
              <a:rPr lang="en-US" dirty="0" err="1" smtClean="0"/>
              <a:t>druggable</a:t>
            </a:r>
            <a:endParaRPr lang="en-US" dirty="0" smtClean="0"/>
          </a:p>
          <a:p>
            <a:pPr lvl="1"/>
            <a:r>
              <a:rPr lang="en-US" dirty="0" smtClean="0"/>
              <a:t>Complexity of the Hematopoietic System</a:t>
            </a:r>
          </a:p>
          <a:p>
            <a:pPr lvl="2"/>
            <a:r>
              <a:rPr lang="en-US" dirty="0" smtClean="0"/>
              <a:t>Neural-</a:t>
            </a:r>
            <a:r>
              <a:rPr lang="en-US" dirty="0" err="1" smtClean="0"/>
              <a:t>Hematopoieitc</a:t>
            </a:r>
            <a:r>
              <a:rPr lang="en-US" dirty="0" smtClean="0"/>
              <a:t> axis</a:t>
            </a:r>
          </a:p>
          <a:p>
            <a:pPr lvl="2"/>
            <a:r>
              <a:rPr lang="en-US" dirty="0" smtClean="0"/>
              <a:t>Microenvironment</a:t>
            </a:r>
          </a:p>
          <a:p>
            <a:pPr lvl="3"/>
            <a:r>
              <a:rPr lang="en-US" dirty="0" smtClean="0"/>
              <a:t>Mesenchymal Stem Cells</a:t>
            </a:r>
          </a:p>
          <a:p>
            <a:r>
              <a:rPr lang="en-US" dirty="0" smtClean="0"/>
              <a:t>Hematopoietic/Immune Aging</a:t>
            </a:r>
          </a:p>
          <a:p>
            <a:pPr lvl="1"/>
            <a:r>
              <a:rPr lang="en-US" dirty="0" smtClean="0"/>
              <a:t>Clonal emergence</a:t>
            </a:r>
          </a:p>
          <a:p>
            <a:pPr lvl="1"/>
            <a:r>
              <a:rPr lang="en-US" dirty="0" smtClean="0"/>
              <a:t>Undiagnosed cancer</a:t>
            </a:r>
          </a:p>
          <a:p>
            <a:r>
              <a:rPr lang="en-US" dirty="0" smtClean="0"/>
              <a:t>Research in the Lab</a:t>
            </a:r>
          </a:p>
          <a:p>
            <a:r>
              <a:rPr lang="en-US" dirty="0" smtClean="0"/>
              <a:t>Translation in the Bahamas: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of Academia-Bahamian initiative</a:t>
            </a:r>
          </a:p>
          <a:p>
            <a:r>
              <a:rPr lang="en-US" dirty="0" smtClean="0"/>
              <a:t>Future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7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Complex Hematopoietic System</a:t>
            </a:r>
          </a:p>
          <a:p>
            <a:endParaRPr lang="en-US" dirty="0" smtClean="0"/>
          </a:p>
          <a:p>
            <a:r>
              <a:rPr lang="en-US" dirty="0" smtClean="0"/>
              <a:t>Significance 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58" name="Circle"/>
          <p:cNvSpPr/>
          <p:nvPr/>
        </p:nvSpPr>
        <p:spPr>
          <a:xfrm>
            <a:off x="761999" y="533399"/>
            <a:ext cx="1689912" cy="1689912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Freeform 2"/>
          <p:cNvSpPr>
            <a:spLocks/>
          </p:cNvSpPr>
          <p:nvPr/>
        </p:nvSpPr>
        <p:spPr bwMode="auto">
          <a:xfrm rot="3272574">
            <a:off x="20786993" y="7480468"/>
            <a:ext cx="1422400" cy="3810000"/>
          </a:xfrm>
          <a:custGeom>
            <a:avLst/>
            <a:gdLst>
              <a:gd name="T0" fmla="*/ 127115 w 442"/>
              <a:gd name="T1" fmla="*/ 40768 h 1542"/>
              <a:gd name="T2" fmla="*/ 54708 w 442"/>
              <a:gd name="T3" fmla="*/ 60535 h 1542"/>
              <a:gd name="T4" fmla="*/ 20918 w 442"/>
              <a:gd name="T5" fmla="*/ 95126 h 1542"/>
              <a:gd name="T6" fmla="*/ 1609 w 442"/>
              <a:gd name="T7" fmla="*/ 137130 h 1542"/>
              <a:gd name="T8" fmla="*/ 12872 w 442"/>
              <a:gd name="T9" fmla="*/ 228551 h 1542"/>
              <a:gd name="T10" fmla="*/ 94934 w 442"/>
              <a:gd name="T11" fmla="*/ 370623 h 1542"/>
              <a:gd name="T12" fmla="*/ 146424 w 442"/>
              <a:gd name="T13" fmla="*/ 517636 h 1542"/>
              <a:gd name="T14" fmla="*/ 159296 w 442"/>
              <a:gd name="T15" fmla="*/ 586819 h 1542"/>
              <a:gd name="T16" fmla="*/ 167341 w 442"/>
              <a:gd name="T17" fmla="*/ 658473 h 1542"/>
              <a:gd name="T18" fmla="*/ 178605 w 442"/>
              <a:gd name="T19" fmla="*/ 731362 h 1542"/>
              <a:gd name="T20" fmla="*/ 188259 w 442"/>
              <a:gd name="T21" fmla="*/ 803016 h 1542"/>
              <a:gd name="T22" fmla="*/ 247794 w 442"/>
              <a:gd name="T23" fmla="*/ 1324358 h 1542"/>
              <a:gd name="T24" fmla="*/ 230094 w 442"/>
              <a:gd name="T25" fmla="*/ 1480019 h 1542"/>
              <a:gd name="T26" fmla="*/ 183432 w 442"/>
              <a:gd name="T27" fmla="*/ 1627033 h 1542"/>
              <a:gd name="T28" fmla="*/ 111024 w 442"/>
              <a:gd name="T29" fmla="*/ 1750574 h 1542"/>
              <a:gd name="T30" fmla="*/ 115852 w 442"/>
              <a:gd name="T31" fmla="*/ 1811109 h 1542"/>
              <a:gd name="T32" fmla="*/ 160905 w 442"/>
              <a:gd name="T33" fmla="*/ 1860525 h 1542"/>
              <a:gd name="T34" fmla="*/ 217222 w 442"/>
              <a:gd name="T35" fmla="*/ 1877821 h 1542"/>
              <a:gd name="T36" fmla="*/ 275148 w 442"/>
              <a:gd name="T37" fmla="*/ 1877821 h 1542"/>
              <a:gd name="T38" fmla="*/ 337900 w 442"/>
              <a:gd name="T39" fmla="*/ 1866702 h 1542"/>
              <a:gd name="T40" fmla="*/ 403871 w 442"/>
              <a:gd name="T41" fmla="*/ 1858054 h 1542"/>
              <a:gd name="T42" fmla="*/ 434443 w 442"/>
              <a:gd name="T43" fmla="*/ 1834582 h 1542"/>
              <a:gd name="T44" fmla="*/ 476279 w 442"/>
              <a:gd name="T45" fmla="*/ 1824698 h 1542"/>
              <a:gd name="T46" fmla="*/ 514896 w 442"/>
              <a:gd name="T47" fmla="*/ 1828405 h 1542"/>
              <a:gd name="T48" fmla="*/ 542250 w 442"/>
              <a:gd name="T49" fmla="*/ 1849407 h 1542"/>
              <a:gd name="T50" fmla="*/ 555122 w 442"/>
              <a:gd name="T51" fmla="*/ 1879056 h 1542"/>
              <a:gd name="T52" fmla="*/ 576040 w 442"/>
              <a:gd name="T53" fmla="*/ 1897588 h 1542"/>
              <a:gd name="T54" fmla="*/ 603394 w 442"/>
              <a:gd name="T55" fmla="*/ 1905000 h 1542"/>
              <a:gd name="T56" fmla="*/ 640402 w 442"/>
              <a:gd name="T57" fmla="*/ 1883998 h 1542"/>
              <a:gd name="T58" fmla="*/ 654883 w 442"/>
              <a:gd name="T59" fmla="*/ 1835817 h 1542"/>
              <a:gd name="T60" fmla="*/ 683846 w 442"/>
              <a:gd name="T61" fmla="*/ 1796284 h 1542"/>
              <a:gd name="T62" fmla="*/ 709591 w 442"/>
              <a:gd name="T63" fmla="*/ 1759222 h 1542"/>
              <a:gd name="T64" fmla="*/ 707982 w 442"/>
              <a:gd name="T65" fmla="*/ 1723395 h 1542"/>
              <a:gd name="T66" fmla="*/ 685455 w 442"/>
              <a:gd name="T67" fmla="*/ 1690039 h 1542"/>
              <a:gd name="T68" fmla="*/ 629138 w 442"/>
              <a:gd name="T69" fmla="*/ 1657918 h 1542"/>
              <a:gd name="T70" fmla="*/ 577649 w 442"/>
              <a:gd name="T71" fmla="*/ 1613444 h 1542"/>
              <a:gd name="T72" fmla="*/ 550295 w 442"/>
              <a:gd name="T73" fmla="*/ 1564027 h 1542"/>
              <a:gd name="T74" fmla="*/ 500414 w 442"/>
              <a:gd name="T75" fmla="*/ 1482490 h 1542"/>
              <a:gd name="T76" fmla="*/ 473061 w 442"/>
              <a:gd name="T77" fmla="*/ 1389835 h 1542"/>
              <a:gd name="T78" fmla="*/ 408699 w 442"/>
              <a:gd name="T79" fmla="*/ 905554 h 1542"/>
              <a:gd name="T80" fmla="*/ 394217 w 442"/>
              <a:gd name="T81" fmla="*/ 838842 h 1542"/>
              <a:gd name="T82" fmla="*/ 378127 w 442"/>
              <a:gd name="T83" fmla="*/ 770895 h 1542"/>
              <a:gd name="T84" fmla="*/ 360427 w 442"/>
              <a:gd name="T85" fmla="*/ 701712 h 1542"/>
              <a:gd name="T86" fmla="*/ 336291 w 442"/>
              <a:gd name="T87" fmla="*/ 613998 h 1542"/>
              <a:gd name="T88" fmla="*/ 316983 w 442"/>
              <a:gd name="T89" fmla="*/ 452160 h 1542"/>
              <a:gd name="T90" fmla="*/ 326637 w 442"/>
              <a:gd name="T91" fmla="*/ 308852 h 1542"/>
              <a:gd name="T92" fmla="*/ 334682 w 442"/>
              <a:gd name="T93" fmla="*/ 296498 h 1542"/>
              <a:gd name="T94" fmla="*/ 344337 w 442"/>
              <a:gd name="T95" fmla="*/ 284144 h 1542"/>
              <a:gd name="T96" fmla="*/ 358818 w 442"/>
              <a:gd name="T97" fmla="*/ 276732 h 1542"/>
              <a:gd name="T98" fmla="*/ 357209 w 442"/>
              <a:gd name="T99" fmla="*/ 265613 h 1542"/>
              <a:gd name="T100" fmla="*/ 362036 w 442"/>
              <a:gd name="T101" fmla="*/ 255730 h 1542"/>
              <a:gd name="T102" fmla="*/ 382954 w 442"/>
              <a:gd name="T103" fmla="*/ 235963 h 1542"/>
              <a:gd name="T104" fmla="*/ 394217 w 442"/>
              <a:gd name="T105" fmla="*/ 190253 h 1542"/>
              <a:gd name="T106" fmla="*/ 392608 w 442"/>
              <a:gd name="T107" fmla="*/ 116128 h 1542"/>
              <a:gd name="T108" fmla="*/ 363645 w 442"/>
              <a:gd name="T109" fmla="*/ 46946 h 1542"/>
              <a:gd name="T110" fmla="*/ 304110 w 442"/>
              <a:gd name="T111" fmla="*/ 12354 h 1542"/>
              <a:gd name="T112" fmla="*/ 242967 w 442"/>
              <a:gd name="T113" fmla="*/ 0 h 154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42" h="1542">
                <a:moveTo>
                  <a:pt x="116" y="6"/>
                </a:moveTo>
                <a:lnTo>
                  <a:pt x="111" y="11"/>
                </a:lnTo>
                <a:lnTo>
                  <a:pt x="107" y="14"/>
                </a:lnTo>
                <a:lnTo>
                  <a:pt x="102" y="18"/>
                </a:lnTo>
                <a:lnTo>
                  <a:pt x="96" y="22"/>
                </a:lnTo>
                <a:lnTo>
                  <a:pt x="91" y="26"/>
                </a:lnTo>
                <a:lnTo>
                  <a:pt x="85" y="29"/>
                </a:lnTo>
                <a:lnTo>
                  <a:pt x="79" y="33"/>
                </a:lnTo>
                <a:lnTo>
                  <a:pt x="72" y="36"/>
                </a:lnTo>
                <a:lnTo>
                  <a:pt x="66" y="39"/>
                </a:lnTo>
                <a:lnTo>
                  <a:pt x="59" y="41"/>
                </a:lnTo>
                <a:lnTo>
                  <a:pt x="53" y="42"/>
                </a:lnTo>
                <a:lnTo>
                  <a:pt x="41" y="44"/>
                </a:lnTo>
                <a:lnTo>
                  <a:pt x="41" y="46"/>
                </a:lnTo>
                <a:lnTo>
                  <a:pt x="37" y="47"/>
                </a:lnTo>
                <a:lnTo>
                  <a:pt x="34" y="49"/>
                </a:lnTo>
                <a:lnTo>
                  <a:pt x="31" y="51"/>
                </a:lnTo>
                <a:lnTo>
                  <a:pt x="28" y="55"/>
                </a:lnTo>
                <a:lnTo>
                  <a:pt x="26" y="58"/>
                </a:lnTo>
                <a:lnTo>
                  <a:pt x="22" y="62"/>
                </a:lnTo>
                <a:lnTo>
                  <a:pt x="20" y="65"/>
                </a:lnTo>
                <a:lnTo>
                  <a:pt x="17" y="69"/>
                </a:lnTo>
                <a:lnTo>
                  <a:pt x="15" y="72"/>
                </a:lnTo>
                <a:lnTo>
                  <a:pt x="13" y="77"/>
                </a:lnTo>
                <a:lnTo>
                  <a:pt x="10" y="80"/>
                </a:lnTo>
                <a:lnTo>
                  <a:pt x="9" y="85"/>
                </a:lnTo>
                <a:lnTo>
                  <a:pt x="7" y="90"/>
                </a:lnTo>
                <a:lnTo>
                  <a:pt x="6" y="93"/>
                </a:lnTo>
                <a:lnTo>
                  <a:pt x="5" y="98"/>
                </a:lnTo>
                <a:lnTo>
                  <a:pt x="3" y="103"/>
                </a:lnTo>
                <a:lnTo>
                  <a:pt x="2" y="106"/>
                </a:lnTo>
                <a:lnTo>
                  <a:pt x="1" y="111"/>
                </a:lnTo>
                <a:lnTo>
                  <a:pt x="1" y="115"/>
                </a:lnTo>
                <a:lnTo>
                  <a:pt x="0" y="119"/>
                </a:lnTo>
                <a:lnTo>
                  <a:pt x="0" y="128"/>
                </a:lnTo>
                <a:lnTo>
                  <a:pt x="1" y="139"/>
                </a:lnTo>
                <a:lnTo>
                  <a:pt x="2" y="149"/>
                </a:lnTo>
                <a:lnTo>
                  <a:pt x="3" y="161"/>
                </a:lnTo>
                <a:lnTo>
                  <a:pt x="6" y="173"/>
                </a:lnTo>
                <a:lnTo>
                  <a:pt x="8" y="185"/>
                </a:lnTo>
                <a:lnTo>
                  <a:pt x="12" y="197"/>
                </a:lnTo>
                <a:lnTo>
                  <a:pt x="20" y="217"/>
                </a:lnTo>
                <a:lnTo>
                  <a:pt x="27" y="229"/>
                </a:lnTo>
                <a:lnTo>
                  <a:pt x="34" y="242"/>
                </a:lnTo>
                <a:lnTo>
                  <a:pt x="39" y="256"/>
                </a:lnTo>
                <a:lnTo>
                  <a:pt x="46" y="270"/>
                </a:lnTo>
                <a:lnTo>
                  <a:pt x="53" y="285"/>
                </a:lnTo>
                <a:lnTo>
                  <a:pt x="59" y="300"/>
                </a:lnTo>
                <a:lnTo>
                  <a:pt x="65" y="315"/>
                </a:lnTo>
                <a:lnTo>
                  <a:pt x="70" y="330"/>
                </a:lnTo>
                <a:lnTo>
                  <a:pt x="74" y="346"/>
                </a:lnTo>
                <a:lnTo>
                  <a:pt x="79" y="361"/>
                </a:lnTo>
                <a:lnTo>
                  <a:pt x="82" y="375"/>
                </a:lnTo>
                <a:lnTo>
                  <a:pt x="88" y="407"/>
                </a:lnTo>
                <a:lnTo>
                  <a:pt x="89" y="412"/>
                </a:lnTo>
                <a:lnTo>
                  <a:pt x="91" y="419"/>
                </a:lnTo>
                <a:lnTo>
                  <a:pt x="92" y="425"/>
                </a:lnTo>
                <a:lnTo>
                  <a:pt x="93" y="432"/>
                </a:lnTo>
                <a:lnTo>
                  <a:pt x="94" y="439"/>
                </a:lnTo>
                <a:lnTo>
                  <a:pt x="94" y="446"/>
                </a:lnTo>
                <a:lnTo>
                  <a:pt x="95" y="453"/>
                </a:lnTo>
                <a:lnTo>
                  <a:pt x="96" y="460"/>
                </a:lnTo>
                <a:lnTo>
                  <a:pt x="98" y="467"/>
                </a:lnTo>
                <a:lnTo>
                  <a:pt x="99" y="475"/>
                </a:lnTo>
                <a:lnTo>
                  <a:pt x="99" y="482"/>
                </a:lnTo>
                <a:lnTo>
                  <a:pt x="100" y="489"/>
                </a:lnTo>
                <a:lnTo>
                  <a:pt x="101" y="496"/>
                </a:lnTo>
                <a:lnTo>
                  <a:pt x="102" y="504"/>
                </a:lnTo>
                <a:lnTo>
                  <a:pt x="102" y="511"/>
                </a:lnTo>
                <a:lnTo>
                  <a:pt x="103" y="519"/>
                </a:lnTo>
                <a:lnTo>
                  <a:pt x="104" y="526"/>
                </a:lnTo>
                <a:lnTo>
                  <a:pt x="104" y="533"/>
                </a:lnTo>
                <a:lnTo>
                  <a:pt x="106" y="541"/>
                </a:lnTo>
                <a:lnTo>
                  <a:pt x="107" y="548"/>
                </a:lnTo>
                <a:lnTo>
                  <a:pt x="107" y="556"/>
                </a:lnTo>
                <a:lnTo>
                  <a:pt x="108" y="563"/>
                </a:lnTo>
                <a:lnTo>
                  <a:pt x="109" y="570"/>
                </a:lnTo>
                <a:lnTo>
                  <a:pt x="109" y="578"/>
                </a:lnTo>
                <a:lnTo>
                  <a:pt x="110" y="585"/>
                </a:lnTo>
                <a:lnTo>
                  <a:pt x="111" y="592"/>
                </a:lnTo>
                <a:lnTo>
                  <a:pt x="111" y="599"/>
                </a:lnTo>
                <a:lnTo>
                  <a:pt x="113" y="606"/>
                </a:lnTo>
                <a:lnTo>
                  <a:pt x="113" y="613"/>
                </a:lnTo>
                <a:lnTo>
                  <a:pt x="114" y="620"/>
                </a:lnTo>
                <a:lnTo>
                  <a:pt x="114" y="627"/>
                </a:lnTo>
                <a:lnTo>
                  <a:pt x="115" y="634"/>
                </a:lnTo>
                <a:lnTo>
                  <a:pt x="116" y="650"/>
                </a:lnTo>
                <a:lnTo>
                  <a:pt x="117" y="650"/>
                </a:lnTo>
                <a:lnTo>
                  <a:pt x="153" y="966"/>
                </a:lnTo>
                <a:lnTo>
                  <a:pt x="154" y="980"/>
                </a:lnTo>
                <a:lnTo>
                  <a:pt x="154" y="994"/>
                </a:lnTo>
                <a:lnTo>
                  <a:pt x="154" y="1009"/>
                </a:lnTo>
                <a:lnTo>
                  <a:pt x="154" y="1024"/>
                </a:lnTo>
                <a:lnTo>
                  <a:pt x="154" y="1039"/>
                </a:lnTo>
                <a:lnTo>
                  <a:pt x="154" y="1056"/>
                </a:lnTo>
                <a:lnTo>
                  <a:pt x="154" y="1072"/>
                </a:lnTo>
                <a:lnTo>
                  <a:pt x="153" y="1088"/>
                </a:lnTo>
                <a:lnTo>
                  <a:pt x="153" y="1103"/>
                </a:lnTo>
                <a:lnTo>
                  <a:pt x="152" y="1119"/>
                </a:lnTo>
                <a:lnTo>
                  <a:pt x="151" y="1136"/>
                </a:lnTo>
                <a:lnTo>
                  <a:pt x="149" y="1152"/>
                </a:lnTo>
                <a:lnTo>
                  <a:pt x="147" y="1167"/>
                </a:lnTo>
                <a:lnTo>
                  <a:pt x="145" y="1183"/>
                </a:lnTo>
                <a:lnTo>
                  <a:pt x="143" y="1198"/>
                </a:lnTo>
                <a:lnTo>
                  <a:pt x="140" y="1212"/>
                </a:lnTo>
                <a:lnTo>
                  <a:pt x="134" y="1242"/>
                </a:lnTo>
                <a:lnTo>
                  <a:pt x="135" y="1242"/>
                </a:lnTo>
                <a:lnTo>
                  <a:pt x="131" y="1256"/>
                </a:lnTo>
                <a:lnTo>
                  <a:pt x="128" y="1271"/>
                </a:lnTo>
                <a:lnTo>
                  <a:pt x="124" y="1287"/>
                </a:lnTo>
                <a:lnTo>
                  <a:pt x="120" y="1302"/>
                </a:lnTo>
                <a:lnTo>
                  <a:pt x="114" y="1317"/>
                </a:lnTo>
                <a:lnTo>
                  <a:pt x="108" y="1332"/>
                </a:lnTo>
                <a:lnTo>
                  <a:pt x="102" y="1347"/>
                </a:lnTo>
                <a:lnTo>
                  <a:pt x="95" y="1361"/>
                </a:lnTo>
                <a:lnTo>
                  <a:pt x="88" y="1375"/>
                </a:lnTo>
                <a:lnTo>
                  <a:pt x="71" y="1400"/>
                </a:lnTo>
                <a:lnTo>
                  <a:pt x="70" y="1406"/>
                </a:lnTo>
                <a:lnTo>
                  <a:pt x="69" y="1411"/>
                </a:lnTo>
                <a:lnTo>
                  <a:pt x="69" y="1417"/>
                </a:lnTo>
                <a:lnTo>
                  <a:pt x="69" y="1424"/>
                </a:lnTo>
                <a:lnTo>
                  <a:pt x="69" y="1429"/>
                </a:lnTo>
                <a:lnTo>
                  <a:pt x="69" y="1435"/>
                </a:lnTo>
                <a:lnTo>
                  <a:pt x="69" y="1442"/>
                </a:lnTo>
                <a:lnTo>
                  <a:pt x="69" y="1448"/>
                </a:lnTo>
                <a:lnTo>
                  <a:pt x="70" y="1455"/>
                </a:lnTo>
                <a:lnTo>
                  <a:pt x="71" y="1461"/>
                </a:lnTo>
                <a:lnTo>
                  <a:pt x="72" y="1466"/>
                </a:lnTo>
                <a:lnTo>
                  <a:pt x="74" y="1472"/>
                </a:lnTo>
                <a:lnTo>
                  <a:pt x="75" y="1478"/>
                </a:lnTo>
                <a:lnTo>
                  <a:pt x="79" y="1484"/>
                </a:lnTo>
                <a:lnTo>
                  <a:pt x="81" y="1489"/>
                </a:lnTo>
                <a:lnTo>
                  <a:pt x="89" y="1497"/>
                </a:lnTo>
                <a:lnTo>
                  <a:pt x="93" y="1500"/>
                </a:lnTo>
                <a:lnTo>
                  <a:pt x="96" y="1504"/>
                </a:lnTo>
                <a:lnTo>
                  <a:pt x="100" y="1506"/>
                </a:lnTo>
                <a:lnTo>
                  <a:pt x="104" y="1508"/>
                </a:lnTo>
                <a:lnTo>
                  <a:pt x="108" y="1511"/>
                </a:lnTo>
                <a:lnTo>
                  <a:pt x="113" y="1513"/>
                </a:lnTo>
                <a:lnTo>
                  <a:pt x="116" y="1515"/>
                </a:lnTo>
                <a:lnTo>
                  <a:pt x="121" y="1516"/>
                </a:lnTo>
                <a:lnTo>
                  <a:pt x="125" y="1518"/>
                </a:lnTo>
                <a:lnTo>
                  <a:pt x="130" y="1519"/>
                </a:lnTo>
                <a:lnTo>
                  <a:pt x="135" y="1520"/>
                </a:lnTo>
                <a:lnTo>
                  <a:pt x="139" y="1521"/>
                </a:lnTo>
                <a:lnTo>
                  <a:pt x="144" y="1521"/>
                </a:lnTo>
                <a:lnTo>
                  <a:pt x="149" y="1522"/>
                </a:lnTo>
                <a:lnTo>
                  <a:pt x="153" y="1522"/>
                </a:lnTo>
                <a:lnTo>
                  <a:pt x="158" y="1522"/>
                </a:lnTo>
                <a:lnTo>
                  <a:pt x="163" y="1521"/>
                </a:lnTo>
                <a:lnTo>
                  <a:pt x="166" y="1521"/>
                </a:lnTo>
                <a:lnTo>
                  <a:pt x="171" y="1520"/>
                </a:lnTo>
                <a:lnTo>
                  <a:pt x="175" y="1519"/>
                </a:lnTo>
                <a:lnTo>
                  <a:pt x="180" y="1518"/>
                </a:lnTo>
                <a:lnTo>
                  <a:pt x="185" y="1515"/>
                </a:lnTo>
                <a:lnTo>
                  <a:pt x="189" y="1514"/>
                </a:lnTo>
                <a:lnTo>
                  <a:pt x="197" y="1509"/>
                </a:lnTo>
                <a:lnTo>
                  <a:pt x="201" y="1511"/>
                </a:lnTo>
                <a:lnTo>
                  <a:pt x="205" y="1511"/>
                </a:lnTo>
                <a:lnTo>
                  <a:pt x="210" y="1511"/>
                </a:lnTo>
                <a:lnTo>
                  <a:pt x="215" y="1511"/>
                </a:lnTo>
                <a:lnTo>
                  <a:pt x="219" y="1511"/>
                </a:lnTo>
                <a:lnTo>
                  <a:pt x="225" y="1511"/>
                </a:lnTo>
                <a:lnTo>
                  <a:pt x="230" y="1509"/>
                </a:lnTo>
                <a:lnTo>
                  <a:pt x="235" y="1509"/>
                </a:lnTo>
                <a:lnTo>
                  <a:pt x="239" y="1508"/>
                </a:lnTo>
                <a:lnTo>
                  <a:pt x="248" y="1506"/>
                </a:lnTo>
                <a:lnTo>
                  <a:pt x="251" y="1504"/>
                </a:lnTo>
                <a:lnTo>
                  <a:pt x="252" y="1500"/>
                </a:lnTo>
                <a:lnTo>
                  <a:pt x="254" y="1498"/>
                </a:lnTo>
                <a:lnTo>
                  <a:pt x="257" y="1496"/>
                </a:lnTo>
                <a:lnTo>
                  <a:pt x="259" y="1493"/>
                </a:lnTo>
                <a:lnTo>
                  <a:pt x="261" y="1491"/>
                </a:lnTo>
                <a:lnTo>
                  <a:pt x="265" y="1489"/>
                </a:lnTo>
                <a:lnTo>
                  <a:pt x="267" y="1486"/>
                </a:lnTo>
                <a:lnTo>
                  <a:pt x="270" y="1485"/>
                </a:lnTo>
                <a:lnTo>
                  <a:pt x="274" y="1483"/>
                </a:lnTo>
                <a:lnTo>
                  <a:pt x="276" y="1482"/>
                </a:lnTo>
                <a:lnTo>
                  <a:pt x="280" y="1480"/>
                </a:lnTo>
                <a:lnTo>
                  <a:pt x="283" y="1479"/>
                </a:lnTo>
                <a:lnTo>
                  <a:pt x="286" y="1478"/>
                </a:lnTo>
                <a:lnTo>
                  <a:pt x="289" y="1478"/>
                </a:lnTo>
                <a:lnTo>
                  <a:pt x="293" y="1477"/>
                </a:lnTo>
                <a:lnTo>
                  <a:pt x="296" y="1477"/>
                </a:lnTo>
                <a:lnTo>
                  <a:pt x="300" y="1477"/>
                </a:lnTo>
                <a:lnTo>
                  <a:pt x="303" y="1477"/>
                </a:lnTo>
                <a:lnTo>
                  <a:pt x="305" y="1477"/>
                </a:lnTo>
                <a:lnTo>
                  <a:pt x="309" y="1477"/>
                </a:lnTo>
                <a:lnTo>
                  <a:pt x="312" y="1477"/>
                </a:lnTo>
                <a:lnTo>
                  <a:pt x="315" y="1478"/>
                </a:lnTo>
                <a:lnTo>
                  <a:pt x="318" y="1479"/>
                </a:lnTo>
                <a:lnTo>
                  <a:pt x="320" y="1480"/>
                </a:lnTo>
                <a:lnTo>
                  <a:pt x="323" y="1482"/>
                </a:lnTo>
                <a:lnTo>
                  <a:pt x="326" y="1483"/>
                </a:lnTo>
                <a:lnTo>
                  <a:pt x="329" y="1485"/>
                </a:lnTo>
                <a:lnTo>
                  <a:pt x="330" y="1487"/>
                </a:lnTo>
                <a:lnTo>
                  <a:pt x="332" y="1490"/>
                </a:lnTo>
                <a:lnTo>
                  <a:pt x="334" y="1492"/>
                </a:lnTo>
                <a:lnTo>
                  <a:pt x="335" y="1494"/>
                </a:lnTo>
                <a:lnTo>
                  <a:pt x="337" y="1497"/>
                </a:lnTo>
                <a:lnTo>
                  <a:pt x="340" y="1506"/>
                </a:lnTo>
                <a:lnTo>
                  <a:pt x="340" y="1508"/>
                </a:lnTo>
                <a:lnTo>
                  <a:pt x="340" y="1511"/>
                </a:lnTo>
                <a:lnTo>
                  <a:pt x="341" y="1513"/>
                </a:lnTo>
                <a:lnTo>
                  <a:pt x="341" y="1515"/>
                </a:lnTo>
                <a:lnTo>
                  <a:pt x="342" y="1518"/>
                </a:lnTo>
                <a:lnTo>
                  <a:pt x="344" y="1520"/>
                </a:lnTo>
                <a:lnTo>
                  <a:pt x="345" y="1521"/>
                </a:lnTo>
                <a:lnTo>
                  <a:pt x="346" y="1523"/>
                </a:lnTo>
                <a:lnTo>
                  <a:pt x="347" y="1526"/>
                </a:lnTo>
                <a:lnTo>
                  <a:pt x="349" y="1528"/>
                </a:lnTo>
                <a:lnTo>
                  <a:pt x="351" y="1530"/>
                </a:lnTo>
                <a:lnTo>
                  <a:pt x="352" y="1531"/>
                </a:lnTo>
                <a:lnTo>
                  <a:pt x="354" y="1533"/>
                </a:lnTo>
                <a:lnTo>
                  <a:pt x="355" y="1535"/>
                </a:lnTo>
                <a:lnTo>
                  <a:pt x="358" y="1536"/>
                </a:lnTo>
                <a:lnTo>
                  <a:pt x="360" y="1537"/>
                </a:lnTo>
                <a:lnTo>
                  <a:pt x="362" y="1538"/>
                </a:lnTo>
                <a:lnTo>
                  <a:pt x="363" y="1540"/>
                </a:lnTo>
                <a:lnTo>
                  <a:pt x="366" y="1541"/>
                </a:lnTo>
                <a:lnTo>
                  <a:pt x="368" y="1541"/>
                </a:lnTo>
                <a:lnTo>
                  <a:pt x="370" y="1541"/>
                </a:lnTo>
                <a:lnTo>
                  <a:pt x="373" y="1542"/>
                </a:lnTo>
                <a:lnTo>
                  <a:pt x="375" y="1542"/>
                </a:lnTo>
                <a:lnTo>
                  <a:pt x="377" y="1541"/>
                </a:lnTo>
                <a:lnTo>
                  <a:pt x="380" y="1541"/>
                </a:lnTo>
                <a:lnTo>
                  <a:pt x="382" y="1540"/>
                </a:lnTo>
                <a:lnTo>
                  <a:pt x="388" y="1537"/>
                </a:lnTo>
                <a:lnTo>
                  <a:pt x="391" y="1535"/>
                </a:lnTo>
                <a:lnTo>
                  <a:pt x="394" y="1531"/>
                </a:lnTo>
                <a:lnTo>
                  <a:pt x="396" y="1528"/>
                </a:lnTo>
                <a:lnTo>
                  <a:pt x="398" y="1525"/>
                </a:lnTo>
                <a:lnTo>
                  <a:pt x="401" y="1521"/>
                </a:lnTo>
                <a:lnTo>
                  <a:pt x="403" y="1516"/>
                </a:lnTo>
                <a:lnTo>
                  <a:pt x="404" y="1513"/>
                </a:lnTo>
                <a:lnTo>
                  <a:pt x="405" y="1508"/>
                </a:lnTo>
                <a:lnTo>
                  <a:pt x="406" y="1504"/>
                </a:lnTo>
                <a:lnTo>
                  <a:pt x="407" y="1499"/>
                </a:lnTo>
                <a:lnTo>
                  <a:pt x="407" y="1496"/>
                </a:lnTo>
                <a:lnTo>
                  <a:pt x="407" y="1486"/>
                </a:lnTo>
                <a:lnTo>
                  <a:pt x="409" y="1483"/>
                </a:lnTo>
                <a:lnTo>
                  <a:pt x="411" y="1478"/>
                </a:lnTo>
                <a:lnTo>
                  <a:pt x="412" y="1475"/>
                </a:lnTo>
                <a:lnTo>
                  <a:pt x="414" y="1470"/>
                </a:lnTo>
                <a:lnTo>
                  <a:pt x="417" y="1465"/>
                </a:lnTo>
                <a:lnTo>
                  <a:pt x="419" y="1462"/>
                </a:lnTo>
                <a:lnTo>
                  <a:pt x="421" y="1457"/>
                </a:lnTo>
                <a:lnTo>
                  <a:pt x="425" y="1454"/>
                </a:lnTo>
                <a:lnTo>
                  <a:pt x="431" y="1448"/>
                </a:lnTo>
                <a:lnTo>
                  <a:pt x="433" y="1444"/>
                </a:lnTo>
                <a:lnTo>
                  <a:pt x="435" y="1442"/>
                </a:lnTo>
                <a:lnTo>
                  <a:pt x="436" y="1439"/>
                </a:lnTo>
                <a:lnTo>
                  <a:pt x="438" y="1435"/>
                </a:lnTo>
                <a:lnTo>
                  <a:pt x="439" y="1432"/>
                </a:lnTo>
                <a:lnTo>
                  <a:pt x="440" y="1428"/>
                </a:lnTo>
                <a:lnTo>
                  <a:pt x="441" y="1424"/>
                </a:lnTo>
                <a:lnTo>
                  <a:pt x="441" y="1420"/>
                </a:lnTo>
                <a:lnTo>
                  <a:pt x="441" y="1417"/>
                </a:lnTo>
                <a:lnTo>
                  <a:pt x="442" y="1413"/>
                </a:lnTo>
                <a:lnTo>
                  <a:pt x="442" y="1410"/>
                </a:lnTo>
                <a:lnTo>
                  <a:pt x="441" y="1405"/>
                </a:lnTo>
                <a:lnTo>
                  <a:pt x="441" y="1401"/>
                </a:lnTo>
                <a:lnTo>
                  <a:pt x="441" y="1398"/>
                </a:lnTo>
                <a:lnTo>
                  <a:pt x="440" y="1395"/>
                </a:lnTo>
                <a:lnTo>
                  <a:pt x="439" y="1391"/>
                </a:lnTo>
                <a:lnTo>
                  <a:pt x="438" y="1388"/>
                </a:lnTo>
                <a:lnTo>
                  <a:pt x="436" y="1384"/>
                </a:lnTo>
                <a:lnTo>
                  <a:pt x="434" y="1381"/>
                </a:lnTo>
                <a:lnTo>
                  <a:pt x="433" y="1377"/>
                </a:lnTo>
                <a:lnTo>
                  <a:pt x="431" y="1374"/>
                </a:lnTo>
                <a:lnTo>
                  <a:pt x="428" y="1371"/>
                </a:lnTo>
                <a:lnTo>
                  <a:pt x="426" y="1368"/>
                </a:lnTo>
                <a:lnTo>
                  <a:pt x="424" y="1365"/>
                </a:lnTo>
                <a:lnTo>
                  <a:pt x="421" y="1363"/>
                </a:lnTo>
                <a:lnTo>
                  <a:pt x="418" y="1361"/>
                </a:lnTo>
                <a:lnTo>
                  <a:pt x="409" y="1355"/>
                </a:lnTo>
                <a:lnTo>
                  <a:pt x="405" y="1353"/>
                </a:lnTo>
                <a:lnTo>
                  <a:pt x="401" y="1349"/>
                </a:lnTo>
                <a:lnTo>
                  <a:pt x="396" y="1346"/>
                </a:lnTo>
                <a:lnTo>
                  <a:pt x="391" y="1342"/>
                </a:lnTo>
                <a:lnTo>
                  <a:pt x="387" y="1339"/>
                </a:lnTo>
                <a:lnTo>
                  <a:pt x="382" y="1334"/>
                </a:lnTo>
                <a:lnTo>
                  <a:pt x="378" y="1331"/>
                </a:lnTo>
                <a:lnTo>
                  <a:pt x="374" y="1326"/>
                </a:lnTo>
                <a:lnTo>
                  <a:pt x="370" y="1321"/>
                </a:lnTo>
                <a:lnTo>
                  <a:pt x="366" y="1317"/>
                </a:lnTo>
                <a:lnTo>
                  <a:pt x="362" y="1312"/>
                </a:lnTo>
                <a:lnTo>
                  <a:pt x="359" y="1306"/>
                </a:lnTo>
                <a:lnTo>
                  <a:pt x="355" y="1302"/>
                </a:lnTo>
                <a:lnTo>
                  <a:pt x="353" y="1296"/>
                </a:lnTo>
                <a:lnTo>
                  <a:pt x="351" y="1291"/>
                </a:lnTo>
                <a:lnTo>
                  <a:pt x="348" y="1285"/>
                </a:lnTo>
                <a:lnTo>
                  <a:pt x="346" y="1281"/>
                </a:lnTo>
                <a:lnTo>
                  <a:pt x="345" y="1275"/>
                </a:lnTo>
                <a:lnTo>
                  <a:pt x="344" y="1266"/>
                </a:lnTo>
                <a:lnTo>
                  <a:pt x="342" y="1266"/>
                </a:lnTo>
                <a:lnTo>
                  <a:pt x="338" y="1259"/>
                </a:lnTo>
                <a:lnTo>
                  <a:pt x="333" y="1252"/>
                </a:lnTo>
                <a:lnTo>
                  <a:pt x="330" y="1244"/>
                </a:lnTo>
                <a:lnTo>
                  <a:pt x="325" y="1235"/>
                </a:lnTo>
                <a:lnTo>
                  <a:pt x="322" y="1227"/>
                </a:lnTo>
                <a:lnTo>
                  <a:pt x="318" y="1218"/>
                </a:lnTo>
                <a:lnTo>
                  <a:pt x="315" y="1209"/>
                </a:lnTo>
                <a:lnTo>
                  <a:pt x="311" y="1200"/>
                </a:lnTo>
                <a:lnTo>
                  <a:pt x="308" y="1190"/>
                </a:lnTo>
                <a:lnTo>
                  <a:pt x="305" y="1181"/>
                </a:lnTo>
                <a:lnTo>
                  <a:pt x="303" y="1172"/>
                </a:lnTo>
                <a:lnTo>
                  <a:pt x="301" y="1162"/>
                </a:lnTo>
                <a:lnTo>
                  <a:pt x="298" y="1153"/>
                </a:lnTo>
                <a:lnTo>
                  <a:pt x="297" y="1144"/>
                </a:lnTo>
                <a:lnTo>
                  <a:pt x="295" y="1134"/>
                </a:lnTo>
                <a:lnTo>
                  <a:pt x="294" y="1125"/>
                </a:lnTo>
                <a:lnTo>
                  <a:pt x="293" y="1116"/>
                </a:lnTo>
                <a:lnTo>
                  <a:pt x="293" y="1107"/>
                </a:lnTo>
                <a:lnTo>
                  <a:pt x="291" y="1090"/>
                </a:lnTo>
                <a:lnTo>
                  <a:pt x="293" y="1089"/>
                </a:lnTo>
                <a:lnTo>
                  <a:pt x="257" y="751"/>
                </a:lnTo>
                <a:lnTo>
                  <a:pt x="255" y="746"/>
                </a:lnTo>
                <a:lnTo>
                  <a:pt x="254" y="740"/>
                </a:lnTo>
                <a:lnTo>
                  <a:pt x="254" y="733"/>
                </a:lnTo>
                <a:lnTo>
                  <a:pt x="253" y="727"/>
                </a:lnTo>
                <a:lnTo>
                  <a:pt x="252" y="720"/>
                </a:lnTo>
                <a:lnTo>
                  <a:pt x="251" y="713"/>
                </a:lnTo>
                <a:lnTo>
                  <a:pt x="250" y="707"/>
                </a:lnTo>
                <a:lnTo>
                  <a:pt x="248" y="700"/>
                </a:lnTo>
                <a:lnTo>
                  <a:pt x="247" y="693"/>
                </a:lnTo>
                <a:lnTo>
                  <a:pt x="246" y="686"/>
                </a:lnTo>
                <a:lnTo>
                  <a:pt x="245" y="679"/>
                </a:lnTo>
                <a:lnTo>
                  <a:pt x="244" y="672"/>
                </a:lnTo>
                <a:lnTo>
                  <a:pt x="243" y="666"/>
                </a:lnTo>
                <a:lnTo>
                  <a:pt x="240" y="659"/>
                </a:lnTo>
                <a:lnTo>
                  <a:pt x="240" y="652"/>
                </a:lnTo>
                <a:lnTo>
                  <a:pt x="238" y="645"/>
                </a:lnTo>
                <a:lnTo>
                  <a:pt x="237" y="638"/>
                </a:lnTo>
                <a:lnTo>
                  <a:pt x="236" y="631"/>
                </a:lnTo>
                <a:lnTo>
                  <a:pt x="235" y="624"/>
                </a:lnTo>
                <a:lnTo>
                  <a:pt x="233" y="616"/>
                </a:lnTo>
                <a:lnTo>
                  <a:pt x="232" y="609"/>
                </a:lnTo>
                <a:lnTo>
                  <a:pt x="231" y="602"/>
                </a:lnTo>
                <a:lnTo>
                  <a:pt x="230" y="595"/>
                </a:lnTo>
                <a:lnTo>
                  <a:pt x="228" y="588"/>
                </a:lnTo>
                <a:lnTo>
                  <a:pt x="226" y="581"/>
                </a:lnTo>
                <a:lnTo>
                  <a:pt x="225" y="574"/>
                </a:lnTo>
                <a:lnTo>
                  <a:pt x="224" y="568"/>
                </a:lnTo>
                <a:lnTo>
                  <a:pt x="223" y="561"/>
                </a:lnTo>
                <a:lnTo>
                  <a:pt x="221" y="554"/>
                </a:lnTo>
                <a:lnTo>
                  <a:pt x="219" y="547"/>
                </a:lnTo>
                <a:lnTo>
                  <a:pt x="218" y="541"/>
                </a:lnTo>
                <a:lnTo>
                  <a:pt x="217" y="534"/>
                </a:lnTo>
                <a:lnTo>
                  <a:pt x="216" y="529"/>
                </a:lnTo>
                <a:lnTo>
                  <a:pt x="211" y="511"/>
                </a:lnTo>
                <a:lnTo>
                  <a:pt x="209" y="497"/>
                </a:lnTo>
                <a:lnTo>
                  <a:pt x="207" y="482"/>
                </a:lnTo>
                <a:lnTo>
                  <a:pt x="204" y="466"/>
                </a:lnTo>
                <a:lnTo>
                  <a:pt x="202" y="450"/>
                </a:lnTo>
                <a:lnTo>
                  <a:pt x="201" y="433"/>
                </a:lnTo>
                <a:lnTo>
                  <a:pt x="200" y="417"/>
                </a:lnTo>
                <a:lnTo>
                  <a:pt x="199" y="400"/>
                </a:lnTo>
                <a:lnTo>
                  <a:pt x="197" y="383"/>
                </a:lnTo>
                <a:lnTo>
                  <a:pt x="197" y="366"/>
                </a:lnTo>
                <a:lnTo>
                  <a:pt x="197" y="349"/>
                </a:lnTo>
                <a:lnTo>
                  <a:pt x="197" y="332"/>
                </a:lnTo>
                <a:lnTo>
                  <a:pt x="197" y="316"/>
                </a:lnTo>
                <a:lnTo>
                  <a:pt x="199" y="300"/>
                </a:lnTo>
                <a:lnTo>
                  <a:pt x="200" y="284"/>
                </a:lnTo>
                <a:lnTo>
                  <a:pt x="203" y="252"/>
                </a:lnTo>
                <a:lnTo>
                  <a:pt x="203" y="251"/>
                </a:lnTo>
                <a:lnTo>
                  <a:pt x="203" y="250"/>
                </a:lnTo>
                <a:lnTo>
                  <a:pt x="204" y="249"/>
                </a:lnTo>
                <a:lnTo>
                  <a:pt x="204" y="248"/>
                </a:lnTo>
                <a:lnTo>
                  <a:pt x="204" y="246"/>
                </a:lnTo>
                <a:lnTo>
                  <a:pt x="205" y="245"/>
                </a:lnTo>
                <a:lnTo>
                  <a:pt x="205" y="244"/>
                </a:lnTo>
                <a:lnTo>
                  <a:pt x="207" y="242"/>
                </a:lnTo>
                <a:lnTo>
                  <a:pt x="207" y="241"/>
                </a:lnTo>
                <a:lnTo>
                  <a:pt x="208" y="240"/>
                </a:lnTo>
                <a:lnTo>
                  <a:pt x="208" y="238"/>
                </a:lnTo>
                <a:lnTo>
                  <a:pt x="209" y="237"/>
                </a:lnTo>
                <a:lnTo>
                  <a:pt x="210" y="236"/>
                </a:lnTo>
                <a:lnTo>
                  <a:pt x="210" y="235"/>
                </a:lnTo>
                <a:lnTo>
                  <a:pt x="211" y="234"/>
                </a:lnTo>
                <a:lnTo>
                  <a:pt x="212" y="233"/>
                </a:lnTo>
                <a:lnTo>
                  <a:pt x="212" y="231"/>
                </a:lnTo>
                <a:lnTo>
                  <a:pt x="214" y="230"/>
                </a:lnTo>
                <a:lnTo>
                  <a:pt x="215" y="230"/>
                </a:lnTo>
                <a:lnTo>
                  <a:pt x="216" y="229"/>
                </a:lnTo>
                <a:lnTo>
                  <a:pt x="217" y="228"/>
                </a:lnTo>
                <a:lnTo>
                  <a:pt x="218" y="228"/>
                </a:lnTo>
                <a:lnTo>
                  <a:pt x="218" y="227"/>
                </a:lnTo>
                <a:lnTo>
                  <a:pt x="219" y="227"/>
                </a:lnTo>
                <a:lnTo>
                  <a:pt x="223" y="226"/>
                </a:lnTo>
                <a:lnTo>
                  <a:pt x="223" y="224"/>
                </a:lnTo>
                <a:lnTo>
                  <a:pt x="222" y="223"/>
                </a:lnTo>
                <a:lnTo>
                  <a:pt x="222" y="222"/>
                </a:lnTo>
                <a:lnTo>
                  <a:pt x="222" y="221"/>
                </a:lnTo>
                <a:lnTo>
                  <a:pt x="222" y="220"/>
                </a:lnTo>
                <a:lnTo>
                  <a:pt x="222" y="219"/>
                </a:lnTo>
                <a:lnTo>
                  <a:pt x="222" y="217"/>
                </a:lnTo>
                <a:lnTo>
                  <a:pt x="222" y="216"/>
                </a:lnTo>
                <a:lnTo>
                  <a:pt x="222" y="215"/>
                </a:lnTo>
                <a:lnTo>
                  <a:pt x="223" y="214"/>
                </a:lnTo>
                <a:lnTo>
                  <a:pt x="223" y="213"/>
                </a:lnTo>
                <a:lnTo>
                  <a:pt x="223" y="212"/>
                </a:lnTo>
                <a:lnTo>
                  <a:pt x="223" y="210"/>
                </a:lnTo>
                <a:lnTo>
                  <a:pt x="224" y="209"/>
                </a:lnTo>
                <a:lnTo>
                  <a:pt x="224" y="208"/>
                </a:lnTo>
                <a:lnTo>
                  <a:pt x="225" y="208"/>
                </a:lnTo>
                <a:lnTo>
                  <a:pt x="225" y="207"/>
                </a:lnTo>
                <a:lnTo>
                  <a:pt x="226" y="206"/>
                </a:lnTo>
                <a:lnTo>
                  <a:pt x="228" y="205"/>
                </a:lnTo>
                <a:lnTo>
                  <a:pt x="229" y="205"/>
                </a:lnTo>
                <a:lnTo>
                  <a:pt x="231" y="202"/>
                </a:lnTo>
                <a:lnTo>
                  <a:pt x="232" y="200"/>
                </a:lnTo>
                <a:lnTo>
                  <a:pt x="235" y="198"/>
                </a:lnTo>
                <a:lnTo>
                  <a:pt x="236" y="194"/>
                </a:lnTo>
                <a:lnTo>
                  <a:pt x="238" y="191"/>
                </a:lnTo>
                <a:lnTo>
                  <a:pt x="239" y="187"/>
                </a:lnTo>
                <a:lnTo>
                  <a:pt x="240" y="184"/>
                </a:lnTo>
                <a:lnTo>
                  <a:pt x="240" y="180"/>
                </a:lnTo>
                <a:lnTo>
                  <a:pt x="241" y="177"/>
                </a:lnTo>
                <a:lnTo>
                  <a:pt x="241" y="173"/>
                </a:lnTo>
                <a:lnTo>
                  <a:pt x="243" y="166"/>
                </a:lnTo>
                <a:lnTo>
                  <a:pt x="244" y="159"/>
                </a:lnTo>
                <a:lnTo>
                  <a:pt x="245" y="154"/>
                </a:lnTo>
                <a:lnTo>
                  <a:pt x="245" y="147"/>
                </a:lnTo>
                <a:lnTo>
                  <a:pt x="246" y="140"/>
                </a:lnTo>
                <a:lnTo>
                  <a:pt x="246" y="132"/>
                </a:lnTo>
                <a:lnTo>
                  <a:pt x="246" y="125"/>
                </a:lnTo>
                <a:lnTo>
                  <a:pt x="246" y="116"/>
                </a:lnTo>
                <a:lnTo>
                  <a:pt x="246" y="109"/>
                </a:lnTo>
                <a:lnTo>
                  <a:pt x="245" y="101"/>
                </a:lnTo>
                <a:lnTo>
                  <a:pt x="244" y="94"/>
                </a:lnTo>
                <a:lnTo>
                  <a:pt x="243" y="86"/>
                </a:lnTo>
                <a:lnTo>
                  <a:pt x="241" y="79"/>
                </a:lnTo>
                <a:lnTo>
                  <a:pt x="239" y="71"/>
                </a:lnTo>
                <a:lnTo>
                  <a:pt x="238" y="64"/>
                </a:lnTo>
                <a:lnTo>
                  <a:pt x="236" y="57"/>
                </a:lnTo>
                <a:lnTo>
                  <a:pt x="232" y="50"/>
                </a:lnTo>
                <a:lnTo>
                  <a:pt x="230" y="43"/>
                </a:lnTo>
                <a:lnTo>
                  <a:pt x="226" y="38"/>
                </a:lnTo>
                <a:lnTo>
                  <a:pt x="223" y="32"/>
                </a:lnTo>
                <a:lnTo>
                  <a:pt x="214" y="20"/>
                </a:lnTo>
                <a:lnTo>
                  <a:pt x="210" y="19"/>
                </a:lnTo>
                <a:lnTo>
                  <a:pt x="207" y="17"/>
                </a:lnTo>
                <a:lnTo>
                  <a:pt x="202" y="15"/>
                </a:lnTo>
                <a:lnTo>
                  <a:pt x="199" y="13"/>
                </a:lnTo>
                <a:lnTo>
                  <a:pt x="194" y="12"/>
                </a:lnTo>
                <a:lnTo>
                  <a:pt x="189" y="10"/>
                </a:lnTo>
                <a:lnTo>
                  <a:pt x="185" y="9"/>
                </a:lnTo>
                <a:lnTo>
                  <a:pt x="180" y="6"/>
                </a:lnTo>
                <a:lnTo>
                  <a:pt x="175" y="5"/>
                </a:lnTo>
                <a:lnTo>
                  <a:pt x="169" y="4"/>
                </a:lnTo>
                <a:lnTo>
                  <a:pt x="165" y="3"/>
                </a:lnTo>
                <a:lnTo>
                  <a:pt x="160" y="2"/>
                </a:lnTo>
                <a:lnTo>
                  <a:pt x="156" y="2"/>
                </a:lnTo>
                <a:lnTo>
                  <a:pt x="151" y="0"/>
                </a:lnTo>
                <a:lnTo>
                  <a:pt x="146" y="0"/>
                </a:lnTo>
                <a:lnTo>
                  <a:pt x="142" y="0"/>
                </a:lnTo>
                <a:lnTo>
                  <a:pt x="137" y="0"/>
                </a:lnTo>
                <a:lnTo>
                  <a:pt x="132" y="0"/>
                </a:lnTo>
                <a:lnTo>
                  <a:pt x="128" y="2"/>
                </a:lnTo>
                <a:lnTo>
                  <a:pt x="124" y="3"/>
                </a:lnTo>
                <a:lnTo>
                  <a:pt x="116" y="6"/>
                </a:lnTo>
                <a:close/>
              </a:path>
            </a:pathLst>
          </a:custGeom>
          <a:solidFill>
            <a:srgbClr val="BF4177"/>
          </a:solidFill>
          <a:ln w="127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4800"/>
          </a:p>
        </p:txBody>
      </p:sp>
      <p:pic>
        <p:nvPicPr>
          <p:cNvPr id="7" name="Picture 3" descr="LMPHSYS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6" r="13216"/>
          <a:stretch>
            <a:fillRect/>
          </a:stretch>
        </p:blipFill>
        <p:spPr bwMode="auto">
          <a:xfrm>
            <a:off x="19136106" y="1773897"/>
            <a:ext cx="50292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600685" y="2736842"/>
            <a:ext cx="13688045" cy="461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976" tIns="88900" rIns="180976" bIns="88900">
            <a:spAutoFit/>
          </a:bodyPr>
          <a:lstStyle/>
          <a:p>
            <a:pPr>
              <a:defRPr/>
            </a:pPr>
            <a:r>
              <a:rPr lang="en-US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Total cells/day:</a:t>
            </a:r>
          </a:p>
          <a:p>
            <a:pPr>
              <a:defRPr/>
            </a:pPr>
            <a:endParaRPr lang="en-US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trillion/70 kg  (avg./person =10</a:t>
            </a:r>
            <a:r>
              <a:rPr lang="en-US" altLang="en-US" sz="4000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/day):</a:t>
            </a:r>
            <a:endParaRPr lang="en-US" altLang="en-US" sz="4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endParaRPr lang="en-US" altLang="en-US" sz="4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		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200 billion RBC</a:t>
            </a:r>
          </a:p>
          <a:p>
            <a:pPr>
              <a:defRPr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		  70 billion neutrophils e.g. short ½ life</a:t>
            </a:r>
          </a:p>
          <a:p>
            <a:pPr>
              <a:defRPr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                                                   (6 h)</a:t>
            </a:r>
            <a:endParaRPr lang="en-US" altLang="en-US" sz="4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" name="Group 5"/>
          <p:cNvGrpSpPr>
            <a:grpSpLocks noChangeAspect="1"/>
          </p:cNvGrpSpPr>
          <p:nvPr/>
        </p:nvGrpSpPr>
        <p:grpSpPr bwMode="auto">
          <a:xfrm>
            <a:off x="762000" y="1645560"/>
            <a:ext cx="11654390" cy="8274617"/>
            <a:chOff x="720" y="360"/>
            <a:chExt cx="10920" cy="8280"/>
          </a:xfrm>
        </p:grpSpPr>
        <p:sp>
          <p:nvSpPr>
            <p:cNvPr id="10" name="AutoShape 6"/>
            <p:cNvSpPr>
              <a:spLocks noChangeAspect="1" noChangeArrowheads="1"/>
            </p:cNvSpPr>
            <p:nvPr/>
          </p:nvSpPr>
          <p:spPr bwMode="auto">
            <a:xfrm>
              <a:off x="720" y="360"/>
              <a:ext cx="10920" cy="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7"/>
            <p:cNvGrpSpPr>
              <a:grpSpLocks/>
            </p:cNvGrpSpPr>
            <p:nvPr/>
          </p:nvGrpSpPr>
          <p:grpSpPr bwMode="auto">
            <a:xfrm>
              <a:off x="4872" y="1440"/>
              <a:ext cx="1014" cy="702"/>
              <a:chOff x="2256" y="288"/>
              <a:chExt cx="624" cy="432"/>
            </a:xfrm>
          </p:grpSpPr>
          <p:sp>
            <p:nvSpPr>
              <p:cNvPr id="56" name="Rectangle 8"/>
              <p:cNvSpPr>
                <a:spLocks noChangeArrowheads="1"/>
              </p:cNvSpPr>
              <p:nvPr/>
            </p:nvSpPr>
            <p:spPr bwMode="auto">
              <a:xfrm>
                <a:off x="2256" y="288"/>
                <a:ext cx="624" cy="432"/>
              </a:xfrm>
              <a:prstGeom prst="rect">
                <a:avLst/>
              </a:prstGeom>
              <a:gradFill rotWithShape="1">
                <a:gsLst>
                  <a:gs pos="0">
                    <a:srgbClr val="993366">
                      <a:gamma/>
                      <a:tint val="41176"/>
                      <a:invGamma/>
                      <a:alpha val="56000"/>
                    </a:srgbClr>
                  </a:gs>
                  <a:gs pos="100000">
                    <a:srgbClr val="993366">
                      <a:alpha val="69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auto">
              <a:xfrm>
                <a:off x="2352" y="384"/>
                <a:ext cx="52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HSC</a:t>
                </a:r>
                <a:endParaRPr lang="en-US" altLang="en-US"/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3234" y="2688"/>
              <a:ext cx="1404" cy="857"/>
              <a:chOff x="1344" y="768"/>
              <a:chExt cx="864" cy="528"/>
            </a:xfrm>
          </p:grpSpPr>
          <p:sp>
            <p:nvSpPr>
              <p:cNvPr id="54" name="Rectangle 11"/>
              <p:cNvSpPr>
                <a:spLocks noChangeArrowheads="1"/>
              </p:cNvSpPr>
              <p:nvPr/>
            </p:nvSpPr>
            <p:spPr bwMode="auto">
              <a:xfrm>
                <a:off x="1344" y="768"/>
                <a:ext cx="624" cy="528"/>
              </a:xfrm>
              <a:prstGeom prst="rect">
                <a:avLst/>
              </a:prstGeom>
              <a:gradFill rotWithShape="1">
                <a:gsLst>
                  <a:gs pos="0">
                    <a:srgbClr val="7BBB8A">
                      <a:alpha val="22000"/>
                    </a:srgbClr>
                  </a:gs>
                  <a:gs pos="100000">
                    <a:srgbClr val="7BBB8A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>
                <a:off x="1440" y="912"/>
                <a:ext cx="76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7BBB8A">
                        <a:alpha val="22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CLP</a:t>
                </a:r>
                <a:endParaRPr lang="en-US" altLang="en-US"/>
              </a:p>
            </p:txBody>
          </p:sp>
        </p:grp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6042" y="2610"/>
              <a:ext cx="15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9436" tIns="29718" rIns="59436" bIns="29718"/>
            <a:lstStyle/>
            <a:p>
              <a:endParaRPr lang="en-US" altLang="en-US"/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6432" y="2610"/>
              <a:ext cx="1482" cy="858"/>
              <a:chOff x="2928" y="768"/>
              <a:chExt cx="912" cy="528"/>
            </a:xfrm>
          </p:grpSpPr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2928" y="768"/>
                <a:ext cx="624" cy="528"/>
              </a:xfrm>
              <a:prstGeom prst="rect">
                <a:avLst/>
              </a:prstGeom>
              <a:gradFill rotWithShape="1">
                <a:gsLst>
                  <a:gs pos="0">
                    <a:srgbClr val="7BBB8A">
                      <a:alpha val="22000"/>
                    </a:srgbClr>
                  </a:gs>
                  <a:gs pos="100000">
                    <a:srgbClr val="7BBB8A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3" name="Text Box 16"/>
              <p:cNvSpPr txBox="1">
                <a:spLocks noChangeArrowheads="1"/>
              </p:cNvSpPr>
              <p:nvPr/>
            </p:nvSpPr>
            <p:spPr bwMode="auto">
              <a:xfrm>
                <a:off x="3024" y="912"/>
                <a:ext cx="81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7BBB8A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CMP</a:t>
                </a:r>
                <a:endParaRPr lang="en-US" altLang="en-US"/>
              </a:p>
            </p:txBody>
          </p:sp>
        </p:grp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7764" y="4092"/>
              <a:ext cx="1170" cy="858"/>
            </a:xfrm>
            <a:prstGeom prst="rect">
              <a:avLst/>
            </a:prstGeom>
            <a:gradFill rotWithShape="1">
              <a:gsLst>
                <a:gs pos="0">
                  <a:srgbClr val="3399FF">
                    <a:alpha val="25000"/>
                  </a:srgbClr>
                </a:gs>
                <a:gs pos="100000">
                  <a:srgbClr val="3399FF">
                    <a:gamma/>
                    <a:shade val="46275"/>
                    <a:invGamma/>
                    <a:alpha val="78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7800" y="4326"/>
              <a:ext cx="1482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3399FF">
                      <a:alpha val="8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9436" tIns="29718" rIns="59436" bIns="29718"/>
            <a:lstStyle/>
            <a:p>
              <a:r>
                <a:rPr lang="en-US" altLang="en-US" sz="11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GEMMP</a:t>
              </a:r>
              <a:endParaRPr lang="en-US" altLang="en-US"/>
            </a:p>
          </p:txBody>
        </p:sp>
        <p:grpSp>
          <p:nvGrpSpPr>
            <p:cNvPr id="17" name="Group 19"/>
            <p:cNvGrpSpPr>
              <a:grpSpLocks/>
            </p:cNvGrpSpPr>
            <p:nvPr/>
          </p:nvGrpSpPr>
          <p:grpSpPr bwMode="auto">
            <a:xfrm>
              <a:off x="7212" y="5730"/>
              <a:ext cx="1560" cy="624"/>
              <a:chOff x="3600" y="2112"/>
              <a:chExt cx="960" cy="384"/>
            </a:xfrm>
          </p:grpSpPr>
          <p:sp>
            <p:nvSpPr>
              <p:cNvPr id="50" name="Rectangle 20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768" cy="384"/>
              </a:xfrm>
              <a:prstGeom prst="rect">
                <a:avLst/>
              </a:prstGeom>
              <a:gradFill rotWithShape="1">
                <a:gsLst>
                  <a:gs pos="0">
                    <a:srgbClr val="CC99FF">
                      <a:alpha val="10001"/>
                    </a:srgbClr>
                  </a:gs>
                  <a:gs pos="100000">
                    <a:srgbClr val="CC99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1" name="Text Box 21"/>
              <p:cNvSpPr txBox="1">
                <a:spLocks noChangeArrowheads="1"/>
              </p:cNvSpPr>
              <p:nvPr/>
            </p:nvSpPr>
            <p:spPr bwMode="auto">
              <a:xfrm>
                <a:off x="3600" y="2160"/>
                <a:ext cx="96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>
                        <a:alpha val="55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Erythroid</a:t>
                </a:r>
                <a:endParaRPr lang="en-US" altLang="en-US"/>
              </a:p>
            </p:txBody>
          </p:sp>
        </p:grpSp>
        <p:grpSp>
          <p:nvGrpSpPr>
            <p:cNvPr id="18" name="Group 22"/>
            <p:cNvGrpSpPr>
              <a:grpSpLocks/>
            </p:cNvGrpSpPr>
            <p:nvPr/>
          </p:nvGrpSpPr>
          <p:grpSpPr bwMode="auto">
            <a:xfrm>
              <a:off x="9084" y="5574"/>
              <a:ext cx="1716" cy="1014"/>
              <a:chOff x="4704" y="2112"/>
              <a:chExt cx="1056" cy="624"/>
            </a:xfrm>
          </p:grpSpPr>
          <p:sp>
            <p:nvSpPr>
              <p:cNvPr id="48" name="Rectangle 23"/>
              <p:cNvSpPr>
                <a:spLocks noChangeArrowheads="1"/>
              </p:cNvSpPr>
              <p:nvPr/>
            </p:nvSpPr>
            <p:spPr bwMode="auto">
              <a:xfrm>
                <a:off x="4704" y="2112"/>
                <a:ext cx="1056" cy="624"/>
              </a:xfrm>
              <a:prstGeom prst="rect">
                <a:avLst/>
              </a:prstGeom>
              <a:gradFill rotWithShape="1">
                <a:gsLst>
                  <a:gs pos="0">
                    <a:srgbClr val="FF00FF">
                      <a:alpha val="9000"/>
                    </a:srgbClr>
                  </a:gs>
                  <a:gs pos="100000">
                    <a:srgbClr val="FF00FF">
                      <a:gamma/>
                      <a:shade val="46275"/>
                      <a:invGamma/>
                      <a:alpha val="75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9" name="Text Box 24"/>
              <p:cNvSpPr txBox="1">
                <a:spLocks noChangeArrowheads="1"/>
              </p:cNvSpPr>
              <p:nvPr/>
            </p:nvSpPr>
            <p:spPr bwMode="auto">
              <a:xfrm>
                <a:off x="4752" y="2160"/>
                <a:ext cx="1008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>
                        <a:alpha val="38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Monocytes</a:t>
                </a:r>
              </a:p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Granulocytes</a:t>
                </a:r>
                <a:endParaRPr lang="en-US" altLang="en-US"/>
              </a:p>
            </p:txBody>
          </p:sp>
        </p:grpSp>
        <p:grpSp>
          <p:nvGrpSpPr>
            <p:cNvPr id="19" name="Group 25"/>
            <p:cNvGrpSpPr>
              <a:grpSpLocks/>
            </p:cNvGrpSpPr>
            <p:nvPr/>
          </p:nvGrpSpPr>
          <p:grpSpPr bwMode="auto">
            <a:xfrm>
              <a:off x="6900" y="6978"/>
              <a:ext cx="1950" cy="702"/>
              <a:chOff x="3600" y="2976"/>
              <a:chExt cx="1200" cy="432"/>
            </a:xfrm>
          </p:grpSpPr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3600" y="2976"/>
                <a:ext cx="1200" cy="432"/>
              </a:xfrm>
              <a:prstGeom prst="rect">
                <a:avLst/>
              </a:prstGeom>
              <a:gradFill rotWithShape="1">
                <a:gsLst>
                  <a:gs pos="0">
                    <a:srgbClr val="FF00FF">
                      <a:alpha val="12000"/>
                    </a:srgbClr>
                  </a:gs>
                  <a:gs pos="100000">
                    <a:srgbClr val="FF00FF">
                      <a:gamma/>
                      <a:shade val="46275"/>
                      <a:invGamma/>
                      <a:alpha val="75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7" name="Text Box 27"/>
              <p:cNvSpPr txBox="1">
                <a:spLocks noChangeArrowheads="1"/>
              </p:cNvSpPr>
              <p:nvPr/>
            </p:nvSpPr>
            <p:spPr bwMode="auto">
              <a:xfrm>
                <a:off x="3600" y="3024"/>
                <a:ext cx="12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>
                        <a:alpha val="12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Megakaryocytes</a:t>
                </a:r>
                <a:endParaRPr lang="en-US" altLang="en-US"/>
              </a:p>
            </p:txBody>
          </p:sp>
        </p:grpSp>
        <p:grpSp>
          <p:nvGrpSpPr>
            <p:cNvPr id="20" name="Group 28"/>
            <p:cNvGrpSpPr>
              <a:grpSpLocks/>
            </p:cNvGrpSpPr>
            <p:nvPr/>
          </p:nvGrpSpPr>
          <p:grpSpPr bwMode="auto">
            <a:xfrm>
              <a:off x="1440" y="4403"/>
              <a:ext cx="1794" cy="703"/>
              <a:chOff x="336" y="1440"/>
              <a:chExt cx="1104" cy="432"/>
            </a:xfrm>
          </p:grpSpPr>
          <p:sp>
            <p:nvSpPr>
              <p:cNvPr id="44" name="Rectangle 29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1104" cy="432"/>
              </a:xfrm>
              <a:prstGeom prst="rect">
                <a:avLst/>
              </a:prstGeom>
              <a:gradFill rotWithShape="1">
                <a:gsLst>
                  <a:gs pos="0">
                    <a:srgbClr val="3399FF">
                      <a:alpha val="25999"/>
                    </a:srgbClr>
                  </a:gs>
                  <a:gs pos="100000">
                    <a:srgbClr val="3399FF">
                      <a:gamma/>
                      <a:shade val="46275"/>
                      <a:invGamma/>
                      <a:alpha val="78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5" name="Text Box 30"/>
              <p:cNvSpPr txBox="1">
                <a:spLocks noChangeArrowheads="1"/>
              </p:cNvSpPr>
              <p:nvPr/>
            </p:nvSpPr>
            <p:spPr bwMode="auto">
              <a:xfrm>
                <a:off x="384" y="1488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>
                        <a:alpha val="25999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T-progenitors</a:t>
                </a:r>
                <a:endParaRPr lang="en-US" altLang="en-US"/>
              </a:p>
            </p:txBody>
          </p:sp>
        </p:grp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1752" y="6120"/>
              <a:ext cx="1638" cy="702"/>
              <a:chOff x="384" y="2160"/>
              <a:chExt cx="1008" cy="432"/>
            </a:xfrm>
          </p:grpSpPr>
          <p:sp>
            <p:nvSpPr>
              <p:cNvPr id="42" name="Rectangle 32"/>
              <p:cNvSpPr>
                <a:spLocks noChangeArrowheads="1"/>
              </p:cNvSpPr>
              <p:nvPr/>
            </p:nvSpPr>
            <p:spPr bwMode="auto">
              <a:xfrm>
                <a:off x="384" y="2160"/>
                <a:ext cx="624" cy="432"/>
              </a:xfrm>
              <a:prstGeom prst="rect">
                <a:avLst/>
              </a:prstGeom>
              <a:gradFill rotWithShape="1">
                <a:gsLst>
                  <a:gs pos="0">
                    <a:srgbClr val="FF00FF">
                      <a:alpha val="5000"/>
                    </a:srgbClr>
                  </a:gs>
                  <a:gs pos="100000">
                    <a:srgbClr val="FF00FF">
                      <a:gamma/>
                      <a:shade val="46275"/>
                      <a:invGamma/>
                      <a:alpha val="75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" name="Text Box 33"/>
              <p:cNvSpPr txBox="1">
                <a:spLocks noChangeArrowheads="1"/>
              </p:cNvSpPr>
              <p:nvPr/>
            </p:nvSpPr>
            <p:spPr bwMode="auto">
              <a:xfrm>
                <a:off x="432" y="2256"/>
                <a:ext cx="96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>
                        <a:alpha val="28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T-cells</a:t>
                </a:r>
                <a:endParaRPr lang="en-US" altLang="en-US"/>
              </a:p>
            </p:txBody>
          </p:sp>
        </p:grpSp>
        <p:grpSp>
          <p:nvGrpSpPr>
            <p:cNvPr id="22" name="Group 34"/>
            <p:cNvGrpSpPr>
              <a:grpSpLocks/>
            </p:cNvGrpSpPr>
            <p:nvPr/>
          </p:nvGrpSpPr>
          <p:grpSpPr bwMode="auto">
            <a:xfrm>
              <a:off x="3000" y="6198"/>
              <a:ext cx="1638" cy="1362"/>
              <a:chOff x="1200" y="2256"/>
              <a:chExt cx="1008" cy="1200"/>
            </a:xfrm>
          </p:grpSpPr>
          <p:sp>
            <p:nvSpPr>
              <p:cNvPr id="40" name="Rectangle 35"/>
              <p:cNvSpPr>
                <a:spLocks noChangeArrowheads="1"/>
              </p:cNvSpPr>
              <p:nvPr/>
            </p:nvSpPr>
            <p:spPr bwMode="auto">
              <a:xfrm>
                <a:off x="1440" y="2256"/>
                <a:ext cx="528" cy="1200"/>
              </a:xfrm>
              <a:prstGeom prst="rect">
                <a:avLst/>
              </a:prstGeom>
              <a:gradFill rotWithShape="1">
                <a:gsLst>
                  <a:gs pos="0">
                    <a:srgbClr val="FF00FF">
                      <a:alpha val="5000"/>
                    </a:srgbClr>
                  </a:gs>
                  <a:gs pos="100000">
                    <a:srgbClr val="FF00FF">
                      <a:gamma/>
                      <a:shade val="46275"/>
                      <a:invGamma/>
                      <a:alpha val="75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1" name="Text Box 36"/>
              <p:cNvSpPr txBox="1">
                <a:spLocks noChangeArrowheads="1"/>
              </p:cNvSpPr>
              <p:nvPr/>
            </p:nvSpPr>
            <p:spPr bwMode="auto">
              <a:xfrm>
                <a:off x="1200" y="2352"/>
                <a:ext cx="1008" cy="10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>
                        <a:alpha val="38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pPr algn="ctr"/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DC</a:t>
                </a:r>
              </a:p>
              <a:p>
                <a:pPr algn="ctr"/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NK</a:t>
                </a:r>
              </a:p>
              <a:p>
                <a:pPr algn="ctr"/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T-</a:t>
                </a:r>
              </a:p>
              <a:p>
                <a:pPr algn="ctr"/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B-</a:t>
                </a:r>
                <a:endParaRPr lang="en-US" altLang="en-US"/>
              </a:p>
            </p:txBody>
          </p:sp>
        </p:grpSp>
        <p:grpSp>
          <p:nvGrpSpPr>
            <p:cNvPr id="23" name="Group 37"/>
            <p:cNvGrpSpPr>
              <a:grpSpLocks/>
            </p:cNvGrpSpPr>
            <p:nvPr/>
          </p:nvGrpSpPr>
          <p:grpSpPr bwMode="auto">
            <a:xfrm>
              <a:off x="4716" y="6042"/>
              <a:ext cx="1794" cy="702"/>
              <a:chOff x="2256" y="2208"/>
              <a:chExt cx="1104" cy="432"/>
            </a:xfrm>
          </p:grpSpPr>
          <p:sp>
            <p:nvSpPr>
              <p:cNvPr id="38" name="Rectangle 38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720" cy="432"/>
              </a:xfrm>
              <a:prstGeom prst="rect">
                <a:avLst/>
              </a:prstGeom>
              <a:gradFill rotWithShape="1">
                <a:gsLst>
                  <a:gs pos="0">
                    <a:srgbClr val="FF00FF">
                      <a:alpha val="9000"/>
                    </a:srgbClr>
                  </a:gs>
                  <a:gs pos="100000">
                    <a:srgbClr val="FF00FF">
                      <a:gamma/>
                      <a:shade val="46275"/>
                      <a:invGamma/>
                      <a:alpha val="75999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9" name="Text Box 39"/>
              <p:cNvSpPr txBox="1">
                <a:spLocks noChangeArrowheads="1"/>
              </p:cNvSpPr>
              <p:nvPr/>
            </p:nvSpPr>
            <p:spPr bwMode="auto">
              <a:xfrm>
                <a:off x="2352" y="2304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>
                        <a:alpha val="38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B-cells</a:t>
                </a:r>
                <a:endParaRPr lang="en-US" altLang="en-US"/>
              </a:p>
            </p:txBody>
          </p:sp>
        </p:grpSp>
        <p:sp>
          <p:nvSpPr>
            <p:cNvPr id="24" name="Line 40"/>
            <p:cNvSpPr>
              <a:spLocks noChangeShapeType="1"/>
            </p:cNvSpPr>
            <p:nvPr/>
          </p:nvSpPr>
          <p:spPr bwMode="auto">
            <a:xfrm flipH="1">
              <a:off x="4170" y="2064"/>
              <a:ext cx="624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41"/>
            <p:cNvSpPr>
              <a:spLocks noChangeShapeType="1"/>
            </p:cNvSpPr>
            <p:nvPr/>
          </p:nvSpPr>
          <p:spPr bwMode="auto">
            <a:xfrm>
              <a:off x="5964" y="2064"/>
              <a:ext cx="702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" name="Group 42"/>
            <p:cNvGrpSpPr>
              <a:grpSpLocks/>
            </p:cNvGrpSpPr>
            <p:nvPr/>
          </p:nvGrpSpPr>
          <p:grpSpPr bwMode="auto">
            <a:xfrm>
              <a:off x="4404" y="4326"/>
              <a:ext cx="1950" cy="624"/>
              <a:chOff x="1968" y="1440"/>
              <a:chExt cx="1200" cy="384"/>
            </a:xfrm>
          </p:grpSpPr>
          <p:sp>
            <p:nvSpPr>
              <p:cNvPr id="36" name="Rectangle 43"/>
              <p:cNvSpPr>
                <a:spLocks noChangeArrowheads="1"/>
              </p:cNvSpPr>
              <p:nvPr/>
            </p:nvSpPr>
            <p:spPr bwMode="auto">
              <a:xfrm>
                <a:off x="1968" y="1440"/>
                <a:ext cx="1056" cy="384"/>
              </a:xfrm>
              <a:prstGeom prst="rect">
                <a:avLst/>
              </a:prstGeom>
              <a:gradFill rotWithShape="1">
                <a:gsLst>
                  <a:gs pos="0">
                    <a:srgbClr val="3399FF">
                      <a:alpha val="25000"/>
                    </a:srgbClr>
                  </a:gs>
                  <a:gs pos="100000">
                    <a:srgbClr val="3399FF">
                      <a:gamma/>
                      <a:shade val="46275"/>
                      <a:invGamma/>
                      <a:alpha val="78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7" name="Text Box 44"/>
              <p:cNvSpPr txBox="1">
                <a:spLocks noChangeArrowheads="1"/>
              </p:cNvSpPr>
              <p:nvPr/>
            </p:nvSpPr>
            <p:spPr bwMode="auto">
              <a:xfrm>
                <a:off x="2016" y="1488"/>
                <a:ext cx="115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FF">
                        <a:alpha val="8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59436" tIns="29718" rIns="59436" bIns="29718"/>
              <a:lstStyle/>
              <a:p>
                <a:r>
                  <a:rPr lang="en-US" altLang="en-US" sz="11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B-progenitors</a:t>
                </a:r>
                <a:endParaRPr lang="en-US" altLang="en-US"/>
              </a:p>
            </p:txBody>
          </p:sp>
        </p:grp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>
              <a:off x="3780" y="3702"/>
              <a:ext cx="0" cy="2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46"/>
            <p:cNvSpPr>
              <a:spLocks noChangeShapeType="1"/>
            </p:cNvSpPr>
            <p:nvPr/>
          </p:nvSpPr>
          <p:spPr bwMode="auto">
            <a:xfrm flipH="1">
              <a:off x="2532" y="3702"/>
              <a:ext cx="780" cy="5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>
              <a:off x="4092" y="3702"/>
              <a:ext cx="780" cy="5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48"/>
            <p:cNvSpPr>
              <a:spLocks noChangeShapeType="1"/>
            </p:cNvSpPr>
            <p:nvPr/>
          </p:nvSpPr>
          <p:spPr bwMode="auto">
            <a:xfrm>
              <a:off x="2298" y="5184"/>
              <a:ext cx="0" cy="8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49"/>
            <p:cNvSpPr>
              <a:spLocks noChangeShapeType="1"/>
            </p:cNvSpPr>
            <p:nvPr/>
          </p:nvSpPr>
          <p:spPr bwMode="auto">
            <a:xfrm>
              <a:off x="5262" y="5106"/>
              <a:ext cx="0" cy="7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50"/>
            <p:cNvSpPr>
              <a:spLocks noChangeShapeType="1"/>
            </p:cNvSpPr>
            <p:nvPr/>
          </p:nvSpPr>
          <p:spPr bwMode="auto">
            <a:xfrm flipH="1">
              <a:off x="7680" y="5028"/>
              <a:ext cx="468" cy="5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51"/>
            <p:cNvSpPr>
              <a:spLocks noChangeShapeType="1"/>
            </p:cNvSpPr>
            <p:nvPr/>
          </p:nvSpPr>
          <p:spPr bwMode="auto">
            <a:xfrm>
              <a:off x="8538" y="5028"/>
              <a:ext cx="468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52"/>
            <p:cNvSpPr>
              <a:spLocks noChangeShapeType="1"/>
            </p:cNvSpPr>
            <p:nvPr/>
          </p:nvSpPr>
          <p:spPr bwMode="auto">
            <a:xfrm>
              <a:off x="7836" y="6432"/>
              <a:ext cx="0" cy="3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53"/>
            <p:cNvSpPr>
              <a:spLocks noChangeShapeType="1"/>
            </p:cNvSpPr>
            <p:nvPr/>
          </p:nvSpPr>
          <p:spPr bwMode="auto">
            <a:xfrm>
              <a:off x="7524" y="3312"/>
              <a:ext cx="702" cy="6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6" b="32372"/>
          <a:stretch/>
        </p:blipFill>
        <p:spPr bwMode="auto">
          <a:xfrm>
            <a:off x="6774897" y="8822715"/>
            <a:ext cx="11049978" cy="396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579294" y="13207538"/>
            <a:ext cx="6980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Nicholas P. </a:t>
            </a:r>
            <a:r>
              <a:rPr lang="en-US" altLang="en-US" sz="1600" dirty="0" err="1"/>
              <a:t>Restifo</a:t>
            </a:r>
            <a:r>
              <a:rPr lang="en-US" altLang="en-US" sz="1600" dirty="0"/>
              <a:t>, </a:t>
            </a:r>
            <a:r>
              <a:rPr lang="en-US" altLang="en-US" sz="1600" i="1" dirty="0"/>
              <a:t>Blood</a:t>
            </a:r>
            <a:r>
              <a:rPr lang="en-US" altLang="en-US" sz="1600" dirty="0"/>
              <a:t> 2014;124:476; </a:t>
            </a:r>
            <a:r>
              <a:rPr lang="en-US" altLang="en-US" sz="1600" dirty="0" err="1"/>
              <a:t>Stemberger</a:t>
            </a:r>
            <a:r>
              <a:rPr lang="en-US" altLang="en-US" sz="1600" dirty="0"/>
              <a:t> C et al, </a:t>
            </a:r>
            <a:r>
              <a:rPr lang="en-US" altLang="en-US" sz="1600" i="1" dirty="0"/>
              <a:t>Blood</a:t>
            </a:r>
            <a:r>
              <a:rPr lang="en-US" altLang="en-US" sz="1600" dirty="0"/>
              <a:t> 2014;124:628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www.healincsummit.com"/>
          <p:cNvSpPr txBox="1"/>
          <p:nvPr/>
        </p:nvSpPr>
        <p:spPr>
          <a:xfrm>
            <a:off x="1305697" y="12876897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lang="en-US" sz="3000" dirty="0" err="1"/>
              <a:t>www.healincsummit.com</a:t>
            </a:r>
            <a:endParaRPr sz="3000" dirty="0"/>
          </a:p>
        </p:txBody>
      </p:sp>
      <p:sp>
        <p:nvSpPr>
          <p:cNvPr id="16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6" descr="slid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t="5556" r="9091" b="8684"/>
          <a:stretch>
            <a:fillRect/>
          </a:stretch>
        </p:blipFill>
        <p:spPr bwMode="auto">
          <a:xfrm>
            <a:off x="16621302" y="2654766"/>
            <a:ext cx="7797013" cy="1068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262729" y="2860377"/>
            <a:ext cx="8155090" cy="9180146"/>
            <a:chOff x="1728" y="432"/>
            <a:chExt cx="2436" cy="2452"/>
          </a:xfrm>
        </p:grpSpPr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728" y="432"/>
              <a:ext cx="2436" cy="2452"/>
              <a:chOff x="2049" y="528"/>
              <a:chExt cx="2054" cy="2357"/>
            </a:xfrm>
          </p:grpSpPr>
          <p:sp>
            <p:nvSpPr>
              <p:cNvPr id="12" name="Oval 7"/>
              <p:cNvSpPr>
                <a:spLocks noChangeArrowheads="1"/>
              </p:cNvSpPr>
              <p:nvPr/>
            </p:nvSpPr>
            <p:spPr bwMode="auto">
              <a:xfrm>
                <a:off x="2400" y="528"/>
                <a:ext cx="1364" cy="1480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 b="1">
                  <a:solidFill>
                    <a:srgbClr val="FAFD00"/>
                  </a:solidFill>
                  <a:latin typeface="CG Times" charset="0"/>
                </a:endParaRPr>
              </a:p>
            </p:txBody>
          </p:sp>
          <p:sp>
            <p:nvSpPr>
              <p:cNvPr id="13" name="Oval 8"/>
              <p:cNvSpPr>
                <a:spLocks noChangeArrowheads="1"/>
              </p:cNvSpPr>
              <p:nvPr/>
            </p:nvSpPr>
            <p:spPr bwMode="auto">
              <a:xfrm>
                <a:off x="2049" y="1340"/>
                <a:ext cx="1363" cy="1483"/>
              </a:xfrm>
              <a:prstGeom prst="ellipse">
                <a:avLst/>
              </a:prstGeom>
              <a:solidFill>
                <a:srgbClr val="FF7F7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4" name="Oval 9"/>
              <p:cNvSpPr>
                <a:spLocks noChangeArrowheads="1"/>
              </p:cNvSpPr>
              <p:nvPr/>
            </p:nvSpPr>
            <p:spPr bwMode="auto">
              <a:xfrm>
                <a:off x="2739" y="1402"/>
                <a:ext cx="1364" cy="1483"/>
              </a:xfrm>
              <a:prstGeom prst="ellipse">
                <a:avLst/>
              </a:prstGeom>
              <a:solidFill>
                <a:srgbClr val="9F3FD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grpSp>
            <p:nvGrpSpPr>
              <p:cNvPr id="15" name="Group 10"/>
              <p:cNvGrpSpPr>
                <a:grpSpLocks/>
              </p:cNvGrpSpPr>
              <p:nvPr/>
            </p:nvGrpSpPr>
            <p:grpSpPr bwMode="auto">
              <a:xfrm>
                <a:off x="2411" y="1339"/>
                <a:ext cx="1333" cy="1386"/>
                <a:chOff x="2582" y="1848"/>
                <a:chExt cx="1310" cy="1262"/>
              </a:xfrm>
            </p:grpSpPr>
            <p:sp>
              <p:nvSpPr>
                <p:cNvPr id="16" name="Freeform 11"/>
                <p:cNvSpPr>
                  <a:spLocks/>
                </p:cNvSpPr>
                <p:nvPr/>
              </p:nvSpPr>
              <p:spPr bwMode="auto">
                <a:xfrm>
                  <a:off x="2925" y="1945"/>
                  <a:ext cx="626" cy="517"/>
                </a:xfrm>
                <a:custGeom>
                  <a:avLst/>
                  <a:gdLst>
                    <a:gd name="T0" fmla="*/ 318 w 626"/>
                    <a:gd name="T1" fmla="*/ 0 h 517"/>
                    <a:gd name="T2" fmla="*/ 300 w 626"/>
                    <a:gd name="T3" fmla="*/ 11 h 517"/>
                    <a:gd name="T4" fmla="*/ 280 w 626"/>
                    <a:gd name="T5" fmla="*/ 25 h 517"/>
                    <a:gd name="T6" fmla="*/ 258 w 626"/>
                    <a:gd name="T7" fmla="*/ 41 h 517"/>
                    <a:gd name="T8" fmla="*/ 239 w 626"/>
                    <a:gd name="T9" fmla="*/ 55 h 517"/>
                    <a:gd name="T10" fmla="*/ 220 w 626"/>
                    <a:gd name="T11" fmla="*/ 72 h 517"/>
                    <a:gd name="T12" fmla="*/ 205 w 626"/>
                    <a:gd name="T13" fmla="*/ 86 h 517"/>
                    <a:gd name="T14" fmla="*/ 186 w 626"/>
                    <a:gd name="T15" fmla="*/ 104 h 517"/>
                    <a:gd name="T16" fmla="*/ 169 w 626"/>
                    <a:gd name="T17" fmla="*/ 120 h 517"/>
                    <a:gd name="T18" fmla="*/ 149 w 626"/>
                    <a:gd name="T19" fmla="*/ 143 h 517"/>
                    <a:gd name="T20" fmla="*/ 131 w 626"/>
                    <a:gd name="T21" fmla="*/ 165 h 517"/>
                    <a:gd name="T22" fmla="*/ 115 w 626"/>
                    <a:gd name="T23" fmla="*/ 184 h 517"/>
                    <a:gd name="T24" fmla="*/ 96 w 626"/>
                    <a:gd name="T25" fmla="*/ 210 h 517"/>
                    <a:gd name="T26" fmla="*/ 81 w 626"/>
                    <a:gd name="T27" fmla="*/ 232 h 517"/>
                    <a:gd name="T28" fmla="*/ 68 w 626"/>
                    <a:gd name="T29" fmla="*/ 255 h 517"/>
                    <a:gd name="T30" fmla="*/ 54 w 626"/>
                    <a:gd name="T31" fmla="*/ 280 h 517"/>
                    <a:gd name="T32" fmla="*/ 42 w 626"/>
                    <a:gd name="T33" fmla="*/ 304 h 517"/>
                    <a:gd name="T34" fmla="*/ 29 w 626"/>
                    <a:gd name="T35" fmla="*/ 335 h 517"/>
                    <a:gd name="T36" fmla="*/ 19 w 626"/>
                    <a:gd name="T37" fmla="*/ 365 h 517"/>
                    <a:gd name="T38" fmla="*/ 10 w 626"/>
                    <a:gd name="T39" fmla="*/ 394 h 517"/>
                    <a:gd name="T40" fmla="*/ 5 w 626"/>
                    <a:gd name="T41" fmla="*/ 417 h 517"/>
                    <a:gd name="T42" fmla="*/ 0 w 626"/>
                    <a:gd name="T43" fmla="*/ 437 h 517"/>
                    <a:gd name="T44" fmla="*/ 22 w 626"/>
                    <a:gd name="T45" fmla="*/ 451 h 517"/>
                    <a:gd name="T46" fmla="*/ 49 w 626"/>
                    <a:gd name="T47" fmla="*/ 462 h 517"/>
                    <a:gd name="T48" fmla="*/ 80 w 626"/>
                    <a:gd name="T49" fmla="*/ 474 h 517"/>
                    <a:gd name="T50" fmla="*/ 114 w 626"/>
                    <a:gd name="T51" fmla="*/ 485 h 517"/>
                    <a:gd name="T52" fmla="*/ 153 w 626"/>
                    <a:gd name="T53" fmla="*/ 497 h 517"/>
                    <a:gd name="T54" fmla="*/ 191 w 626"/>
                    <a:gd name="T55" fmla="*/ 505 h 517"/>
                    <a:gd name="T56" fmla="*/ 221 w 626"/>
                    <a:gd name="T57" fmla="*/ 510 h 517"/>
                    <a:gd name="T58" fmla="*/ 253 w 626"/>
                    <a:gd name="T59" fmla="*/ 514 h 517"/>
                    <a:gd name="T60" fmla="*/ 285 w 626"/>
                    <a:gd name="T61" fmla="*/ 516 h 517"/>
                    <a:gd name="T62" fmla="*/ 313 w 626"/>
                    <a:gd name="T63" fmla="*/ 517 h 517"/>
                    <a:gd name="T64" fmla="*/ 349 w 626"/>
                    <a:gd name="T65" fmla="*/ 516 h 517"/>
                    <a:gd name="T66" fmla="*/ 386 w 626"/>
                    <a:gd name="T67" fmla="*/ 511 h 517"/>
                    <a:gd name="T68" fmla="*/ 427 w 626"/>
                    <a:gd name="T69" fmla="*/ 506 h 517"/>
                    <a:gd name="T70" fmla="*/ 462 w 626"/>
                    <a:gd name="T71" fmla="*/ 499 h 517"/>
                    <a:gd name="T72" fmla="*/ 491 w 626"/>
                    <a:gd name="T73" fmla="*/ 492 h 517"/>
                    <a:gd name="T74" fmla="*/ 522 w 626"/>
                    <a:gd name="T75" fmla="*/ 482 h 517"/>
                    <a:gd name="T76" fmla="*/ 544 w 626"/>
                    <a:gd name="T77" fmla="*/ 473 h 517"/>
                    <a:gd name="T78" fmla="*/ 568 w 626"/>
                    <a:gd name="T79" fmla="*/ 464 h 517"/>
                    <a:gd name="T80" fmla="*/ 590 w 626"/>
                    <a:gd name="T81" fmla="*/ 455 h 517"/>
                    <a:gd name="T82" fmla="*/ 614 w 626"/>
                    <a:gd name="T83" fmla="*/ 443 h 517"/>
                    <a:gd name="T84" fmla="*/ 626 w 626"/>
                    <a:gd name="T85" fmla="*/ 436 h 517"/>
                    <a:gd name="T86" fmla="*/ 622 w 626"/>
                    <a:gd name="T87" fmla="*/ 411 h 517"/>
                    <a:gd name="T88" fmla="*/ 615 w 626"/>
                    <a:gd name="T89" fmla="*/ 386 h 517"/>
                    <a:gd name="T90" fmla="*/ 607 w 626"/>
                    <a:gd name="T91" fmla="*/ 360 h 517"/>
                    <a:gd name="T92" fmla="*/ 594 w 626"/>
                    <a:gd name="T93" fmla="*/ 326 h 517"/>
                    <a:gd name="T94" fmla="*/ 577 w 626"/>
                    <a:gd name="T95" fmla="*/ 291 h 517"/>
                    <a:gd name="T96" fmla="*/ 557 w 626"/>
                    <a:gd name="T97" fmla="*/ 253 h 517"/>
                    <a:gd name="T98" fmla="*/ 540 w 626"/>
                    <a:gd name="T99" fmla="*/ 226 h 517"/>
                    <a:gd name="T100" fmla="*/ 522 w 626"/>
                    <a:gd name="T101" fmla="*/ 197 h 517"/>
                    <a:gd name="T102" fmla="*/ 507 w 626"/>
                    <a:gd name="T103" fmla="*/ 175 h 517"/>
                    <a:gd name="T104" fmla="*/ 484 w 626"/>
                    <a:gd name="T105" fmla="*/ 146 h 517"/>
                    <a:gd name="T106" fmla="*/ 466 w 626"/>
                    <a:gd name="T107" fmla="*/ 124 h 517"/>
                    <a:gd name="T108" fmla="*/ 446 w 626"/>
                    <a:gd name="T109" fmla="*/ 104 h 517"/>
                    <a:gd name="T110" fmla="*/ 419 w 626"/>
                    <a:gd name="T111" fmla="*/ 78 h 517"/>
                    <a:gd name="T112" fmla="*/ 400 w 626"/>
                    <a:gd name="T113" fmla="*/ 61 h 517"/>
                    <a:gd name="T114" fmla="*/ 377 w 626"/>
                    <a:gd name="T115" fmla="*/ 42 h 517"/>
                    <a:gd name="T116" fmla="*/ 348 w 626"/>
                    <a:gd name="T117" fmla="*/ 20 h 517"/>
                    <a:gd name="T118" fmla="*/ 318 w 626"/>
                    <a:gd name="T119" fmla="*/ 0 h 51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626" h="517">
                      <a:moveTo>
                        <a:pt x="318" y="0"/>
                      </a:moveTo>
                      <a:lnTo>
                        <a:pt x="300" y="11"/>
                      </a:lnTo>
                      <a:lnTo>
                        <a:pt x="280" y="25"/>
                      </a:lnTo>
                      <a:lnTo>
                        <a:pt x="258" y="41"/>
                      </a:lnTo>
                      <a:lnTo>
                        <a:pt x="239" y="55"/>
                      </a:lnTo>
                      <a:lnTo>
                        <a:pt x="220" y="72"/>
                      </a:lnTo>
                      <a:lnTo>
                        <a:pt x="205" y="86"/>
                      </a:lnTo>
                      <a:lnTo>
                        <a:pt x="186" y="104"/>
                      </a:lnTo>
                      <a:lnTo>
                        <a:pt x="169" y="120"/>
                      </a:lnTo>
                      <a:lnTo>
                        <a:pt x="149" y="143"/>
                      </a:lnTo>
                      <a:lnTo>
                        <a:pt x="131" y="165"/>
                      </a:lnTo>
                      <a:lnTo>
                        <a:pt x="115" y="184"/>
                      </a:lnTo>
                      <a:lnTo>
                        <a:pt x="96" y="210"/>
                      </a:lnTo>
                      <a:lnTo>
                        <a:pt x="81" y="232"/>
                      </a:lnTo>
                      <a:lnTo>
                        <a:pt x="68" y="255"/>
                      </a:lnTo>
                      <a:lnTo>
                        <a:pt x="54" y="280"/>
                      </a:lnTo>
                      <a:lnTo>
                        <a:pt x="42" y="304"/>
                      </a:lnTo>
                      <a:lnTo>
                        <a:pt x="29" y="335"/>
                      </a:lnTo>
                      <a:lnTo>
                        <a:pt x="19" y="365"/>
                      </a:lnTo>
                      <a:lnTo>
                        <a:pt x="10" y="394"/>
                      </a:lnTo>
                      <a:lnTo>
                        <a:pt x="5" y="417"/>
                      </a:lnTo>
                      <a:lnTo>
                        <a:pt x="0" y="437"/>
                      </a:lnTo>
                      <a:lnTo>
                        <a:pt x="22" y="451"/>
                      </a:lnTo>
                      <a:lnTo>
                        <a:pt x="49" y="462"/>
                      </a:lnTo>
                      <a:lnTo>
                        <a:pt x="80" y="474"/>
                      </a:lnTo>
                      <a:lnTo>
                        <a:pt x="114" y="485"/>
                      </a:lnTo>
                      <a:lnTo>
                        <a:pt x="153" y="497"/>
                      </a:lnTo>
                      <a:lnTo>
                        <a:pt x="191" y="505"/>
                      </a:lnTo>
                      <a:lnTo>
                        <a:pt x="221" y="510"/>
                      </a:lnTo>
                      <a:lnTo>
                        <a:pt x="253" y="514"/>
                      </a:lnTo>
                      <a:lnTo>
                        <a:pt x="285" y="516"/>
                      </a:lnTo>
                      <a:lnTo>
                        <a:pt x="313" y="517"/>
                      </a:lnTo>
                      <a:lnTo>
                        <a:pt x="349" y="516"/>
                      </a:lnTo>
                      <a:lnTo>
                        <a:pt x="386" y="511"/>
                      </a:lnTo>
                      <a:lnTo>
                        <a:pt x="427" y="506"/>
                      </a:lnTo>
                      <a:lnTo>
                        <a:pt x="462" y="499"/>
                      </a:lnTo>
                      <a:lnTo>
                        <a:pt x="491" y="492"/>
                      </a:lnTo>
                      <a:lnTo>
                        <a:pt x="522" y="482"/>
                      </a:lnTo>
                      <a:lnTo>
                        <a:pt x="544" y="473"/>
                      </a:lnTo>
                      <a:lnTo>
                        <a:pt x="568" y="464"/>
                      </a:lnTo>
                      <a:lnTo>
                        <a:pt x="590" y="455"/>
                      </a:lnTo>
                      <a:lnTo>
                        <a:pt x="614" y="443"/>
                      </a:lnTo>
                      <a:lnTo>
                        <a:pt x="626" y="436"/>
                      </a:lnTo>
                      <a:lnTo>
                        <a:pt x="622" y="411"/>
                      </a:lnTo>
                      <a:lnTo>
                        <a:pt x="615" y="386"/>
                      </a:lnTo>
                      <a:lnTo>
                        <a:pt x="607" y="360"/>
                      </a:lnTo>
                      <a:lnTo>
                        <a:pt x="594" y="326"/>
                      </a:lnTo>
                      <a:lnTo>
                        <a:pt x="577" y="291"/>
                      </a:lnTo>
                      <a:lnTo>
                        <a:pt x="557" y="253"/>
                      </a:lnTo>
                      <a:lnTo>
                        <a:pt x="540" y="226"/>
                      </a:lnTo>
                      <a:lnTo>
                        <a:pt x="522" y="197"/>
                      </a:lnTo>
                      <a:lnTo>
                        <a:pt x="507" y="175"/>
                      </a:lnTo>
                      <a:lnTo>
                        <a:pt x="484" y="146"/>
                      </a:lnTo>
                      <a:lnTo>
                        <a:pt x="466" y="124"/>
                      </a:lnTo>
                      <a:lnTo>
                        <a:pt x="446" y="104"/>
                      </a:lnTo>
                      <a:lnTo>
                        <a:pt x="419" y="78"/>
                      </a:lnTo>
                      <a:lnTo>
                        <a:pt x="400" y="61"/>
                      </a:lnTo>
                      <a:lnTo>
                        <a:pt x="377" y="42"/>
                      </a:lnTo>
                      <a:lnTo>
                        <a:pt x="348" y="20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17" name="Freeform 12"/>
                <p:cNvSpPr>
                  <a:spLocks/>
                </p:cNvSpPr>
                <p:nvPr/>
              </p:nvSpPr>
              <p:spPr bwMode="auto">
                <a:xfrm>
                  <a:off x="2582" y="1848"/>
                  <a:ext cx="664" cy="535"/>
                </a:xfrm>
                <a:custGeom>
                  <a:avLst/>
                  <a:gdLst>
                    <a:gd name="T0" fmla="*/ 15 w 664"/>
                    <a:gd name="T1" fmla="*/ 70 h 535"/>
                    <a:gd name="T2" fmla="*/ 70 w 664"/>
                    <a:gd name="T3" fmla="*/ 46 h 535"/>
                    <a:gd name="T4" fmla="*/ 117 w 664"/>
                    <a:gd name="T5" fmla="*/ 28 h 535"/>
                    <a:gd name="T6" fmla="*/ 176 w 664"/>
                    <a:gd name="T7" fmla="*/ 14 h 535"/>
                    <a:gd name="T8" fmla="*/ 230 w 664"/>
                    <a:gd name="T9" fmla="*/ 5 h 535"/>
                    <a:gd name="T10" fmla="*/ 283 w 664"/>
                    <a:gd name="T11" fmla="*/ 0 h 535"/>
                    <a:gd name="T12" fmla="*/ 340 w 664"/>
                    <a:gd name="T13" fmla="*/ 0 h 535"/>
                    <a:gd name="T14" fmla="*/ 404 w 664"/>
                    <a:gd name="T15" fmla="*/ 6 h 535"/>
                    <a:gd name="T16" fmla="*/ 455 w 664"/>
                    <a:gd name="T17" fmla="*/ 15 h 535"/>
                    <a:gd name="T18" fmla="*/ 510 w 664"/>
                    <a:gd name="T19" fmla="*/ 29 h 535"/>
                    <a:gd name="T20" fmla="*/ 563 w 664"/>
                    <a:gd name="T21" fmla="*/ 50 h 535"/>
                    <a:gd name="T22" fmla="*/ 618 w 664"/>
                    <a:gd name="T23" fmla="*/ 73 h 535"/>
                    <a:gd name="T24" fmla="*/ 664 w 664"/>
                    <a:gd name="T25" fmla="*/ 97 h 535"/>
                    <a:gd name="T26" fmla="*/ 628 w 664"/>
                    <a:gd name="T27" fmla="*/ 119 h 535"/>
                    <a:gd name="T28" fmla="*/ 594 w 664"/>
                    <a:gd name="T29" fmla="*/ 144 h 535"/>
                    <a:gd name="T30" fmla="*/ 564 w 664"/>
                    <a:gd name="T31" fmla="*/ 170 h 535"/>
                    <a:gd name="T32" fmla="*/ 533 w 664"/>
                    <a:gd name="T33" fmla="*/ 199 h 535"/>
                    <a:gd name="T34" fmla="*/ 497 w 664"/>
                    <a:gd name="T35" fmla="*/ 235 h 535"/>
                    <a:gd name="T36" fmla="*/ 472 w 664"/>
                    <a:gd name="T37" fmla="*/ 264 h 535"/>
                    <a:gd name="T38" fmla="*/ 443 w 664"/>
                    <a:gd name="T39" fmla="*/ 303 h 535"/>
                    <a:gd name="T40" fmla="*/ 411 w 664"/>
                    <a:gd name="T41" fmla="*/ 354 h 535"/>
                    <a:gd name="T42" fmla="*/ 387 w 664"/>
                    <a:gd name="T43" fmla="*/ 398 h 535"/>
                    <a:gd name="T44" fmla="*/ 364 w 664"/>
                    <a:gd name="T45" fmla="*/ 458 h 535"/>
                    <a:gd name="T46" fmla="*/ 351 w 664"/>
                    <a:gd name="T47" fmla="*/ 498 h 535"/>
                    <a:gd name="T48" fmla="*/ 344 w 664"/>
                    <a:gd name="T49" fmla="*/ 535 h 535"/>
                    <a:gd name="T50" fmla="*/ 303 w 664"/>
                    <a:gd name="T51" fmla="*/ 512 h 535"/>
                    <a:gd name="T52" fmla="*/ 265 w 664"/>
                    <a:gd name="T53" fmla="*/ 486 h 535"/>
                    <a:gd name="T54" fmla="*/ 218 w 664"/>
                    <a:gd name="T55" fmla="*/ 452 h 535"/>
                    <a:gd name="T56" fmla="*/ 168 w 664"/>
                    <a:gd name="T57" fmla="*/ 406 h 535"/>
                    <a:gd name="T58" fmla="*/ 133 w 664"/>
                    <a:gd name="T59" fmla="*/ 365 h 535"/>
                    <a:gd name="T60" fmla="*/ 99 w 664"/>
                    <a:gd name="T61" fmla="*/ 319 h 535"/>
                    <a:gd name="T62" fmla="*/ 68 w 664"/>
                    <a:gd name="T63" fmla="*/ 268 h 535"/>
                    <a:gd name="T64" fmla="*/ 40 w 664"/>
                    <a:gd name="T65" fmla="*/ 212 h 535"/>
                    <a:gd name="T66" fmla="*/ 20 w 664"/>
                    <a:gd name="T67" fmla="*/ 160 h 535"/>
                    <a:gd name="T68" fmla="*/ 6 w 664"/>
                    <a:gd name="T69" fmla="*/ 114 h 535"/>
                    <a:gd name="T70" fmla="*/ 0 w 664"/>
                    <a:gd name="T71" fmla="*/ 75 h 53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664" h="535">
                      <a:moveTo>
                        <a:pt x="2" y="77"/>
                      </a:moveTo>
                      <a:lnTo>
                        <a:pt x="15" y="70"/>
                      </a:lnTo>
                      <a:lnTo>
                        <a:pt x="42" y="56"/>
                      </a:lnTo>
                      <a:lnTo>
                        <a:pt x="70" y="46"/>
                      </a:lnTo>
                      <a:lnTo>
                        <a:pt x="90" y="37"/>
                      </a:lnTo>
                      <a:lnTo>
                        <a:pt x="117" y="28"/>
                      </a:lnTo>
                      <a:lnTo>
                        <a:pt x="148" y="20"/>
                      </a:lnTo>
                      <a:lnTo>
                        <a:pt x="176" y="14"/>
                      </a:lnTo>
                      <a:lnTo>
                        <a:pt x="204" y="9"/>
                      </a:lnTo>
                      <a:lnTo>
                        <a:pt x="230" y="5"/>
                      </a:lnTo>
                      <a:lnTo>
                        <a:pt x="256" y="3"/>
                      </a:lnTo>
                      <a:lnTo>
                        <a:pt x="283" y="0"/>
                      </a:lnTo>
                      <a:lnTo>
                        <a:pt x="312" y="0"/>
                      </a:lnTo>
                      <a:lnTo>
                        <a:pt x="340" y="0"/>
                      </a:lnTo>
                      <a:lnTo>
                        <a:pt x="371" y="3"/>
                      </a:lnTo>
                      <a:lnTo>
                        <a:pt x="404" y="6"/>
                      </a:lnTo>
                      <a:lnTo>
                        <a:pt x="429" y="10"/>
                      </a:lnTo>
                      <a:lnTo>
                        <a:pt x="455" y="15"/>
                      </a:lnTo>
                      <a:lnTo>
                        <a:pt x="483" y="22"/>
                      </a:lnTo>
                      <a:lnTo>
                        <a:pt x="510" y="29"/>
                      </a:lnTo>
                      <a:lnTo>
                        <a:pt x="535" y="38"/>
                      </a:lnTo>
                      <a:lnTo>
                        <a:pt x="563" y="50"/>
                      </a:lnTo>
                      <a:lnTo>
                        <a:pt x="590" y="60"/>
                      </a:lnTo>
                      <a:lnTo>
                        <a:pt x="618" y="73"/>
                      </a:lnTo>
                      <a:lnTo>
                        <a:pt x="640" y="83"/>
                      </a:lnTo>
                      <a:lnTo>
                        <a:pt x="664" y="97"/>
                      </a:lnTo>
                      <a:lnTo>
                        <a:pt x="647" y="106"/>
                      </a:lnTo>
                      <a:lnTo>
                        <a:pt x="628" y="119"/>
                      </a:lnTo>
                      <a:lnTo>
                        <a:pt x="612" y="133"/>
                      </a:lnTo>
                      <a:lnTo>
                        <a:pt x="594" y="144"/>
                      </a:lnTo>
                      <a:lnTo>
                        <a:pt x="582" y="153"/>
                      </a:lnTo>
                      <a:lnTo>
                        <a:pt x="564" y="170"/>
                      </a:lnTo>
                      <a:lnTo>
                        <a:pt x="548" y="185"/>
                      </a:lnTo>
                      <a:lnTo>
                        <a:pt x="533" y="199"/>
                      </a:lnTo>
                      <a:lnTo>
                        <a:pt x="516" y="216"/>
                      </a:lnTo>
                      <a:lnTo>
                        <a:pt x="497" y="235"/>
                      </a:lnTo>
                      <a:lnTo>
                        <a:pt x="484" y="250"/>
                      </a:lnTo>
                      <a:lnTo>
                        <a:pt x="472" y="264"/>
                      </a:lnTo>
                      <a:lnTo>
                        <a:pt x="458" y="282"/>
                      </a:lnTo>
                      <a:lnTo>
                        <a:pt x="443" y="303"/>
                      </a:lnTo>
                      <a:lnTo>
                        <a:pt x="427" y="326"/>
                      </a:lnTo>
                      <a:lnTo>
                        <a:pt x="411" y="354"/>
                      </a:lnTo>
                      <a:lnTo>
                        <a:pt x="399" y="375"/>
                      </a:lnTo>
                      <a:lnTo>
                        <a:pt x="387" y="398"/>
                      </a:lnTo>
                      <a:lnTo>
                        <a:pt x="376" y="425"/>
                      </a:lnTo>
                      <a:lnTo>
                        <a:pt x="364" y="458"/>
                      </a:lnTo>
                      <a:lnTo>
                        <a:pt x="357" y="481"/>
                      </a:lnTo>
                      <a:lnTo>
                        <a:pt x="351" y="498"/>
                      </a:lnTo>
                      <a:lnTo>
                        <a:pt x="346" y="519"/>
                      </a:lnTo>
                      <a:lnTo>
                        <a:pt x="344" y="535"/>
                      </a:lnTo>
                      <a:lnTo>
                        <a:pt x="326" y="526"/>
                      </a:lnTo>
                      <a:lnTo>
                        <a:pt x="303" y="512"/>
                      </a:lnTo>
                      <a:lnTo>
                        <a:pt x="285" y="501"/>
                      </a:lnTo>
                      <a:lnTo>
                        <a:pt x="265" y="486"/>
                      </a:lnTo>
                      <a:lnTo>
                        <a:pt x="246" y="474"/>
                      </a:lnTo>
                      <a:lnTo>
                        <a:pt x="218" y="452"/>
                      </a:lnTo>
                      <a:lnTo>
                        <a:pt x="190" y="426"/>
                      </a:lnTo>
                      <a:lnTo>
                        <a:pt x="168" y="406"/>
                      </a:lnTo>
                      <a:lnTo>
                        <a:pt x="151" y="388"/>
                      </a:lnTo>
                      <a:lnTo>
                        <a:pt x="133" y="365"/>
                      </a:lnTo>
                      <a:lnTo>
                        <a:pt x="115" y="342"/>
                      </a:lnTo>
                      <a:lnTo>
                        <a:pt x="99" y="319"/>
                      </a:lnTo>
                      <a:lnTo>
                        <a:pt x="84" y="295"/>
                      </a:lnTo>
                      <a:lnTo>
                        <a:pt x="68" y="268"/>
                      </a:lnTo>
                      <a:lnTo>
                        <a:pt x="54" y="241"/>
                      </a:lnTo>
                      <a:lnTo>
                        <a:pt x="40" y="212"/>
                      </a:lnTo>
                      <a:lnTo>
                        <a:pt x="29" y="187"/>
                      </a:lnTo>
                      <a:lnTo>
                        <a:pt x="20" y="160"/>
                      </a:lnTo>
                      <a:lnTo>
                        <a:pt x="12" y="135"/>
                      </a:lnTo>
                      <a:lnTo>
                        <a:pt x="6" y="114"/>
                      </a:lnTo>
                      <a:lnTo>
                        <a:pt x="2" y="97"/>
                      </a:lnTo>
                      <a:lnTo>
                        <a:pt x="0" y="75"/>
                      </a:lnTo>
                      <a:lnTo>
                        <a:pt x="2" y="77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18" name="Freeform 13"/>
                <p:cNvSpPr>
                  <a:spLocks/>
                </p:cNvSpPr>
                <p:nvPr/>
              </p:nvSpPr>
              <p:spPr bwMode="auto">
                <a:xfrm>
                  <a:off x="3242" y="1849"/>
                  <a:ext cx="650" cy="536"/>
                </a:xfrm>
                <a:custGeom>
                  <a:avLst/>
                  <a:gdLst>
                    <a:gd name="T0" fmla="*/ 650 w 650"/>
                    <a:gd name="T1" fmla="*/ 83 h 536"/>
                    <a:gd name="T2" fmla="*/ 607 w 650"/>
                    <a:gd name="T3" fmla="*/ 56 h 536"/>
                    <a:gd name="T4" fmla="*/ 555 w 650"/>
                    <a:gd name="T5" fmla="*/ 36 h 536"/>
                    <a:gd name="T6" fmla="*/ 501 w 650"/>
                    <a:gd name="T7" fmla="*/ 19 h 536"/>
                    <a:gd name="T8" fmla="*/ 446 w 650"/>
                    <a:gd name="T9" fmla="*/ 9 h 536"/>
                    <a:gd name="T10" fmla="*/ 397 w 650"/>
                    <a:gd name="T11" fmla="*/ 3 h 536"/>
                    <a:gd name="T12" fmla="*/ 340 w 650"/>
                    <a:gd name="T13" fmla="*/ 0 h 536"/>
                    <a:gd name="T14" fmla="*/ 281 w 650"/>
                    <a:gd name="T15" fmla="*/ 3 h 536"/>
                    <a:gd name="T16" fmla="*/ 221 w 650"/>
                    <a:gd name="T17" fmla="*/ 10 h 536"/>
                    <a:gd name="T18" fmla="*/ 168 w 650"/>
                    <a:gd name="T19" fmla="*/ 22 h 536"/>
                    <a:gd name="T20" fmla="*/ 113 w 650"/>
                    <a:gd name="T21" fmla="*/ 40 h 536"/>
                    <a:gd name="T22" fmla="*/ 54 w 650"/>
                    <a:gd name="T23" fmla="*/ 64 h 536"/>
                    <a:gd name="T24" fmla="*/ 10 w 650"/>
                    <a:gd name="T25" fmla="*/ 87 h 536"/>
                    <a:gd name="T26" fmla="*/ 14 w 650"/>
                    <a:gd name="T27" fmla="*/ 106 h 536"/>
                    <a:gd name="T28" fmla="*/ 41 w 650"/>
                    <a:gd name="T29" fmla="*/ 125 h 536"/>
                    <a:gd name="T30" fmla="*/ 66 w 650"/>
                    <a:gd name="T31" fmla="*/ 145 h 536"/>
                    <a:gd name="T32" fmla="*/ 102 w 650"/>
                    <a:gd name="T33" fmla="*/ 177 h 536"/>
                    <a:gd name="T34" fmla="*/ 139 w 650"/>
                    <a:gd name="T35" fmla="*/ 211 h 536"/>
                    <a:gd name="T36" fmla="*/ 168 w 650"/>
                    <a:gd name="T37" fmla="*/ 244 h 536"/>
                    <a:gd name="T38" fmla="*/ 195 w 650"/>
                    <a:gd name="T39" fmla="*/ 279 h 536"/>
                    <a:gd name="T40" fmla="*/ 225 w 650"/>
                    <a:gd name="T41" fmla="*/ 325 h 536"/>
                    <a:gd name="T42" fmla="*/ 253 w 650"/>
                    <a:gd name="T43" fmla="*/ 374 h 536"/>
                    <a:gd name="T44" fmla="*/ 277 w 650"/>
                    <a:gd name="T45" fmla="*/ 424 h 536"/>
                    <a:gd name="T46" fmla="*/ 296 w 650"/>
                    <a:gd name="T47" fmla="*/ 477 h 536"/>
                    <a:gd name="T48" fmla="*/ 306 w 650"/>
                    <a:gd name="T49" fmla="*/ 523 h 536"/>
                    <a:gd name="T50" fmla="*/ 328 w 650"/>
                    <a:gd name="T51" fmla="*/ 525 h 536"/>
                    <a:gd name="T52" fmla="*/ 369 w 650"/>
                    <a:gd name="T53" fmla="*/ 500 h 536"/>
                    <a:gd name="T54" fmla="*/ 408 w 650"/>
                    <a:gd name="T55" fmla="*/ 473 h 536"/>
                    <a:gd name="T56" fmla="*/ 464 w 650"/>
                    <a:gd name="T57" fmla="*/ 425 h 536"/>
                    <a:gd name="T58" fmla="*/ 502 w 650"/>
                    <a:gd name="T59" fmla="*/ 386 h 536"/>
                    <a:gd name="T60" fmla="*/ 537 w 650"/>
                    <a:gd name="T61" fmla="*/ 341 h 536"/>
                    <a:gd name="T62" fmla="*/ 569 w 650"/>
                    <a:gd name="T63" fmla="*/ 294 h 536"/>
                    <a:gd name="T64" fmla="*/ 599 w 650"/>
                    <a:gd name="T65" fmla="*/ 240 h 536"/>
                    <a:gd name="T66" fmla="*/ 624 w 650"/>
                    <a:gd name="T67" fmla="*/ 188 h 536"/>
                    <a:gd name="T68" fmla="*/ 641 w 650"/>
                    <a:gd name="T69" fmla="*/ 129 h 536"/>
                    <a:gd name="T70" fmla="*/ 650 w 650"/>
                    <a:gd name="T71" fmla="*/ 93 h 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650" h="536">
                      <a:moveTo>
                        <a:pt x="650" y="93"/>
                      </a:moveTo>
                      <a:lnTo>
                        <a:pt x="650" y="83"/>
                      </a:lnTo>
                      <a:lnTo>
                        <a:pt x="629" y="69"/>
                      </a:lnTo>
                      <a:lnTo>
                        <a:pt x="607" y="56"/>
                      </a:lnTo>
                      <a:lnTo>
                        <a:pt x="582" y="45"/>
                      </a:lnTo>
                      <a:lnTo>
                        <a:pt x="555" y="36"/>
                      </a:lnTo>
                      <a:lnTo>
                        <a:pt x="528" y="27"/>
                      </a:lnTo>
                      <a:lnTo>
                        <a:pt x="501" y="19"/>
                      </a:lnTo>
                      <a:lnTo>
                        <a:pt x="472" y="13"/>
                      </a:lnTo>
                      <a:lnTo>
                        <a:pt x="446" y="9"/>
                      </a:lnTo>
                      <a:lnTo>
                        <a:pt x="421" y="5"/>
                      </a:lnTo>
                      <a:lnTo>
                        <a:pt x="397" y="3"/>
                      </a:lnTo>
                      <a:lnTo>
                        <a:pt x="371" y="2"/>
                      </a:lnTo>
                      <a:lnTo>
                        <a:pt x="340" y="0"/>
                      </a:lnTo>
                      <a:lnTo>
                        <a:pt x="311" y="2"/>
                      </a:lnTo>
                      <a:lnTo>
                        <a:pt x="281" y="3"/>
                      </a:lnTo>
                      <a:lnTo>
                        <a:pt x="254" y="5"/>
                      </a:lnTo>
                      <a:lnTo>
                        <a:pt x="221" y="10"/>
                      </a:lnTo>
                      <a:lnTo>
                        <a:pt x="195" y="16"/>
                      </a:lnTo>
                      <a:lnTo>
                        <a:pt x="168" y="22"/>
                      </a:lnTo>
                      <a:lnTo>
                        <a:pt x="141" y="30"/>
                      </a:lnTo>
                      <a:lnTo>
                        <a:pt x="113" y="40"/>
                      </a:lnTo>
                      <a:lnTo>
                        <a:pt x="83" y="51"/>
                      </a:lnTo>
                      <a:lnTo>
                        <a:pt x="54" y="64"/>
                      </a:lnTo>
                      <a:lnTo>
                        <a:pt x="33" y="74"/>
                      </a:lnTo>
                      <a:lnTo>
                        <a:pt x="10" y="87"/>
                      </a:lnTo>
                      <a:lnTo>
                        <a:pt x="0" y="97"/>
                      </a:lnTo>
                      <a:lnTo>
                        <a:pt x="14" y="106"/>
                      </a:lnTo>
                      <a:lnTo>
                        <a:pt x="28" y="116"/>
                      </a:lnTo>
                      <a:lnTo>
                        <a:pt x="41" y="125"/>
                      </a:lnTo>
                      <a:lnTo>
                        <a:pt x="54" y="135"/>
                      </a:lnTo>
                      <a:lnTo>
                        <a:pt x="66" y="145"/>
                      </a:lnTo>
                      <a:lnTo>
                        <a:pt x="88" y="163"/>
                      </a:lnTo>
                      <a:lnTo>
                        <a:pt x="102" y="177"/>
                      </a:lnTo>
                      <a:lnTo>
                        <a:pt x="120" y="192"/>
                      </a:lnTo>
                      <a:lnTo>
                        <a:pt x="139" y="211"/>
                      </a:lnTo>
                      <a:lnTo>
                        <a:pt x="154" y="226"/>
                      </a:lnTo>
                      <a:lnTo>
                        <a:pt x="168" y="244"/>
                      </a:lnTo>
                      <a:lnTo>
                        <a:pt x="183" y="262"/>
                      </a:lnTo>
                      <a:lnTo>
                        <a:pt x="195" y="279"/>
                      </a:lnTo>
                      <a:lnTo>
                        <a:pt x="209" y="300"/>
                      </a:lnTo>
                      <a:lnTo>
                        <a:pt x="225" y="325"/>
                      </a:lnTo>
                      <a:lnTo>
                        <a:pt x="241" y="353"/>
                      </a:lnTo>
                      <a:lnTo>
                        <a:pt x="253" y="374"/>
                      </a:lnTo>
                      <a:lnTo>
                        <a:pt x="264" y="397"/>
                      </a:lnTo>
                      <a:lnTo>
                        <a:pt x="277" y="424"/>
                      </a:lnTo>
                      <a:lnTo>
                        <a:pt x="287" y="452"/>
                      </a:lnTo>
                      <a:lnTo>
                        <a:pt x="296" y="477"/>
                      </a:lnTo>
                      <a:lnTo>
                        <a:pt x="304" y="502"/>
                      </a:lnTo>
                      <a:lnTo>
                        <a:pt x="306" y="523"/>
                      </a:lnTo>
                      <a:lnTo>
                        <a:pt x="307" y="536"/>
                      </a:lnTo>
                      <a:lnTo>
                        <a:pt x="328" y="525"/>
                      </a:lnTo>
                      <a:lnTo>
                        <a:pt x="351" y="511"/>
                      </a:lnTo>
                      <a:lnTo>
                        <a:pt x="369" y="500"/>
                      </a:lnTo>
                      <a:lnTo>
                        <a:pt x="389" y="485"/>
                      </a:lnTo>
                      <a:lnTo>
                        <a:pt x="408" y="473"/>
                      </a:lnTo>
                      <a:lnTo>
                        <a:pt x="436" y="451"/>
                      </a:lnTo>
                      <a:lnTo>
                        <a:pt x="464" y="425"/>
                      </a:lnTo>
                      <a:lnTo>
                        <a:pt x="486" y="405"/>
                      </a:lnTo>
                      <a:lnTo>
                        <a:pt x="502" y="386"/>
                      </a:lnTo>
                      <a:lnTo>
                        <a:pt x="520" y="364"/>
                      </a:lnTo>
                      <a:lnTo>
                        <a:pt x="537" y="341"/>
                      </a:lnTo>
                      <a:lnTo>
                        <a:pt x="554" y="318"/>
                      </a:lnTo>
                      <a:lnTo>
                        <a:pt x="569" y="294"/>
                      </a:lnTo>
                      <a:lnTo>
                        <a:pt x="585" y="267"/>
                      </a:lnTo>
                      <a:lnTo>
                        <a:pt x="599" y="240"/>
                      </a:lnTo>
                      <a:lnTo>
                        <a:pt x="613" y="212"/>
                      </a:lnTo>
                      <a:lnTo>
                        <a:pt x="624" y="188"/>
                      </a:lnTo>
                      <a:lnTo>
                        <a:pt x="633" y="159"/>
                      </a:lnTo>
                      <a:lnTo>
                        <a:pt x="641" y="129"/>
                      </a:lnTo>
                      <a:lnTo>
                        <a:pt x="650" y="92"/>
                      </a:lnTo>
                      <a:lnTo>
                        <a:pt x="650" y="9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19" name="Freeform 14"/>
                <p:cNvSpPr>
                  <a:spLocks/>
                </p:cNvSpPr>
                <p:nvPr/>
              </p:nvSpPr>
              <p:spPr bwMode="auto">
                <a:xfrm>
                  <a:off x="2911" y="2382"/>
                  <a:ext cx="654" cy="728"/>
                </a:xfrm>
                <a:custGeom>
                  <a:avLst/>
                  <a:gdLst>
                    <a:gd name="T0" fmla="*/ 33 w 654"/>
                    <a:gd name="T1" fmla="*/ 13 h 728"/>
                    <a:gd name="T2" fmla="*/ 71 w 654"/>
                    <a:gd name="T3" fmla="*/ 29 h 728"/>
                    <a:gd name="T4" fmla="*/ 123 w 654"/>
                    <a:gd name="T5" fmla="*/ 47 h 728"/>
                    <a:gd name="T6" fmla="*/ 177 w 654"/>
                    <a:gd name="T7" fmla="*/ 61 h 728"/>
                    <a:gd name="T8" fmla="*/ 235 w 654"/>
                    <a:gd name="T9" fmla="*/ 73 h 728"/>
                    <a:gd name="T10" fmla="*/ 304 w 654"/>
                    <a:gd name="T11" fmla="*/ 80 h 728"/>
                    <a:gd name="T12" fmla="*/ 373 w 654"/>
                    <a:gd name="T13" fmla="*/ 80 h 728"/>
                    <a:gd name="T14" fmla="*/ 447 w 654"/>
                    <a:gd name="T15" fmla="*/ 69 h 728"/>
                    <a:gd name="T16" fmla="*/ 499 w 654"/>
                    <a:gd name="T17" fmla="*/ 57 h 728"/>
                    <a:gd name="T18" fmla="*/ 544 w 654"/>
                    <a:gd name="T19" fmla="*/ 42 h 728"/>
                    <a:gd name="T20" fmla="*/ 591 w 654"/>
                    <a:gd name="T21" fmla="*/ 23 h 728"/>
                    <a:gd name="T22" fmla="*/ 626 w 654"/>
                    <a:gd name="T23" fmla="*/ 8 h 728"/>
                    <a:gd name="T24" fmla="*/ 643 w 654"/>
                    <a:gd name="T25" fmla="*/ 20 h 728"/>
                    <a:gd name="T26" fmla="*/ 647 w 654"/>
                    <a:gd name="T27" fmla="*/ 57 h 728"/>
                    <a:gd name="T28" fmla="*/ 652 w 654"/>
                    <a:gd name="T29" fmla="*/ 112 h 728"/>
                    <a:gd name="T30" fmla="*/ 654 w 654"/>
                    <a:gd name="T31" fmla="*/ 153 h 728"/>
                    <a:gd name="T32" fmla="*/ 650 w 654"/>
                    <a:gd name="T33" fmla="*/ 207 h 728"/>
                    <a:gd name="T34" fmla="*/ 642 w 654"/>
                    <a:gd name="T35" fmla="*/ 265 h 728"/>
                    <a:gd name="T36" fmla="*/ 628 w 654"/>
                    <a:gd name="T37" fmla="*/ 329 h 728"/>
                    <a:gd name="T38" fmla="*/ 608 w 654"/>
                    <a:gd name="T39" fmla="*/ 387 h 728"/>
                    <a:gd name="T40" fmla="*/ 584 w 654"/>
                    <a:gd name="T41" fmla="*/ 442 h 728"/>
                    <a:gd name="T42" fmla="*/ 556 w 654"/>
                    <a:gd name="T43" fmla="*/ 493 h 728"/>
                    <a:gd name="T44" fmla="*/ 521 w 654"/>
                    <a:gd name="T45" fmla="*/ 546 h 728"/>
                    <a:gd name="T46" fmla="*/ 478 w 654"/>
                    <a:gd name="T47" fmla="*/ 599 h 728"/>
                    <a:gd name="T48" fmla="*/ 429 w 654"/>
                    <a:gd name="T49" fmla="*/ 647 h 728"/>
                    <a:gd name="T50" fmla="*/ 382 w 654"/>
                    <a:gd name="T51" fmla="*/ 686 h 728"/>
                    <a:gd name="T52" fmla="*/ 340 w 654"/>
                    <a:gd name="T53" fmla="*/ 715 h 728"/>
                    <a:gd name="T54" fmla="*/ 303 w 654"/>
                    <a:gd name="T55" fmla="*/ 716 h 728"/>
                    <a:gd name="T56" fmla="*/ 262 w 654"/>
                    <a:gd name="T57" fmla="*/ 687 h 728"/>
                    <a:gd name="T58" fmla="*/ 223 w 654"/>
                    <a:gd name="T59" fmla="*/ 655 h 728"/>
                    <a:gd name="T60" fmla="*/ 183 w 654"/>
                    <a:gd name="T61" fmla="*/ 617 h 728"/>
                    <a:gd name="T62" fmla="*/ 136 w 654"/>
                    <a:gd name="T63" fmla="*/ 558 h 728"/>
                    <a:gd name="T64" fmla="*/ 101 w 654"/>
                    <a:gd name="T65" fmla="*/ 509 h 728"/>
                    <a:gd name="T66" fmla="*/ 71 w 654"/>
                    <a:gd name="T67" fmla="*/ 455 h 728"/>
                    <a:gd name="T68" fmla="*/ 45 w 654"/>
                    <a:gd name="T69" fmla="*/ 396 h 728"/>
                    <a:gd name="T70" fmla="*/ 25 w 654"/>
                    <a:gd name="T71" fmla="*/ 335 h 728"/>
                    <a:gd name="T72" fmla="*/ 10 w 654"/>
                    <a:gd name="T73" fmla="*/ 274 h 728"/>
                    <a:gd name="T74" fmla="*/ 1 w 654"/>
                    <a:gd name="T75" fmla="*/ 207 h 728"/>
                    <a:gd name="T76" fmla="*/ 0 w 654"/>
                    <a:gd name="T77" fmla="*/ 140 h 728"/>
                    <a:gd name="T78" fmla="*/ 3 w 654"/>
                    <a:gd name="T79" fmla="*/ 74 h 728"/>
                    <a:gd name="T80" fmla="*/ 11 w 654"/>
                    <a:gd name="T81" fmla="*/ 19 h 72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654" h="728">
                      <a:moveTo>
                        <a:pt x="15" y="1"/>
                      </a:moveTo>
                      <a:lnTo>
                        <a:pt x="33" y="13"/>
                      </a:lnTo>
                      <a:lnTo>
                        <a:pt x="53" y="22"/>
                      </a:lnTo>
                      <a:lnTo>
                        <a:pt x="71" y="29"/>
                      </a:lnTo>
                      <a:lnTo>
                        <a:pt x="99" y="40"/>
                      </a:lnTo>
                      <a:lnTo>
                        <a:pt x="123" y="47"/>
                      </a:lnTo>
                      <a:lnTo>
                        <a:pt x="149" y="55"/>
                      </a:lnTo>
                      <a:lnTo>
                        <a:pt x="177" y="61"/>
                      </a:lnTo>
                      <a:lnTo>
                        <a:pt x="205" y="68"/>
                      </a:lnTo>
                      <a:lnTo>
                        <a:pt x="235" y="73"/>
                      </a:lnTo>
                      <a:lnTo>
                        <a:pt x="270" y="77"/>
                      </a:lnTo>
                      <a:lnTo>
                        <a:pt x="304" y="80"/>
                      </a:lnTo>
                      <a:lnTo>
                        <a:pt x="335" y="80"/>
                      </a:lnTo>
                      <a:lnTo>
                        <a:pt x="373" y="80"/>
                      </a:lnTo>
                      <a:lnTo>
                        <a:pt x="415" y="73"/>
                      </a:lnTo>
                      <a:lnTo>
                        <a:pt x="447" y="69"/>
                      </a:lnTo>
                      <a:lnTo>
                        <a:pt x="470" y="64"/>
                      </a:lnTo>
                      <a:lnTo>
                        <a:pt x="499" y="57"/>
                      </a:lnTo>
                      <a:lnTo>
                        <a:pt x="522" y="50"/>
                      </a:lnTo>
                      <a:lnTo>
                        <a:pt x="544" y="42"/>
                      </a:lnTo>
                      <a:lnTo>
                        <a:pt x="571" y="31"/>
                      </a:lnTo>
                      <a:lnTo>
                        <a:pt x="591" y="23"/>
                      </a:lnTo>
                      <a:lnTo>
                        <a:pt x="610" y="14"/>
                      </a:lnTo>
                      <a:lnTo>
                        <a:pt x="626" y="8"/>
                      </a:lnTo>
                      <a:lnTo>
                        <a:pt x="638" y="0"/>
                      </a:lnTo>
                      <a:lnTo>
                        <a:pt x="643" y="20"/>
                      </a:lnTo>
                      <a:lnTo>
                        <a:pt x="646" y="40"/>
                      </a:lnTo>
                      <a:lnTo>
                        <a:pt x="647" y="57"/>
                      </a:lnTo>
                      <a:lnTo>
                        <a:pt x="651" y="89"/>
                      </a:lnTo>
                      <a:lnTo>
                        <a:pt x="652" y="112"/>
                      </a:lnTo>
                      <a:lnTo>
                        <a:pt x="654" y="134"/>
                      </a:lnTo>
                      <a:lnTo>
                        <a:pt x="654" y="153"/>
                      </a:lnTo>
                      <a:lnTo>
                        <a:pt x="651" y="184"/>
                      </a:lnTo>
                      <a:lnTo>
                        <a:pt x="650" y="207"/>
                      </a:lnTo>
                      <a:lnTo>
                        <a:pt x="647" y="234"/>
                      </a:lnTo>
                      <a:lnTo>
                        <a:pt x="642" y="265"/>
                      </a:lnTo>
                      <a:lnTo>
                        <a:pt x="638" y="291"/>
                      </a:lnTo>
                      <a:lnTo>
                        <a:pt x="628" y="329"/>
                      </a:lnTo>
                      <a:lnTo>
                        <a:pt x="619" y="359"/>
                      </a:lnTo>
                      <a:lnTo>
                        <a:pt x="608" y="387"/>
                      </a:lnTo>
                      <a:lnTo>
                        <a:pt x="598" y="412"/>
                      </a:lnTo>
                      <a:lnTo>
                        <a:pt x="584" y="442"/>
                      </a:lnTo>
                      <a:lnTo>
                        <a:pt x="570" y="470"/>
                      </a:lnTo>
                      <a:lnTo>
                        <a:pt x="556" y="493"/>
                      </a:lnTo>
                      <a:lnTo>
                        <a:pt x="540" y="517"/>
                      </a:lnTo>
                      <a:lnTo>
                        <a:pt x="521" y="546"/>
                      </a:lnTo>
                      <a:lnTo>
                        <a:pt x="499" y="576"/>
                      </a:lnTo>
                      <a:lnTo>
                        <a:pt x="478" y="599"/>
                      </a:lnTo>
                      <a:lnTo>
                        <a:pt x="455" y="624"/>
                      </a:lnTo>
                      <a:lnTo>
                        <a:pt x="429" y="647"/>
                      </a:lnTo>
                      <a:lnTo>
                        <a:pt x="402" y="669"/>
                      </a:lnTo>
                      <a:lnTo>
                        <a:pt x="382" y="686"/>
                      </a:lnTo>
                      <a:lnTo>
                        <a:pt x="363" y="701"/>
                      </a:lnTo>
                      <a:lnTo>
                        <a:pt x="340" y="715"/>
                      </a:lnTo>
                      <a:lnTo>
                        <a:pt x="322" y="728"/>
                      </a:lnTo>
                      <a:lnTo>
                        <a:pt x="303" y="716"/>
                      </a:lnTo>
                      <a:lnTo>
                        <a:pt x="286" y="705"/>
                      </a:lnTo>
                      <a:lnTo>
                        <a:pt x="262" y="687"/>
                      </a:lnTo>
                      <a:lnTo>
                        <a:pt x="243" y="672"/>
                      </a:lnTo>
                      <a:lnTo>
                        <a:pt x="223" y="655"/>
                      </a:lnTo>
                      <a:lnTo>
                        <a:pt x="205" y="638"/>
                      </a:lnTo>
                      <a:lnTo>
                        <a:pt x="183" y="617"/>
                      </a:lnTo>
                      <a:lnTo>
                        <a:pt x="163" y="592"/>
                      </a:lnTo>
                      <a:lnTo>
                        <a:pt x="136" y="558"/>
                      </a:lnTo>
                      <a:lnTo>
                        <a:pt x="117" y="532"/>
                      </a:lnTo>
                      <a:lnTo>
                        <a:pt x="101" y="509"/>
                      </a:lnTo>
                      <a:lnTo>
                        <a:pt x="84" y="479"/>
                      </a:lnTo>
                      <a:lnTo>
                        <a:pt x="71" y="455"/>
                      </a:lnTo>
                      <a:lnTo>
                        <a:pt x="57" y="424"/>
                      </a:lnTo>
                      <a:lnTo>
                        <a:pt x="45" y="396"/>
                      </a:lnTo>
                      <a:lnTo>
                        <a:pt x="36" y="372"/>
                      </a:lnTo>
                      <a:lnTo>
                        <a:pt x="25" y="335"/>
                      </a:lnTo>
                      <a:lnTo>
                        <a:pt x="17" y="309"/>
                      </a:lnTo>
                      <a:lnTo>
                        <a:pt x="10" y="274"/>
                      </a:lnTo>
                      <a:lnTo>
                        <a:pt x="6" y="248"/>
                      </a:lnTo>
                      <a:lnTo>
                        <a:pt x="1" y="207"/>
                      </a:lnTo>
                      <a:lnTo>
                        <a:pt x="0" y="176"/>
                      </a:lnTo>
                      <a:lnTo>
                        <a:pt x="0" y="140"/>
                      </a:lnTo>
                      <a:lnTo>
                        <a:pt x="1" y="103"/>
                      </a:lnTo>
                      <a:lnTo>
                        <a:pt x="3" y="74"/>
                      </a:lnTo>
                      <a:lnTo>
                        <a:pt x="7" y="43"/>
                      </a:lnTo>
                      <a:lnTo>
                        <a:pt x="11" y="19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4800"/>
                </a:p>
              </p:txBody>
            </p:sp>
          </p:grpSp>
        </p:grpSp>
        <p:sp>
          <p:nvSpPr>
            <p:cNvPr id="9" name="Text Box 15" descr="Sphere"/>
            <p:cNvSpPr txBox="1">
              <a:spLocks noChangeArrowheads="1"/>
            </p:cNvSpPr>
            <p:nvPr/>
          </p:nvSpPr>
          <p:spPr bwMode="auto">
            <a:xfrm>
              <a:off x="2874" y="737"/>
              <a:ext cx="394" cy="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200" b="1" dirty="0">
                  <a:solidFill>
                    <a:srgbClr val="FF0000"/>
                  </a:solidFill>
                  <a:latin typeface="CG Times" charset="0"/>
                </a:rPr>
                <a:t>Nervous</a:t>
              </a:r>
            </a:p>
          </p:txBody>
        </p:sp>
        <p:sp>
          <p:nvSpPr>
            <p:cNvPr id="10" name="Text Box 16" descr="Sphere"/>
            <p:cNvSpPr txBox="1">
              <a:spLocks noChangeArrowheads="1"/>
            </p:cNvSpPr>
            <p:nvPr/>
          </p:nvSpPr>
          <p:spPr bwMode="auto">
            <a:xfrm>
              <a:off x="3439" y="2405"/>
              <a:ext cx="649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200" b="1" dirty="0">
                  <a:latin typeface="CG Times" charset="0"/>
                </a:rPr>
                <a:t>Immune/</a:t>
              </a:r>
            </a:p>
            <a:p>
              <a:r>
                <a:rPr lang="en-US" altLang="en-US" sz="3200" b="1" dirty="0">
                  <a:latin typeface="CG Times" charset="0"/>
                </a:rPr>
                <a:t>Hematopoietic</a:t>
              </a:r>
            </a:p>
          </p:txBody>
        </p:sp>
        <p:sp>
          <p:nvSpPr>
            <p:cNvPr id="11" name="Text Box 17" descr="Sphere"/>
            <p:cNvSpPr txBox="1">
              <a:spLocks noChangeArrowheads="1"/>
            </p:cNvSpPr>
            <p:nvPr/>
          </p:nvSpPr>
          <p:spPr bwMode="auto">
            <a:xfrm>
              <a:off x="1728" y="1968"/>
              <a:ext cx="96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6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4800" b="1" dirty="0">
                  <a:latin typeface="CG Times" charset="0"/>
                </a:rPr>
                <a:t> </a:t>
              </a:r>
              <a:r>
                <a:rPr lang="en-US" altLang="en-US" sz="3200" b="1" dirty="0">
                  <a:latin typeface="CG Times" charset="0"/>
                </a:rPr>
                <a:t>Endocrine</a:t>
              </a:r>
            </a:p>
          </p:txBody>
        </p:sp>
      </p:grp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8492410" y="12089191"/>
            <a:ext cx="502249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</a:rPr>
              <a:t>Neuroimmune</a:t>
            </a:r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communication: Video</a:t>
            </a: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From Emotions and Disease Exhibit, </a:t>
            </a: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Multimedia Software Inc.)</a:t>
            </a:r>
          </a:p>
        </p:txBody>
      </p:sp>
      <p:pic>
        <p:nvPicPr>
          <p:cNvPr id="21" name="Picture 5" descr="Neuroendocrine hematopoietic ax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8" t="4445" r="22963" b="5556"/>
          <a:stretch>
            <a:fillRect/>
          </a:stretch>
        </p:blipFill>
        <p:spPr bwMode="auto">
          <a:xfrm>
            <a:off x="9391206" y="4257277"/>
            <a:ext cx="7150628" cy="783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6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2" descr="Fig 8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7666" r="10916" b="37334"/>
          <a:stretch>
            <a:fillRect/>
          </a:stretch>
        </p:blipFill>
        <p:spPr bwMode="auto">
          <a:xfrm>
            <a:off x="8590823" y="2703006"/>
            <a:ext cx="9346085" cy="994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17085395" y="3200400"/>
            <a:ext cx="232508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0665719" y="2857516"/>
            <a:ext cx="992808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4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G</a:t>
            </a:r>
            <a:r>
              <a:rPr lang="en-US" altLang="en-US" sz="4800" b="1" baseline="-25000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7085395" y="6553200"/>
            <a:ext cx="232508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968141" y="6226265"/>
            <a:ext cx="2642894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4800" b="1" baseline="-2500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+SP/G0/1 transit</a:t>
            </a: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17708023" y="7381102"/>
            <a:ext cx="1550056" cy="11532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8015109">
            <a:off x="17631122" y="10912391"/>
            <a:ext cx="760845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6400">
                <a:solidFill>
                  <a:srgbClr val="CC0000"/>
                </a:solidFill>
                <a:latin typeface="Times New Roman" panose="02020603050405020304" pitchFamily="18" charset="0"/>
                <a:sym typeface="Webdings" panose="05030102010509060703" pitchFamily="18" charset="2"/>
              </a:rPr>
              <a:t></a:t>
            </a:r>
            <a:endParaRPr lang="en-US" altLang="en-US" sz="640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4026548" y="12971588"/>
            <a:ext cx="3583097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J Neuroimmunol</a:t>
            </a:r>
            <a:r>
              <a:rPr lang="en-US" altLang="en-US"/>
              <a:t> 2003;138:65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1705"/>
          <a:stretch/>
        </p:blipFill>
        <p:spPr>
          <a:xfrm>
            <a:off x="297712" y="4622816"/>
            <a:ext cx="7970302" cy="541431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8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4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4" name="HFHIS_Final.png" descr="HFHIS_Fin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73970" y="2866775"/>
            <a:ext cx="1954856" cy="173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776" tIns="32388" rIns="64776" bIns="3238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/>
              <a:t>Marrow Cavity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626270" y="4803524"/>
            <a:ext cx="10716281" cy="8026400"/>
          </a:xfrm>
          <a:prstGeom prst="can">
            <a:avLst>
              <a:gd name="adj" fmla="val 50000"/>
            </a:avLst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3200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1467737" y="5378200"/>
            <a:ext cx="9023822" cy="2867024"/>
          </a:xfrm>
          <a:prstGeom prst="ellipse">
            <a:avLst/>
          </a:prstGeom>
          <a:solidFill>
            <a:srgbClr val="993366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454226" y="6524374"/>
            <a:ext cx="1088945" cy="1701800"/>
          </a:xfrm>
          <a:prstGeom prst="can">
            <a:avLst>
              <a:gd name="adj" fmla="val 32289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6705359" y="7384800"/>
            <a:ext cx="879030" cy="660400"/>
          </a:xfrm>
          <a:custGeom>
            <a:avLst/>
            <a:gdLst>
              <a:gd name="T0" fmla="*/ 0 w 311"/>
              <a:gd name="T1" fmla="*/ 39219 h 261"/>
              <a:gd name="T2" fmla="*/ 145351 w 311"/>
              <a:gd name="T3" fmla="*/ 63257 h 261"/>
              <a:gd name="T4" fmla="*/ 160741 w 311"/>
              <a:gd name="T5" fmla="*/ 206217 h 261"/>
              <a:gd name="T6" fmla="*/ 531813 w 311"/>
              <a:gd name="T7" fmla="*/ 301102 h 2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1" h="261">
                <a:moveTo>
                  <a:pt x="0" y="31"/>
                </a:moveTo>
                <a:cubicBezTo>
                  <a:pt x="45" y="0"/>
                  <a:pt x="56" y="5"/>
                  <a:pt x="85" y="50"/>
                </a:cubicBezTo>
                <a:cubicBezTo>
                  <a:pt x="94" y="98"/>
                  <a:pt x="106" y="117"/>
                  <a:pt x="94" y="163"/>
                </a:cubicBezTo>
                <a:cubicBezTo>
                  <a:pt x="143" y="261"/>
                  <a:pt x="221" y="195"/>
                  <a:pt x="311" y="238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953974" y="7099051"/>
            <a:ext cx="949876" cy="361950"/>
          </a:xfrm>
          <a:custGeom>
            <a:avLst/>
            <a:gdLst>
              <a:gd name="T0" fmla="*/ 0 w 2719"/>
              <a:gd name="T1" fmla="*/ 81302 h 463"/>
              <a:gd name="T2" fmla="*/ 35930 w 2719"/>
              <a:gd name="T3" fmla="*/ 81302 h 463"/>
              <a:gd name="T4" fmla="*/ 153655 w 2719"/>
              <a:gd name="T5" fmla="*/ 48078 h 463"/>
              <a:gd name="T6" fmla="*/ 189586 w 2719"/>
              <a:gd name="T7" fmla="*/ 25798 h 463"/>
              <a:gd name="T8" fmla="*/ 229532 w 2719"/>
              <a:gd name="T9" fmla="*/ 10944 h 463"/>
              <a:gd name="T10" fmla="*/ 253415 w 2719"/>
              <a:gd name="T11" fmla="*/ 3518 h 463"/>
              <a:gd name="T12" fmla="*/ 265462 w 2719"/>
              <a:gd name="T13" fmla="*/ 0 h 463"/>
              <a:gd name="T14" fmla="*/ 325276 w 2719"/>
              <a:gd name="T15" fmla="*/ 3518 h 463"/>
              <a:gd name="T16" fmla="*/ 373253 w 2719"/>
              <a:gd name="T17" fmla="*/ 29316 h 463"/>
              <a:gd name="T18" fmla="*/ 419118 w 2719"/>
              <a:gd name="T19" fmla="*/ 59022 h 463"/>
              <a:gd name="T20" fmla="*/ 574675 w 2719"/>
              <a:gd name="T21" fmla="*/ 99673 h 463"/>
              <a:gd name="T22" fmla="*/ 550792 w 2719"/>
              <a:gd name="T23" fmla="*/ 110618 h 463"/>
              <a:gd name="T24" fmla="*/ 456950 w 2719"/>
              <a:gd name="T25" fmla="*/ 114526 h 463"/>
              <a:gd name="T26" fmla="*/ 443001 w 2719"/>
              <a:gd name="T27" fmla="*/ 110618 h 463"/>
              <a:gd name="T28" fmla="*/ 397137 w 2719"/>
              <a:gd name="T29" fmla="*/ 118044 h 463"/>
              <a:gd name="T30" fmla="*/ 369238 w 2719"/>
              <a:gd name="T31" fmla="*/ 132897 h 463"/>
              <a:gd name="T32" fmla="*/ 363108 w 2719"/>
              <a:gd name="T33" fmla="*/ 140324 h 463"/>
              <a:gd name="T34" fmla="*/ 327178 w 2719"/>
              <a:gd name="T35" fmla="*/ 158695 h 463"/>
              <a:gd name="T36" fmla="*/ 293361 w 2719"/>
              <a:gd name="T37" fmla="*/ 180975 h 463"/>
              <a:gd name="T38" fmla="*/ 209453 w 2719"/>
              <a:gd name="T39" fmla="*/ 177066 h 463"/>
              <a:gd name="T40" fmla="*/ 171620 w 2719"/>
              <a:gd name="T41" fmla="*/ 154786 h 463"/>
              <a:gd name="T42" fmla="*/ 147737 w 2719"/>
              <a:gd name="T43" fmla="*/ 136415 h 463"/>
              <a:gd name="T44" fmla="*/ 107791 w 2719"/>
              <a:gd name="T45" fmla="*/ 110618 h 463"/>
              <a:gd name="T46" fmla="*/ 63829 w 2719"/>
              <a:gd name="T47" fmla="*/ 99673 h 463"/>
              <a:gd name="T48" fmla="*/ 19867 w 2719"/>
              <a:gd name="T49" fmla="*/ 92246 h 463"/>
              <a:gd name="T50" fmla="*/ 9934 w 2719"/>
              <a:gd name="T51" fmla="*/ 66449 h 463"/>
              <a:gd name="T52" fmla="*/ 0 w 2719"/>
              <a:gd name="T53" fmla="*/ 81302 h 46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719" h="463">
                <a:moveTo>
                  <a:pt x="0" y="208"/>
                </a:moveTo>
                <a:cubicBezTo>
                  <a:pt x="80" y="181"/>
                  <a:pt x="78" y="196"/>
                  <a:pt x="170" y="208"/>
                </a:cubicBezTo>
                <a:cubicBezTo>
                  <a:pt x="355" y="196"/>
                  <a:pt x="546" y="169"/>
                  <a:pt x="727" y="123"/>
                </a:cubicBezTo>
                <a:cubicBezTo>
                  <a:pt x="784" y="108"/>
                  <a:pt x="839" y="77"/>
                  <a:pt x="897" y="66"/>
                </a:cubicBezTo>
                <a:cubicBezTo>
                  <a:pt x="959" y="54"/>
                  <a:pt x="1023" y="40"/>
                  <a:pt x="1086" y="28"/>
                </a:cubicBezTo>
                <a:cubicBezTo>
                  <a:pt x="1124" y="21"/>
                  <a:pt x="1161" y="15"/>
                  <a:pt x="1199" y="9"/>
                </a:cubicBezTo>
                <a:cubicBezTo>
                  <a:pt x="1218" y="6"/>
                  <a:pt x="1256" y="0"/>
                  <a:pt x="1256" y="0"/>
                </a:cubicBezTo>
                <a:cubicBezTo>
                  <a:pt x="1350" y="3"/>
                  <a:pt x="1445" y="4"/>
                  <a:pt x="1539" y="9"/>
                </a:cubicBezTo>
                <a:cubicBezTo>
                  <a:pt x="1622" y="14"/>
                  <a:pt x="1689" y="51"/>
                  <a:pt x="1766" y="75"/>
                </a:cubicBezTo>
                <a:cubicBezTo>
                  <a:pt x="1826" y="116"/>
                  <a:pt x="1913" y="132"/>
                  <a:pt x="1983" y="151"/>
                </a:cubicBezTo>
                <a:cubicBezTo>
                  <a:pt x="2226" y="217"/>
                  <a:pt x="2468" y="235"/>
                  <a:pt x="2719" y="255"/>
                </a:cubicBezTo>
                <a:cubicBezTo>
                  <a:pt x="2681" y="264"/>
                  <a:pt x="2645" y="276"/>
                  <a:pt x="2606" y="283"/>
                </a:cubicBezTo>
                <a:cubicBezTo>
                  <a:pt x="2456" y="274"/>
                  <a:pt x="2312" y="280"/>
                  <a:pt x="2162" y="293"/>
                </a:cubicBezTo>
                <a:cubicBezTo>
                  <a:pt x="2140" y="290"/>
                  <a:pt x="2118" y="282"/>
                  <a:pt x="2096" y="283"/>
                </a:cubicBezTo>
                <a:cubicBezTo>
                  <a:pt x="2023" y="285"/>
                  <a:pt x="1879" y="302"/>
                  <a:pt x="1879" y="302"/>
                </a:cubicBezTo>
                <a:cubicBezTo>
                  <a:pt x="1836" y="312"/>
                  <a:pt x="1787" y="320"/>
                  <a:pt x="1747" y="340"/>
                </a:cubicBezTo>
                <a:cubicBezTo>
                  <a:pt x="1737" y="345"/>
                  <a:pt x="1729" y="354"/>
                  <a:pt x="1718" y="359"/>
                </a:cubicBezTo>
                <a:cubicBezTo>
                  <a:pt x="1665" y="381"/>
                  <a:pt x="1603" y="390"/>
                  <a:pt x="1548" y="406"/>
                </a:cubicBezTo>
                <a:cubicBezTo>
                  <a:pt x="1493" y="422"/>
                  <a:pt x="1443" y="449"/>
                  <a:pt x="1388" y="463"/>
                </a:cubicBezTo>
                <a:cubicBezTo>
                  <a:pt x="1255" y="450"/>
                  <a:pt x="1125" y="461"/>
                  <a:pt x="991" y="453"/>
                </a:cubicBezTo>
                <a:cubicBezTo>
                  <a:pt x="933" y="434"/>
                  <a:pt x="866" y="423"/>
                  <a:pt x="812" y="396"/>
                </a:cubicBezTo>
                <a:cubicBezTo>
                  <a:pt x="775" y="378"/>
                  <a:pt x="738" y="363"/>
                  <a:pt x="699" y="349"/>
                </a:cubicBezTo>
                <a:cubicBezTo>
                  <a:pt x="641" y="293"/>
                  <a:pt x="593" y="291"/>
                  <a:pt x="510" y="283"/>
                </a:cubicBezTo>
                <a:cubicBezTo>
                  <a:pt x="444" y="267"/>
                  <a:pt x="371" y="263"/>
                  <a:pt x="302" y="255"/>
                </a:cubicBezTo>
                <a:cubicBezTo>
                  <a:pt x="240" y="238"/>
                  <a:pt x="158" y="248"/>
                  <a:pt x="94" y="236"/>
                </a:cubicBezTo>
                <a:cubicBezTo>
                  <a:pt x="75" y="233"/>
                  <a:pt x="66" y="165"/>
                  <a:pt x="47" y="170"/>
                </a:cubicBezTo>
                <a:cubicBezTo>
                  <a:pt x="28" y="175"/>
                  <a:pt x="16" y="195"/>
                  <a:pt x="0" y="208"/>
                </a:cubicBezTo>
                <a:close/>
              </a:path>
            </a:pathLst>
          </a:custGeom>
          <a:solidFill>
            <a:srgbClr val="E6B8E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6304075" y="7273675"/>
            <a:ext cx="202046" cy="6985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5160144" y="7384801"/>
            <a:ext cx="676984" cy="244474"/>
          </a:xfrm>
          <a:custGeom>
            <a:avLst/>
            <a:gdLst>
              <a:gd name="T0" fmla="*/ 0 w 2719"/>
              <a:gd name="T1" fmla="*/ 54914 h 463"/>
              <a:gd name="T2" fmla="*/ 25608 w 2719"/>
              <a:gd name="T3" fmla="*/ 54914 h 463"/>
              <a:gd name="T4" fmla="*/ 109511 w 2719"/>
              <a:gd name="T5" fmla="*/ 32473 h 463"/>
              <a:gd name="T6" fmla="*/ 135119 w 2719"/>
              <a:gd name="T7" fmla="*/ 17425 h 463"/>
              <a:gd name="T8" fmla="*/ 163589 w 2719"/>
              <a:gd name="T9" fmla="*/ 7392 h 463"/>
              <a:gd name="T10" fmla="*/ 180611 w 2719"/>
              <a:gd name="T11" fmla="*/ 2376 h 463"/>
              <a:gd name="T12" fmla="*/ 189197 w 2719"/>
              <a:gd name="T13" fmla="*/ 0 h 463"/>
              <a:gd name="T14" fmla="*/ 231826 w 2719"/>
              <a:gd name="T15" fmla="*/ 2376 h 463"/>
              <a:gd name="T16" fmla="*/ 266020 w 2719"/>
              <a:gd name="T17" fmla="*/ 19801 h 463"/>
              <a:gd name="T18" fmla="*/ 298708 w 2719"/>
              <a:gd name="T19" fmla="*/ 39866 h 463"/>
              <a:gd name="T20" fmla="*/ 409575 w 2719"/>
              <a:gd name="T21" fmla="*/ 67323 h 463"/>
              <a:gd name="T22" fmla="*/ 392553 w 2719"/>
              <a:gd name="T23" fmla="*/ 74715 h 463"/>
              <a:gd name="T24" fmla="*/ 325672 w 2719"/>
              <a:gd name="T25" fmla="*/ 77355 h 463"/>
              <a:gd name="T26" fmla="*/ 315730 w 2719"/>
              <a:gd name="T27" fmla="*/ 74715 h 463"/>
              <a:gd name="T28" fmla="*/ 283042 w 2719"/>
              <a:gd name="T29" fmla="*/ 79731 h 463"/>
              <a:gd name="T30" fmla="*/ 263158 w 2719"/>
              <a:gd name="T31" fmla="*/ 89764 h 463"/>
              <a:gd name="T32" fmla="*/ 258790 w 2719"/>
              <a:gd name="T33" fmla="*/ 94780 h 463"/>
              <a:gd name="T34" fmla="*/ 233182 w 2719"/>
              <a:gd name="T35" fmla="*/ 107188 h 463"/>
              <a:gd name="T36" fmla="*/ 209081 w 2719"/>
              <a:gd name="T37" fmla="*/ 122237 h 463"/>
              <a:gd name="T38" fmla="*/ 149279 w 2719"/>
              <a:gd name="T39" fmla="*/ 119597 h 463"/>
              <a:gd name="T40" fmla="*/ 122315 w 2719"/>
              <a:gd name="T41" fmla="*/ 104548 h 463"/>
              <a:gd name="T42" fmla="*/ 105293 w 2719"/>
              <a:gd name="T43" fmla="*/ 92140 h 463"/>
              <a:gd name="T44" fmla="*/ 76824 w 2719"/>
              <a:gd name="T45" fmla="*/ 74715 h 463"/>
              <a:gd name="T46" fmla="*/ 45492 w 2719"/>
              <a:gd name="T47" fmla="*/ 67323 h 463"/>
              <a:gd name="T48" fmla="*/ 14160 w 2719"/>
              <a:gd name="T49" fmla="*/ 62307 h 463"/>
              <a:gd name="T50" fmla="*/ 7080 w 2719"/>
              <a:gd name="T51" fmla="*/ 44882 h 463"/>
              <a:gd name="T52" fmla="*/ 0 w 2719"/>
              <a:gd name="T53" fmla="*/ 54914 h 46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719" h="463">
                <a:moveTo>
                  <a:pt x="0" y="208"/>
                </a:moveTo>
                <a:cubicBezTo>
                  <a:pt x="80" y="181"/>
                  <a:pt x="78" y="196"/>
                  <a:pt x="170" y="208"/>
                </a:cubicBezTo>
                <a:cubicBezTo>
                  <a:pt x="355" y="196"/>
                  <a:pt x="546" y="169"/>
                  <a:pt x="727" y="123"/>
                </a:cubicBezTo>
                <a:cubicBezTo>
                  <a:pt x="784" y="108"/>
                  <a:pt x="839" y="77"/>
                  <a:pt x="897" y="66"/>
                </a:cubicBezTo>
                <a:cubicBezTo>
                  <a:pt x="959" y="54"/>
                  <a:pt x="1023" y="40"/>
                  <a:pt x="1086" y="28"/>
                </a:cubicBezTo>
                <a:cubicBezTo>
                  <a:pt x="1124" y="21"/>
                  <a:pt x="1161" y="15"/>
                  <a:pt x="1199" y="9"/>
                </a:cubicBezTo>
                <a:cubicBezTo>
                  <a:pt x="1218" y="6"/>
                  <a:pt x="1256" y="0"/>
                  <a:pt x="1256" y="0"/>
                </a:cubicBezTo>
                <a:cubicBezTo>
                  <a:pt x="1350" y="3"/>
                  <a:pt x="1445" y="4"/>
                  <a:pt x="1539" y="9"/>
                </a:cubicBezTo>
                <a:cubicBezTo>
                  <a:pt x="1622" y="14"/>
                  <a:pt x="1689" y="51"/>
                  <a:pt x="1766" y="75"/>
                </a:cubicBezTo>
                <a:cubicBezTo>
                  <a:pt x="1826" y="116"/>
                  <a:pt x="1913" y="132"/>
                  <a:pt x="1983" y="151"/>
                </a:cubicBezTo>
                <a:cubicBezTo>
                  <a:pt x="2226" y="217"/>
                  <a:pt x="2468" y="235"/>
                  <a:pt x="2719" y="255"/>
                </a:cubicBezTo>
                <a:cubicBezTo>
                  <a:pt x="2681" y="264"/>
                  <a:pt x="2645" y="276"/>
                  <a:pt x="2606" y="283"/>
                </a:cubicBezTo>
                <a:cubicBezTo>
                  <a:pt x="2456" y="274"/>
                  <a:pt x="2312" y="280"/>
                  <a:pt x="2162" y="293"/>
                </a:cubicBezTo>
                <a:cubicBezTo>
                  <a:pt x="2140" y="290"/>
                  <a:pt x="2118" y="282"/>
                  <a:pt x="2096" y="283"/>
                </a:cubicBezTo>
                <a:cubicBezTo>
                  <a:pt x="2023" y="285"/>
                  <a:pt x="1879" y="302"/>
                  <a:pt x="1879" y="302"/>
                </a:cubicBezTo>
                <a:cubicBezTo>
                  <a:pt x="1836" y="312"/>
                  <a:pt x="1787" y="320"/>
                  <a:pt x="1747" y="340"/>
                </a:cubicBezTo>
                <a:cubicBezTo>
                  <a:pt x="1737" y="345"/>
                  <a:pt x="1729" y="354"/>
                  <a:pt x="1718" y="359"/>
                </a:cubicBezTo>
                <a:cubicBezTo>
                  <a:pt x="1665" y="381"/>
                  <a:pt x="1603" y="390"/>
                  <a:pt x="1548" y="406"/>
                </a:cubicBezTo>
                <a:cubicBezTo>
                  <a:pt x="1493" y="422"/>
                  <a:pt x="1443" y="449"/>
                  <a:pt x="1388" y="463"/>
                </a:cubicBezTo>
                <a:cubicBezTo>
                  <a:pt x="1255" y="450"/>
                  <a:pt x="1125" y="461"/>
                  <a:pt x="991" y="453"/>
                </a:cubicBezTo>
                <a:cubicBezTo>
                  <a:pt x="933" y="434"/>
                  <a:pt x="866" y="423"/>
                  <a:pt x="812" y="396"/>
                </a:cubicBezTo>
                <a:cubicBezTo>
                  <a:pt x="775" y="378"/>
                  <a:pt x="738" y="363"/>
                  <a:pt x="699" y="349"/>
                </a:cubicBezTo>
                <a:cubicBezTo>
                  <a:pt x="641" y="293"/>
                  <a:pt x="593" y="291"/>
                  <a:pt x="510" y="283"/>
                </a:cubicBezTo>
                <a:cubicBezTo>
                  <a:pt x="444" y="267"/>
                  <a:pt x="371" y="263"/>
                  <a:pt x="302" y="255"/>
                </a:cubicBezTo>
                <a:cubicBezTo>
                  <a:pt x="240" y="238"/>
                  <a:pt x="158" y="248"/>
                  <a:pt x="94" y="236"/>
                </a:cubicBezTo>
                <a:cubicBezTo>
                  <a:pt x="75" y="233"/>
                  <a:pt x="66" y="165"/>
                  <a:pt x="47" y="170"/>
                </a:cubicBezTo>
                <a:cubicBezTo>
                  <a:pt x="28" y="175"/>
                  <a:pt x="16" y="195"/>
                  <a:pt x="0" y="208"/>
                </a:cubicBezTo>
                <a:close/>
              </a:path>
            </a:pathLst>
          </a:custGeom>
          <a:solidFill>
            <a:srgbClr val="E6B8E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409289" y="7502274"/>
            <a:ext cx="146942" cy="50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4905868" y="5378200"/>
            <a:ext cx="674360" cy="1216024"/>
          </a:xfrm>
          <a:custGeom>
            <a:avLst/>
            <a:gdLst>
              <a:gd name="T0" fmla="*/ 407988 w 238"/>
              <a:gd name="T1" fmla="*/ 608012 h 481"/>
              <a:gd name="T2" fmla="*/ 392560 w 238"/>
              <a:gd name="T3" fmla="*/ 548601 h 481"/>
              <a:gd name="T4" fmla="*/ 375418 w 238"/>
              <a:gd name="T5" fmla="*/ 285677 h 481"/>
              <a:gd name="T6" fmla="*/ 197137 w 238"/>
              <a:gd name="T7" fmla="*/ 238907 h 481"/>
              <a:gd name="T8" fmla="*/ 149138 w 238"/>
              <a:gd name="T9" fmla="*/ 70787 h 481"/>
              <a:gd name="T10" fmla="*/ 101140 w 238"/>
              <a:gd name="T11" fmla="*/ 59411 h 481"/>
              <a:gd name="T12" fmla="*/ 3428 w 238"/>
              <a:gd name="T13" fmla="*/ 0 h 4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8" h="481">
                <a:moveTo>
                  <a:pt x="238" y="481"/>
                </a:moveTo>
                <a:cubicBezTo>
                  <a:pt x="235" y="465"/>
                  <a:pt x="230" y="450"/>
                  <a:pt x="229" y="434"/>
                </a:cubicBezTo>
                <a:cubicBezTo>
                  <a:pt x="224" y="365"/>
                  <a:pt x="230" y="294"/>
                  <a:pt x="219" y="226"/>
                </a:cubicBezTo>
                <a:cubicBezTo>
                  <a:pt x="215" y="201"/>
                  <a:pt x="127" y="191"/>
                  <a:pt x="115" y="189"/>
                </a:cubicBezTo>
                <a:cubicBezTo>
                  <a:pt x="104" y="153"/>
                  <a:pt x="108" y="78"/>
                  <a:pt x="87" y="56"/>
                </a:cubicBezTo>
                <a:cubicBezTo>
                  <a:pt x="80" y="49"/>
                  <a:pt x="68" y="50"/>
                  <a:pt x="59" y="47"/>
                </a:cubicBezTo>
                <a:cubicBezTo>
                  <a:pt x="0" y="7"/>
                  <a:pt x="2" y="32"/>
                  <a:pt x="2" y="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6820249" y="6524375"/>
            <a:ext cx="1973223" cy="374650"/>
          </a:xfrm>
          <a:custGeom>
            <a:avLst/>
            <a:gdLst>
              <a:gd name="T0" fmla="*/ 0 w 699"/>
              <a:gd name="T1" fmla="*/ 178465 h 148"/>
              <a:gd name="T2" fmla="*/ 80270 w 699"/>
              <a:gd name="T3" fmla="*/ 70880 h 148"/>
              <a:gd name="T4" fmla="*/ 210068 w 699"/>
              <a:gd name="T5" fmla="*/ 59488 h 148"/>
              <a:gd name="T6" fmla="*/ 403057 w 699"/>
              <a:gd name="T7" fmla="*/ 70880 h 148"/>
              <a:gd name="T8" fmla="*/ 596046 w 699"/>
              <a:gd name="T9" fmla="*/ 107585 h 148"/>
              <a:gd name="T10" fmla="*/ 741215 w 699"/>
              <a:gd name="T11" fmla="*/ 178465 h 148"/>
              <a:gd name="T12" fmla="*/ 999103 w 699"/>
              <a:gd name="T13" fmla="*/ 155682 h 148"/>
              <a:gd name="T14" fmla="*/ 1193800 w 699"/>
              <a:gd name="T15" fmla="*/ 0 h 1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99" h="148">
                <a:moveTo>
                  <a:pt x="0" y="141"/>
                </a:moveTo>
                <a:cubicBezTo>
                  <a:pt x="7" y="119"/>
                  <a:pt x="16" y="67"/>
                  <a:pt x="47" y="56"/>
                </a:cubicBezTo>
                <a:cubicBezTo>
                  <a:pt x="71" y="47"/>
                  <a:pt x="98" y="50"/>
                  <a:pt x="123" y="47"/>
                </a:cubicBezTo>
                <a:cubicBezTo>
                  <a:pt x="161" y="50"/>
                  <a:pt x="199" y="50"/>
                  <a:pt x="236" y="56"/>
                </a:cubicBezTo>
                <a:cubicBezTo>
                  <a:pt x="274" y="62"/>
                  <a:pt x="349" y="85"/>
                  <a:pt x="349" y="85"/>
                </a:cubicBezTo>
                <a:cubicBezTo>
                  <a:pt x="377" y="113"/>
                  <a:pt x="396" y="129"/>
                  <a:pt x="434" y="141"/>
                </a:cubicBezTo>
                <a:cubicBezTo>
                  <a:pt x="485" y="137"/>
                  <a:pt x="541" y="148"/>
                  <a:pt x="585" y="123"/>
                </a:cubicBezTo>
                <a:cubicBezTo>
                  <a:pt x="636" y="94"/>
                  <a:pt x="658" y="37"/>
                  <a:pt x="699" y="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6434553" y="5663950"/>
            <a:ext cx="718967" cy="860424"/>
          </a:xfrm>
          <a:custGeom>
            <a:avLst/>
            <a:gdLst>
              <a:gd name="T0" fmla="*/ 0 w 255"/>
              <a:gd name="T1" fmla="*/ 430212 h 264"/>
              <a:gd name="T2" fmla="*/ 240516 w 255"/>
              <a:gd name="T3" fmla="*/ 107553 h 264"/>
              <a:gd name="T4" fmla="*/ 402565 w 255"/>
              <a:gd name="T5" fmla="*/ 76591 h 264"/>
              <a:gd name="T6" fmla="*/ 434975 w 255"/>
              <a:gd name="T7" fmla="*/ 0 h 26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5" h="264">
                <a:moveTo>
                  <a:pt x="0" y="264"/>
                </a:moveTo>
                <a:cubicBezTo>
                  <a:pt x="38" y="206"/>
                  <a:pt x="76" y="95"/>
                  <a:pt x="141" y="66"/>
                </a:cubicBezTo>
                <a:cubicBezTo>
                  <a:pt x="170" y="53"/>
                  <a:pt x="204" y="54"/>
                  <a:pt x="236" y="47"/>
                </a:cubicBezTo>
                <a:cubicBezTo>
                  <a:pt x="217" y="19"/>
                  <a:pt x="197" y="0"/>
                  <a:pt x="255" y="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4934798" y="6813300"/>
            <a:ext cx="949876" cy="238124"/>
          </a:xfrm>
          <a:custGeom>
            <a:avLst/>
            <a:gdLst>
              <a:gd name="T0" fmla="*/ 0 w 2719"/>
              <a:gd name="T1" fmla="*/ 53488 h 463"/>
              <a:gd name="T2" fmla="*/ 35930 w 2719"/>
              <a:gd name="T3" fmla="*/ 53488 h 463"/>
              <a:gd name="T4" fmla="*/ 153655 w 2719"/>
              <a:gd name="T5" fmla="*/ 31630 h 463"/>
              <a:gd name="T6" fmla="*/ 189586 w 2719"/>
              <a:gd name="T7" fmla="*/ 16972 h 463"/>
              <a:gd name="T8" fmla="*/ 229532 w 2719"/>
              <a:gd name="T9" fmla="*/ 7200 h 463"/>
              <a:gd name="T10" fmla="*/ 253415 w 2719"/>
              <a:gd name="T11" fmla="*/ 2314 h 463"/>
              <a:gd name="T12" fmla="*/ 265462 w 2719"/>
              <a:gd name="T13" fmla="*/ 0 h 463"/>
              <a:gd name="T14" fmla="*/ 325276 w 2719"/>
              <a:gd name="T15" fmla="*/ 2314 h 463"/>
              <a:gd name="T16" fmla="*/ 373253 w 2719"/>
              <a:gd name="T17" fmla="*/ 19287 h 463"/>
              <a:gd name="T18" fmla="*/ 419118 w 2719"/>
              <a:gd name="T19" fmla="*/ 38830 h 463"/>
              <a:gd name="T20" fmla="*/ 574675 w 2719"/>
              <a:gd name="T21" fmla="*/ 65574 h 463"/>
              <a:gd name="T22" fmla="*/ 550792 w 2719"/>
              <a:gd name="T23" fmla="*/ 72774 h 463"/>
              <a:gd name="T24" fmla="*/ 456950 w 2719"/>
              <a:gd name="T25" fmla="*/ 75346 h 463"/>
              <a:gd name="T26" fmla="*/ 443001 w 2719"/>
              <a:gd name="T27" fmla="*/ 72774 h 463"/>
              <a:gd name="T28" fmla="*/ 397137 w 2719"/>
              <a:gd name="T29" fmla="*/ 77660 h 463"/>
              <a:gd name="T30" fmla="*/ 369238 w 2719"/>
              <a:gd name="T31" fmla="*/ 87432 h 463"/>
              <a:gd name="T32" fmla="*/ 363108 w 2719"/>
              <a:gd name="T33" fmla="*/ 92318 h 463"/>
              <a:gd name="T34" fmla="*/ 327178 w 2719"/>
              <a:gd name="T35" fmla="*/ 104404 h 463"/>
              <a:gd name="T36" fmla="*/ 293361 w 2719"/>
              <a:gd name="T37" fmla="*/ 119062 h 463"/>
              <a:gd name="T38" fmla="*/ 209453 w 2719"/>
              <a:gd name="T39" fmla="*/ 116490 h 463"/>
              <a:gd name="T40" fmla="*/ 171620 w 2719"/>
              <a:gd name="T41" fmla="*/ 101833 h 463"/>
              <a:gd name="T42" fmla="*/ 147737 w 2719"/>
              <a:gd name="T43" fmla="*/ 89747 h 463"/>
              <a:gd name="T44" fmla="*/ 107791 w 2719"/>
              <a:gd name="T45" fmla="*/ 72774 h 463"/>
              <a:gd name="T46" fmla="*/ 63829 w 2719"/>
              <a:gd name="T47" fmla="*/ 65574 h 463"/>
              <a:gd name="T48" fmla="*/ 19867 w 2719"/>
              <a:gd name="T49" fmla="*/ 60688 h 463"/>
              <a:gd name="T50" fmla="*/ 9934 w 2719"/>
              <a:gd name="T51" fmla="*/ 43716 h 463"/>
              <a:gd name="T52" fmla="*/ 0 w 2719"/>
              <a:gd name="T53" fmla="*/ 53488 h 46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719" h="463">
                <a:moveTo>
                  <a:pt x="0" y="208"/>
                </a:moveTo>
                <a:cubicBezTo>
                  <a:pt x="80" y="181"/>
                  <a:pt x="78" y="196"/>
                  <a:pt x="170" y="208"/>
                </a:cubicBezTo>
                <a:cubicBezTo>
                  <a:pt x="355" y="196"/>
                  <a:pt x="546" y="169"/>
                  <a:pt x="727" y="123"/>
                </a:cubicBezTo>
                <a:cubicBezTo>
                  <a:pt x="784" y="108"/>
                  <a:pt x="839" y="77"/>
                  <a:pt x="897" y="66"/>
                </a:cubicBezTo>
                <a:cubicBezTo>
                  <a:pt x="959" y="54"/>
                  <a:pt x="1023" y="40"/>
                  <a:pt x="1086" y="28"/>
                </a:cubicBezTo>
                <a:cubicBezTo>
                  <a:pt x="1124" y="21"/>
                  <a:pt x="1161" y="15"/>
                  <a:pt x="1199" y="9"/>
                </a:cubicBezTo>
                <a:cubicBezTo>
                  <a:pt x="1218" y="6"/>
                  <a:pt x="1256" y="0"/>
                  <a:pt x="1256" y="0"/>
                </a:cubicBezTo>
                <a:cubicBezTo>
                  <a:pt x="1350" y="3"/>
                  <a:pt x="1445" y="4"/>
                  <a:pt x="1539" y="9"/>
                </a:cubicBezTo>
                <a:cubicBezTo>
                  <a:pt x="1622" y="14"/>
                  <a:pt x="1689" y="51"/>
                  <a:pt x="1766" y="75"/>
                </a:cubicBezTo>
                <a:cubicBezTo>
                  <a:pt x="1826" y="116"/>
                  <a:pt x="1913" y="132"/>
                  <a:pt x="1983" y="151"/>
                </a:cubicBezTo>
                <a:cubicBezTo>
                  <a:pt x="2226" y="217"/>
                  <a:pt x="2468" y="235"/>
                  <a:pt x="2719" y="255"/>
                </a:cubicBezTo>
                <a:cubicBezTo>
                  <a:pt x="2681" y="264"/>
                  <a:pt x="2645" y="276"/>
                  <a:pt x="2606" y="283"/>
                </a:cubicBezTo>
                <a:cubicBezTo>
                  <a:pt x="2456" y="274"/>
                  <a:pt x="2312" y="280"/>
                  <a:pt x="2162" y="293"/>
                </a:cubicBezTo>
                <a:cubicBezTo>
                  <a:pt x="2140" y="290"/>
                  <a:pt x="2118" y="282"/>
                  <a:pt x="2096" y="283"/>
                </a:cubicBezTo>
                <a:cubicBezTo>
                  <a:pt x="2023" y="285"/>
                  <a:pt x="1879" y="302"/>
                  <a:pt x="1879" y="302"/>
                </a:cubicBezTo>
                <a:cubicBezTo>
                  <a:pt x="1836" y="312"/>
                  <a:pt x="1787" y="320"/>
                  <a:pt x="1747" y="340"/>
                </a:cubicBezTo>
                <a:cubicBezTo>
                  <a:pt x="1737" y="345"/>
                  <a:pt x="1729" y="354"/>
                  <a:pt x="1718" y="359"/>
                </a:cubicBezTo>
                <a:cubicBezTo>
                  <a:pt x="1665" y="381"/>
                  <a:pt x="1603" y="390"/>
                  <a:pt x="1548" y="406"/>
                </a:cubicBezTo>
                <a:cubicBezTo>
                  <a:pt x="1493" y="422"/>
                  <a:pt x="1443" y="449"/>
                  <a:pt x="1388" y="463"/>
                </a:cubicBezTo>
                <a:cubicBezTo>
                  <a:pt x="1255" y="450"/>
                  <a:pt x="1125" y="461"/>
                  <a:pt x="991" y="453"/>
                </a:cubicBezTo>
                <a:cubicBezTo>
                  <a:pt x="933" y="434"/>
                  <a:pt x="866" y="423"/>
                  <a:pt x="812" y="396"/>
                </a:cubicBezTo>
                <a:cubicBezTo>
                  <a:pt x="775" y="378"/>
                  <a:pt x="738" y="363"/>
                  <a:pt x="699" y="349"/>
                </a:cubicBezTo>
                <a:cubicBezTo>
                  <a:pt x="641" y="293"/>
                  <a:pt x="593" y="291"/>
                  <a:pt x="510" y="283"/>
                </a:cubicBezTo>
                <a:cubicBezTo>
                  <a:pt x="444" y="267"/>
                  <a:pt x="371" y="263"/>
                  <a:pt x="302" y="255"/>
                </a:cubicBezTo>
                <a:cubicBezTo>
                  <a:pt x="240" y="238"/>
                  <a:pt x="158" y="248"/>
                  <a:pt x="94" y="236"/>
                </a:cubicBezTo>
                <a:cubicBezTo>
                  <a:pt x="75" y="233"/>
                  <a:pt x="66" y="165"/>
                  <a:pt x="47" y="170"/>
                </a:cubicBezTo>
                <a:cubicBezTo>
                  <a:pt x="28" y="175"/>
                  <a:pt x="16" y="195"/>
                  <a:pt x="0" y="208"/>
                </a:cubicBezTo>
                <a:close/>
              </a:path>
            </a:pathLst>
          </a:custGeom>
          <a:solidFill>
            <a:srgbClr val="E6B8E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5285178" y="6924424"/>
            <a:ext cx="204669" cy="53976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3490567" y="7099050"/>
            <a:ext cx="1679339" cy="695324"/>
          </a:xfrm>
          <a:custGeom>
            <a:avLst/>
            <a:gdLst>
              <a:gd name="T0" fmla="*/ 1016000 w 595"/>
              <a:gd name="T1" fmla="*/ 34134 h 275"/>
              <a:gd name="T2" fmla="*/ 613015 w 595"/>
              <a:gd name="T3" fmla="*/ 22756 h 275"/>
              <a:gd name="T4" fmla="*/ 450797 w 595"/>
              <a:gd name="T5" fmla="*/ 213654 h 275"/>
              <a:gd name="T6" fmla="*/ 128067 w 595"/>
              <a:gd name="T7" fmla="*/ 237674 h 275"/>
              <a:gd name="T8" fmla="*/ 80255 w 595"/>
              <a:gd name="T9" fmla="*/ 273073 h 275"/>
              <a:gd name="T10" fmla="*/ 0 w 595"/>
              <a:gd name="T11" fmla="*/ 345134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95" h="275">
                <a:moveTo>
                  <a:pt x="595" y="27"/>
                </a:moveTo>
                <a:cubicBezTo>
                  <a:pt x="506" y="0"/>
                  <a:pt x="468" y="11"/>
                  <a:pt x="359" y="18"/>
                </a:cubicBezTo>
                <a:cubicBezTo>
                  <a:pt x="322" y="73"/>
                  <a:pt x="331" y="146"/>
                  <a:pt x="264" y="169"/>
                </a:cubicBezTo>
                <a:cubicBezTo>
                  <a:pt x="171" y="159"/>
                  <a:pt x="155" y="160"/>
                  <a:pt x="75" y="188"/>
                </a:cubicBezTo>
                <a:cubicBezTo>
                  <a:pt x="66" y="197"/>
                  <a:pt x="55" y="206"/>
                  <a:pt x="47" y="216"/>
                </a:cubicBezTo>
                <a:cubicBezTo>
                  <a:pt x="1" y="275"/>
                  <a:pt x="33" y="273"/>
                  <a:pt x="0" y="273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1108897" y="4238375"/>
            <a:ext cx="4245578" cy="238125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8592870" y="3933574"/>
            <a:ext cx="47232" cy="22860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4634656" y="7670551"/>
            <a:ext cx="480185" cy="425450"/>
          </a:xfrm>
          <a:custGeom>
            <a:avLst/>
            <a:gdLst>
              <a:gd name="T0" fmla="*/ 290512 w 170"/>
              <a:gd name="T1" fmla="*/ 11262 h 170"/>
              <a:gd name="T2" fmla="*/ 194814 w 170"/>
              <a:gd name="T3" fmla="*/ 0 h 170"/>
              <a:gd name="T4" fmla="*/ 145256 w 170"/>
              <a:gd name="T5" fmla="*/ 11262 h 170"/>
              <a:gd name="T6" fmla="*/ 177725 w 170"/>
              <a:gd name="T7" fmla="*/ 93849 h 170"/>
              <a:gd name="T8" fmla="*/ 0 w 170"/>
              <a:gd name="T9" fmla="*/ 212725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0" h="170">
                <a:moveTo>
                  <a:pt x="170" y="9"/>
                </a:moveTo>
                <a:cubicBezTo>
                  <a:pt x="151" y="6"/>
                  <a:pt x="133" y="0"/>
                  <a:pt x="114" y="0"/>
                </a:cubicBezTo>
                <a:cubicBezTo>
                  <a:pt x="104" y="0"/>
                  <a:pt x="89" y="0"/>
                  <a:pt x="85" y="9"/>
                </a:cubicBezTo>
                <a:cubicBezTo>
                  <a:pt x="83" y="13"/>
                  <a:pt x="101" y="67"/>
                  <a:pt x="104" y="75"/>
                </a:cubicBezTo>
                <a:cubicBezTo>
                  <a:pt x="81" y="145"/>
                  <a:pt x="57" y="140"/>
                  <a:pt x="0" y="17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4" name="Freeform 22"/>
          <p:cNvSpPr>
            <a:spLocks/>
          </p:cNvSpPr>
          <p:nvPr/>
        </p:nvSpPr>
        <p:spPr bwMode="auto">
          <a:xfrm>
            <a:off x="6699574" y="7099051"/>
            <a:ext cx="823925" cy="269874"/>
          </a:xfrm>
          <a:custGeom>
            <a:avLst/>
            <a:gdLst>
              <a:gd name="T0" fmla="*/ 0 w 805"/>
              <a:gd name="T1" fmla="*/ 23527 h 195"/>
              <a:gd name="T2" fmla="*/ 110841 w 805"/>
              <a:gd name="T3" fmla="*/ 10380 h 195"/>
              <a:gd name="T4" fmla="*/ 187006 w 805"/>
              <a:gd name="T5" fmla="*/ 36675 h 195"/>
              <a:gd name="T6" fmla="*/ 251405 w 805"/>
              <a:gd name="T7" fmla="*/ 108642 h 195"/>
              <a:gd name="T8" fmla="*/ 326950 w 805"/>
              <a:gd name="T9" fmla="*/ 95494 h 195"/>
              <a:gd name="T10" fmla="*/ 397542 w 805"/>
              <a:gd name="T11" fmla="*/ 108642 h 195"/>
              <a:gd name="T12" fmla="*/ 461941 w 805"/>
              <a:gd name="T13" fmla="*/ 128017 h 195"/>
              <a:gd name="T14" fmla="*/ 479279 w 805"/>
              <a:gd name="T15" fmla="*/ 134245 h 195"/>
              <a:gd name="T16" fmla="*/ 496617 w 805"/>
              <a:gd name="T17" fmla="*/ 121097 h 1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5" h="195">
                <a:moveTo>
                  <a:pt x="0" y="34"/>
                </a:moveTo>
                <a:cubicBezTo>
                  <a:pt x="96" y="0"/>
                  <a:pt x="40" y="3"/>
                  <a:pt x="179" y="15"/>
                </a:cubicBezTo>
                <a:cubicBezTo>
                  <a:pt x="220" y="29"/>
                  <a:pt x="261" y="39"/>
                  <a:pt x="302" y="53"/>
                </a:cubicBezTo>
                <a:cubicBezTo>
                  <a:pt x="340" y="110"/>
                  <a:pt x="353" y="116"/>
                  <a:pt x="406" y="157"/>
                </a:cubicBezTo>
                <a:cubicBezTo>
                  <a:pt x="447" y="152"/>
                  <a:pt x="487" y="138"/>
                  <a:pt x="528" y="138"/>
                </a:cubicBezTo>
                <a:cubicBezTo>
                  <a:pt x="567" y="138"/>
                  <a:pt x="604" y="151"/>
                  <a:pt x="642" y="157"/>
                </a:cubicBezTo>
                <a:cubicBezTo>
                  <a:pt x="700" y="167"/>
                  <a:pt x="684" y="165"/>
                  <a:pt x="746" y="185"/>
                </a:cubicBezTo>
                <a:cubicBezTo>
                  <a:pt x="755" y="188"/>
                  <a:pt x="774" y="194"/>
                  <a:pt x="774" y="194"/>
                </a:cubicBezTo>
                <a:cubicBezTo>
                  <a:pt x="805" y="184"/>
                  <a:pt x="802" y="195"/>
                  <a:pt x="802" y="175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205623" y="3449386"/>
            <a:ext cx="1773802" cy="119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776" tIns="32388" rIns="64776" bIns="3238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/>
              <a:t>Central</a:t>
            </a:r>
            <a:r>
              <a:rPr lang="en-US" altLang="en-US" sz="2800" b="1" dirty="0"/>
              <a:t> </a:t>
            </a:r>
            <a:r>
              <a:rPr lang="en-US" altLang="en-US" sz="2800" dirty="0"/>
              <a:t>Sinus</a:t>
            </a:r>
          </a:p>
        </p:txBody>
      </p:sp>
      <p:sp>
        <p:nvSpPr>
          <p:cNvPr id="26" name="Freeform 24"/>
          <p:cNvSpPr>
            <a:spLocks/>
          </p:cNvSpPr>
          <p:nvPr/>
        </p:nvSpPr>
        <p:spPr bwMode="auto">
          <a:xfrm>
            <a:off x="5696798" y="7670551"/>
            <a:ext cx="949876" cy="361950"/>
          </a:xfrm>
          <a:custGeom>
            <a:avLst/>
            <a:gdLst>
              <a:gd name="T0" fmla="*/ 0 w 2719"/>
              <a:gd name="T1" fmla="*/ 81302 h 463"/>
              <a:gd name="T2" fmla="*/ 35930 w 2719"/>
              <a:gd name="T3" fmla="*/ 81302 h 463"/>
              <a:gd name="T4" fmla="*/ 153655 w 2719"/>
              <a:gd name="T5" fmla="*/ 48078 h 463"/>
              <a:gd name="T6" fmla="*/ 189586 w 2719"/>
              <a:gd name="T7" fmla="*/ 25798 h 463"/>
              <a:gd name="T8" fmla="*/ 229532 w 2719"/>
              <a:gd name="T9" fmla="*/ 10944 h 463"/>
              <a:gd name="T10" fmla="*/ 253415 w 2719"/>
              <a:gd name="T11" fmla="*/ 3518 h 463"/>
              <a:gd name="T12" fmla="*/ 265462 w 2719"/>
              <a:gd name="T13" fmla="*/ 0 h 463"/>
              <a:gd name="T14" fmla="*/ 325276 w 2719"/>
              <a:gd name="T15" fmla="*/ 3518 h 463"/>
              <a:gd name="T16" fmla="*/ 373253 w 2719"/>
              <a:gd name="T17" fmla="*/ 29316 h 463"/>
              <a:gd name="T18" fmla="*/ 419118 w 2719"/>
              <a:gd name="T19" fmla="*/ 59022 h 463"/>
              <a:gd name="T20" fmla="*/ 574675 w 2719"/>
              <a:gd name="T21" fmla="*/ 99673 h 463"/>
              <a:gd name="T22" fmla="*/ 550792 w 2719"/>
              <a:gd name="T23" fmla="*/ 110618 h 463"/>
              <a:gd name="T24" fmla="*/ 456950 w 2719"/>
              <a:gd name="T25" fmla="*/ 114526 h 463"/>
              <a:gd name="T26" fmla="*/ 443001 w 2719"/>
              <a:gd name="T27" fmla="*/ 110618 h 463"/>
              <a:gd name="T28" fmla="*/ 397137 w 2719"/>
              <a:gd name="T29" fmla="*/ 118044 h 463"/>
              <a:gd name="T30" fmla="*/ 369238 w 2719"/>
              <a:gd name="T31" fmla="*/ 132897 h 463"/>
              <a:gd name="T32" fmla="*/ 363108 w 2719"/>
              <a:gd name="T33" fmla="*/ 140324 h 463"/>
              <a:gd name="T34" fmla="*/ 327178 w 2719"/>
              <a:gd name="T35" fmla="*/ 158695 h 463"/>
              <a:gd name="T36" fmla="*/ 293361 w 2719"/>
              <a:gd name="T37" fmla="*/ 180975 h 463"/>
              <a:gd name="T38" fmla="*/ 209453 w 2719"/>
              <a:gd name="T39" fmla="*/ 177066 h 463"/>
              <a:gd name="T40" fmla="*/ 171620 w 2719"/>
              <a:gd name="T41" fmla="*/ 154786 h 463"/>
              <a:gd name="T42" fmla="*/ 147737 w 2719"/>
              <a:gd name="T43" fmla="*/ 136415 h 463"/>
              <a:gd name="T44" fmla="*/ 107791 w 2719"/>
              <a:gd name="T45" fmla="*/ 110618 h 463"/>
              <a:gd name="T46" fmla="*/ 63829 w 2719"/>
              <a:gd name="T47" fmla="*/ 99673 h 463"/>
              <a:gd name="T48" fmla="*/ 19867 w 2719"/>
              <a:gd name="T49" fmla="*/ 92246 h 463"/>
              <a:gd name="T50" fmla="*/ 9934 w 2719"/>
              <a:gd name="T51" fmla="*/ 66449 h 463"/>
              <a:gd name="T52" fmla="*/ 0 w 2719"/>
              <a:gd name="T53" fmla="*/ 81302 h 46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719" h="463">
                <a:moveTo>
                  <a:pt x="0" y="208"/>
                </a:moveTo>
                <a:cubicBezTo>
                  <a:pt x="80" y="181"/>
                  <a:pt x="78" y="196"/>
                  <a:pt x="170" y="208"/>
                </a:cubicBezTo>
                <a:cubicBezTo>
                  <a:pt x="355" y="196"/>
                  <a:pt x="546" y="169"/>
                  <a:pt x="727" y="123"/>
                </a:cubicBezTo>
                <a:cubicBezTo>
                  <a:pt x="784" y="108"/>
                  <a:pt x="839" y="77"/>
                  <a:pt x="897" y="66"/>
                </a:cubicBezTo>
                <a:cubicBezTo>
                  <a:pt x="959" y="54"/>
                  <a:pt x="1023" y="40"/>
                  <a:pt x="1086" y="28"/>
                </a:cubicBezTo>
                <a:cubicBezTo>
                  <a:pt x="1124" y="21"/>
                  <a:pt x="1161" y="15"/>
                  <a:pt x="1199" y="9"/>
                </a:cubicBezTo>
                <a:cubicBezTo>
                  <a:pt x="1218" y="6"/>
                  <a:pt x="1256" y="0"/>
                  <a:pt x="1256" y="0"/>
                </a:cubicBezTo>
                <a:cubicBezTo>
                  <a:pt x="1350" y="3"/>
                  <a:pt x="1445" y="4"/>
                  <a:pt x="1539" y="9"/>
                </a:cubicBezTo>
                <a:cubicBezTo>
                  <a:pt x="1622" y="14"/>
                  <a:pt x="1689" y="51"/>
                  <a:pt x="1766" y="75"/>
                </a:cubicBezTo>
                <a:cubicBezTo>
                  <a:pt x="1826" y="116"/>
                  <a:pt x="1913" y="132"/>
                  <a:pt x="1983" y="151"/>
                </a:cubicBezTo>
                <a:cubicBezTo>
                  <a:pt x="2226" y="217"/>
                  <a:pt x="2468" y="235"/>
                  <a:pt x="2719" y="255"/>
                </a:cubicBezTo>
                <a:cubicBezTo>
                  <a:pt x="2681" y="264"/>
                  <a:pt x="2645" y="276"/>
                  <a:pt x="2606" y="283"/>
                </a:cubicBezTo>
                <a:cubicBezTo>
                  <a:pt x="2456" y="274"/>
                  <a:pt x="2312" y="280"/>
                  <a:pt x="2162" y="293"/>
                </a:cubicBezTo>
                <a:cubicBezTo>
                  <a:pt x="2140" y="290"/>
                  <a:pt x="2118" y="282"/>
                  <a:pt x="2096" y="283"/>
                </a:cubicBezTo>
                <a:cubicBezTo>
                  <a:pt x="2023" y="285"/>
                  <a:pt x="1879" y="302"/>
                  <a:pt x="1879" y="302"/>
                </a:cubicBezTo>
                <a:cubicBezTo>
                  <a:pt x="1836" y="312"/>
                  <a:pt x="1787" y="320"/>
                  <a:pt x="1747" y="340"/>
                </a:cubicBezTo>
                <a:cubicBezTo>
                  <a:pt x="1737" y="345"/>
                  <a:pt x="1729" y="354"/>
                  <a:pt x="1718" y="359"/>
                </a:cubicBezTo>
                <a:cubicBezTo>
                  <a:pt x="1665" y="381"/>
                  <a:pt x="1603" y="390"/>
                  <a:pt x="1548" y="406"/>
                </a:cubicBezTo>
                <a:cubicBezTo>
                  <a:pt x="1493" y="422"/>
                  <a:pt x="1443" y="449"/>
                  <a:pt x="1388" y="463"/>
                </a:cubicBezTo>
                <a:cubicBezTo>
                  <a:pt x="1255" y="450"/>
                  <a:pt x="1125" y="461"/>
                  <a:pt x="991" y="453"/>
                </a:cubicBezTo>
                <a:cubicBezTo>
                  <a:pt x="933" y="434"/>
                  <a:pt x="866" y="423"/>
                  <a:pt x="812" y="396"/>
                </a:cubicBezTo>
                <a:cubicBezTo>
                  <a:pt x="775" y="378"/>
                  <a:pt x="738" y="363"/>
                  <a:pt x="699" y="349"/>
                </a:cubicBezTo>
                <a:cubicBezTo>
                  <a:pt x="641" y="293"/>
                  <a:pt x="593" y="291"/>
                  <a:pt x="510" y="283"/>
                </a:cubicBezTo>
                <a:cubicBezTo>
                  <a:pt x="444" y="267"/>
                  <a:pt x="371" y="263"/>
                  <a:pt x="302" y="255"/>
                </a:cubicBezTo>
                <a:cubicBezTo>
                  <a:pt x="240" y="238"/>
                  <a:pt x="158" y="248"/>
                  <a:pt x="94" y="236"/>
                </a:cubicBezTo>
                <a:cubicBezTo>
                  <a:pt x="75" y="233"/>
                  <a:pt x="66" y="165"/>
                  <a:pt x="47" y="170"/>
                </a:cubicBezTo>
                <a:cubicBezTo>
                  <a:pt x="28" y="175"/>
                  <a:pt x="16" y="195"/>
                  <a:pt x="0" y="208"/>
                </a:cubicBezTo>
                <a:close/>
              </a:path>
            </a:pathLst>
          </a:custGeom>
          <a:solidFill>
            <a:srgbClr val="E6B8E2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6046902" y="7845174"/>
            <a:ext cx="202045" cy="76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7555446" y="7559425"/>
            <a:ext cx="175805" cy="238126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7644936" y="7797551"/>
            <a:ext cx="0" cy="1174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7758527" y="7683250"/>
            <a:ext cx="83967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V="1">
            <a:off x="7644936" y="7441951"/>
            <a:ext cx="0" cy="1174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H="1">
            <a:off x="7447102" y="7683250"/>
            <a:ext cx="81344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7833771" y="7657850"/>
            <a:ext cx="44606" cy="60324"/>
          </a:xfrm>
          <a:custGeom>
            <a:avLst/>
            <a:gdLst>
              <a:gd name="T0" fmla="*/ 17991 w 24"/>
              <a:gd name="T1" fmla="*/ 0 h 27"/>
              <a:gd name="T2" fmla="*/ 26987 w 24"/>
              <a:gd name="T3" fmla="*/ 22342 h 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" h="27">
                <a:moveTo>
                  <a:pt x="16" y="0"/>
                </a:moveTo>
                <a:cubicBezTo>
                  <a:pt x="0" y="5"/>
                  <a:pt x="17" y="27"/>
                  <a:pt x="24" y="2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4" name="Freeform 32"/>
          <p:cNvSpPr>
            <a:spLocks/>
          </p:cNvSpPr>
          <p:nvPr/>
        </p:nvSpPr>
        <p:spPr bwMode="auto">
          <a:xfrm>
            <a:off x="7618697" y="7915024"/>
            <a:ext cx="52479" cy="41276"/>
          </a:xfrm>
          <a:custGeom>
            <a:avLst/>
            <a:gdLst>
              <a:gd name="T0" fmla="*/ 0 w 28"/>
              <a:gd name="T1" fmla="*/ 20638 h 16"/>
              <a:gd name="T2" fmla="*/ 11339 w 28"/>
              <a:gd name="T3" fmla="*/ 0 h 16"/>
              <a:gd name="T4" fmla="*/ 31750 w 28"/>
              <a:gd name="T5" fmla="*/ 15479 h 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" h="16">
                <a:moveTo>
                  <a:pt x="0" y="16"/>
                </a:moveTo>
                <a:cubicBezTo>
                  <a:pt x="2" y="7"/>
                  <a:pt x="1" y="3"/>
                  <a:pt x="10" y="0"/>
                </a:cubicBezTo>
                <a:cubicBezTo>
                  <a:pt x="26" y="5"/>
                  <a:pt x="19" y="3"/>
                  <a:pt x="28" y="1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7383196" y="7635624"/>
            <a:ext cx="47232" cy="76200"/>
          </a:xfrm>
          <a:custGeom>
            <a:avLst/>
            <a:gdLst>
              <a:gd name="T0" fmla="*/ 0 w 27"/>
              <a:gd name="T1" fmla="*/ 2540 h 30"/>
              <a:gd name="T2" fmla="*/ 19050 w 27"/>
              <a:gd name="T3" fmla="*/ 10160 h 30"/>
              <a:gd name="T4" fmla="*/ 6350 w 27"/>
              <a:gd name="T5" fmla="*/ 38100 h 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" h="30">
                <a:moveTo>
                  <a:pt x="0" y="2"/>
                </a:moveTo>
                <a:cubicBezTo>
                  <a:pt x="6" y="0"/>
                  <a:pt x="18" y="8"/>
                  <a:pt x="18" y="8"/>
                </a:cubicBezTo>
                <a:cubicBezTo>
                  <a:pt x="27" y="21"/>
                  <a:pt x="23" y="30"/>
                  <a:pt x="6" y="3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6" name="Freeform 34"/>
          <p:cNvSpPr>
            <a:spLocks/>
          </p:cNvSpPr>
          <p:nvPr/>
        </p:nvSpPr>
        <p:spPr bwMode="auto">
          <a:xfrm>
            <a:off x="7592601" y="7384800"/>
            <a:ext cx="76095" cy="50800"/>
          </a:xfrm>
          <a:custGeom>
            <a:avLst/>
            <a:gdLst>
              <a:gd name="T0" fmla="*/ 0 w 42"/>
              <a:gd name="T1" fmla="*/ 0 h 20"/>
              <a:gd name="T2" fmla="*/ 30692 w 42"/>
              <a:gd name="T3" fmla="*/ 25400 h 20"/>
              <a:gd name="T4" fmla="*/ 46038 w 42"/>
              <a:gd name="T5" fmla="*/ 2540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" h="20">
                <a:moveTo>
                  <a:pt x="0" y="0"/>
                </a:moveTo>
                <a:cubicBezTo>
                  <a:pt x="11" y="7"/>
                  <a:pt x="18" y="13"/>
                  <a:pt x="28" y="20"/>
                </a:cubicBezTo>
                <a:cubicBezTo>
                  <a:pt x="29" y="16"/>
                  <a:pt x="38" y="6"/>
                  <a:pt x="42" y="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6799246" y="7559425"/>
            <a:ext cx="170557" cy="238126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6882936" y="7797551"/>
            <a:ext cx="0" cy="1174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6997079" y="7683250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flipV="1">
            <a:off x="6882936" y="7441951"/>
            <a:ext cx="0" cy="1174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H="1">
            <a:off x="6682755" y="7683250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2" name="Freeform 40"/>
          <p:cNvSpPr>
            <a:spLocks/>
          </p:cNvSpPr>
          <p:nvPr/>
        </p:nvSpPr>
        <p:spPr bwMode="auto">
          <a:xfrm>
            <a:off x="7071771" y="7657850"/>
            <a:ext cx="44606" cy="60324"/>
          </a:xfrm>
          <a:custGeom>
            <a:avLst/>
            <a:gdLst>
              <a:gd name="T0" fmla="*/ 17991 w 24"/>
              <a:gd name="T1" fmla="*/ 0 h 27"/>
              <a:gd name="T2" fmla="*/ 26987 w 24"/>
              <a:gd name="T3" fmla="*/ 22342 h 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" h="27">
                <a:moveTo>
                  <a:pt x="16" y="0"/>
                </a:moveTo>
                <a:cubicBezTo>
                  <a:pt x="0" y="5"/>
                  <a:pt x="17" y="27"/>
                  <a:pt x="24" y="2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3" name="Freeform 41"/>
          <p:cNvSpPr>
            <a:spLocks/>
          </p:cNvSpPr>
          <p:nvPr/>
        </p:nvSpPr>
        <p:spPr bwMode="auto">
          <a:xfrm>
            <a:off x="6859596" y="7915024"/>
            <a:ext cx="49856" cy="41276"/>
          </a:xfrm>
          <a:custGeom>
            <a:avLst/>
            <a:gdLst>
              <a:gd name="T0" fmla="*/ 0 w 28"/>
              <a:gd name="T1" fmla="*/ 20638 h 16"/>
              <a:gd name="T2" fmla="*/ 10773 w 28"/>
              <a:gd name="T3" fmla="*/ 0 h 16"/>
              <a:gd name="T4" fmla="*/ 30163 w 28"/>
              <a:gd name="T5" fmla="*/ 15479 h 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" h="16">
                <a:moveTo>
                  <a:pt x="0" y="16"/>
                </a:moveTo>
                <a:cubicBezTo>
                  <a:pt x="2" y="7"/>
                  <a:pt x="1" y="3"/>
                  <a:pt x="10" y="0"/>
                </a:cubicBezTo>
                <a:cubicBezTo>
                  <a:pt x="26" y="5"/>
                  <a:pt x="19" y="3"/>
                  <a:pt x="28" y="1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>
            <a:off x="6618020" y="7635624"/>
            <a:ext cx="47232" cy="76200"/>
          </a:xfrm>
          <a:custGeom>
            <a:avLst/>
            <a:gdLst>
              <a:gd name="T0" fmla="*/ 0 w 27"/>
              <a:gd name="T1" fmla="*/ 2540 h 30"/>
              <a:gd name="T2" fmla="*/ 19050 w 27"/>
              <a:gd name="T3" fmla="*/ 10160 h 30"/>
              <a:gd name="T4" fmla="*/ 6350 w 27"/>
              <a:gd name="T5" fmla="*/ 38100 h 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" h="30">
                <a:moveTo>
                  <a:pt x="0" y="2"/>
                </a:moveTo>
                <a:cubicBezTo>
                  <a:pt x="6" y="0"/>
                  <a:pt x="18" y="8"/>
                  <a:pt x="18" y="8"/>
                </a:cubicBezTo>
                <a:cubicBezTo>
                  <a:pt x="27" y="21"/>
                  <a:pt x="23" y="30"/>
                  <a:pt x="6" y="3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5" name="Freeform 43"/>
          <p:cNvSpPr>
            <a:spLocks/>
          </p:cNvSpPr>
          <p:nvPr/>
        </p:nvSpPr>
        <p:spPr bwMode="auto">
          <a:xfrm>
            <a:off x="6830601" y="7384800"/>
            <a:ext cx="76095" cy="50800"/>
          </a:xfrm>
          <a:custGeom>
            <a:avLst/>
            <a:gdLst>
              <a:gd name="T0" fmla="*/ 0 w 42"/>
              <a:gd name="T1" fmla="*/ 0 h 20"/>
              <a:gd name="T2" fmla="*/ 30692 w 42"/>
              <a:gd name="T3" fmla="*/ 25400 h 20"/>
              <a:gd name="T4" fmla="*/ 46038 w 42"/>
              <a:gd name="T5" fmla="*/ 2540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" h="20">
                <a:moveTo>
                  <a:pt x="0" y="0"/>
                </a:moveTo>
                <a:cubicBezTo>
                  <a:pt x="11" y="7"/>
                  <a:pt x="18" y="13"/>
                  <a:pt x="28" y="20"/>
                </a:cubicBezTo>
                <a:cubicBezTo>
                  <a:pt x="29" y="16"/>
                  <a:pt x="38" y="6"/>
                  <a:pt x="42" y="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6037246" y="6702175"/>
            <a:ext cx="170557" cy="238126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6117760" y="6940301"/>
            <a:ext cx="0" cy="1174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>
            <a:off x="6234527" y="6816474"/>
            <a:ext cx="83967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 flipV="1">
            <a:off x="6117760" y="6581525"/>
            <a:ext cx="0" cy="1206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 flipH="1">
            <a:off x="5920755" y="6816474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1" name="Freeform 49"/>
          <p:cNvSpPr>
            <a:spLocks/>
          </p:cNvSpPr>
          <p:nvPr/>
        </p:nvSpPr>
        <p:spPr bwMode="auto">
          <a:xfrm>
            <a:off x="6309771" y="6797424"/>
            <a:ext cx="44606" cy="66676"/>
          </a:xfrm>
          <a:custGeom>
            <a:avLst/>
            <a:gdLst>
              <a:gd name="T0" fmla="*/ 17991 w 24"/>
              <a:gd name="T1" fmla="*/ 0 h 27"/>
              <a:gd name="T2" fmla="*/ 26987 w 24"/>
              <a:gd name="T3" fmla="*/ 24695 h 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" h="27">
                <a:moveTo>
                  <a:pt x="16" y="0"/>
                </a:moveTo>
                <a:cubicBezTo>
                  <a:pt x="0" y="5"/>
                  <a:pt x="17" y="27"/>
                  <a:pt x="24" y="2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6097596" y="7057774"/>
            <a:ext cx="49856" cy="41276"/>
          </a:xfrm>
          <a:custGeom>
            <a:avLst/>
            <a:gdLst>
              <a:gd name="T0" fmla="*/ 0 w 28"/>
              <a:gd name="T1" fmla="*/ 20638 h 16"/>
              <a:gd name="T2" fmla="*/ 10773 w 28"/>
              <a:gd name="T3" fmla="*/ 0 h 16"/>
              <a:gd name="T4" fmla="*/ 30163 w 28"/>
              <a:gd name="T5" fmla="*/ 15479 h 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" h="16">
                <a:moveTo>
                  <a:pt x="0" y="16"/>
                </a:moveTo>
                <a:cubicBezTo>
                  <a:pt x="2" y="7"/>
                  <a:pt x="1" y="3"/>
                  <a:pt x="10" y="0"/>
                </a:cubicBezTo>
                <a:cubicBezTo>
                  <a:pt x="26" y="5"/>
                  <a:pt x="19" y="3"/>
                  <a:pt x="28" y="1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3" name="Freeform 51"/>
          <p:cNvSpPr>
            <a:spLocks/>
          </p:cNvSpPr>
          <p:nvPr/>
        </p:nvSpPr>
        <p:spPr bwMode="auto">
          <a:xfrm>
            <a:off x="5859196" y="6775200"/>
            <a:ext cx="47232" cy="76200"/>
          </a:xfrm>
          <a:custGeom>
            <a:avLst/>
            <a:gdLst>
              <a:gd name="T0" fmla="*/ 0 w 27"/>
              <a:gd name="T1" fmla="*/ 2540 h 30"/>
              <a:gd name="T2" fmla="*/ 19050 w 27"/>
              <a:gd name="T3" fmla="*/ 10160 h 30"/>
              <a:gd name="T4" fmla="*/ 6350 w 27"/>
              <a:gd name="T5" fmla="*/ 38100 h 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" h="30">
                <a:moveTo>
                  <a:pt x="0" y="2"/>
                </a:moveTo>
                <a:cubicBezTo>
                  <a:pt x="6" y="0"/>
                  <a:pt x="18" y="8"/>
                  <a:pt x="18" y="8"/>
                </a:cubicBezTo>
                <a:cubicBezTo>
                  <a:pt x="27" y="21"/>
                  <a:pt x="23" y="30"/>
                  <a:pt x="6" y="3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4" name="Freeform 52"/>
          <p:cNvSpPr>
            <a:spLocks/>
          </p:cNvSpPr>
          <p:nvPr/>
        </p:nvSpPr>
        <p:spPr bwMode="auto">
          <a:xfrm>
            <a:off x="6068601" y="6524374"/>
            <a:ext cx="76095" cy="50800"/>
          </a:xfrm>
          <a:custGeom>
            <a:avLst/>
            <a:gdLst>
              <a:gd name="T0" fmla="*/ 0 w 42"/>
              <a:gd name="T1" fmla="*/ 0 h 20"/>
              <a:gd name="T2" fmla="*/ 30692 w 42"/>
              <a:gd name="T3" fmla="*/ 25400 h 20"/>
              <a:gd name="T4" fmla="*/ 46038 w 42"/>
              <a:gd name="T5" fmla="*/ 2540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" h="20">
                <a:moveTo>
                  <a:pt x="0" y="0"/>
                </a:moveTo>
                <a:cubicBezTo>
                  <a:pt x="11" y="7"/>
                  <a:pt x="18" y="13"/>
                  <a:pt x="28" y="20"/>
                </a:cubicBezTo>
                <a:cubicBezTo>
                  <a:pt x="29" y="16"/>
                  <a:pt x="38" y="6"/>
                  <a:pt x="42" y="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6799246" y="6413251"/>
            <a:ext cx="170557" cy="244474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6882936" y="6657725"/>
            <a:ext cx="0" cy="11112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6997079" y="6533900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 flipV="1">
            <a:off x="6882936" y="6295774"/>
            <a:ext cx="0" cy="11747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 flipH="1">
            <a:off x="6682755" y="6533900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0" name="Freeform 58"/>
          <p:cNvSpPr>
            <a:spLocks/>
          </p:cNvSpPr>
          <p:nvPr/>
        </p:nvSpPr>
        <p:spPr bwMode="auto">
          <a:xfrm>
            <a:off x="7071771" y="6508501"/>
            <a:ext cx="44606" cy="66674"/>
          </a:xfrm>
          <a:custGeom>
            <a:avLst/>
            <a:gdLst>
              <a:gd name="T0" fmla="*/ 17991 w 24"/>
              <a:gd name="T1" fmla="*/ 0 h 27"/>
              <a:gd name="T2" fmla="*/ 26987 w 24"/>
              <a:gd name="T3" fmla="*/ 24694 h 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" h="27">
                <a:moveTo>
                  <a:pt x="16" y="0"/>
                </a:moveTo>
                <a:cubicBezTo>
                  <a:pt x="0" y="5"/>
                  <a:pt x="17" y="27"/>
                  <a:pt x="24" y="2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1" name="Freeform 59"/>
          <p:cNvSpPr>
            <a:spLocks/>
          </p:cNvSpPr>
          <p:nvPr/>
        </p:nvSpPr>
        <p:spPr bwMode="auto">
          <a:xfrm>
            <a:off x="6859596" y="6768851"/>
            <a:ext cx="49856" cy="44450"/>
          </a:xfrm>
          <a:custGeom>
            <a:avLst/>
            <a:gdLst>
              <a:gd name="T0" fmla="*/ 0 w 28"/>
              <a:gd name="T1" fmla="*/ 22225 h 16"/>
              <a:gd name="T2" fmla="*/ 10773 w 28"/>
              <a:gd name="T3" fmla="*/ 0 h 16"/>
              <a:gd name="T4" fmla="*/ 30163 w 28"/>
              <a:gd name="T5" fmla="*/ 16669 h 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" h="16">
                <a:moveTo>
                  <a:pt x="0" y="16"/>
                </a:moveTo>
                <a:cubicBezTo>
                  <a:pt x="2" y="7"/>
                  <a:pt x="1" y="3"/>
                  <a:pt x="10" y="0"/>
                </a:cubicBezTo>
                <a:cubicBezTo>
                  <a:pt x="26" y="5"/>
                  <a:pt x="19" y="3"/>
                  <a:pt x="28" y="1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2" name="Freeform 60"/>
          <p:cNvSpPr>
            <a:spLocks/>
          </p:cNvSpPr>
          <p:nvPr/>
        </p:nvSpPr>
        <p:spPr bwMode="auto">
          <a:xfrm>
            <a:off x="6618020" y="6492625"/>
            <a:ext cx="47232" cy="69850"/>
          </a:xfrm>
          <a:custGeom>
            <a:avLst/>
            <a:gdLst>
              <a:gd name="T0" fmla="*/ 0 w 27"/>
              <a:gd name="T1" fmla="*/ 2328 h 30"/>
              <a:gd name="T2" fmla="*/ 19050 w 27"/>
              <a:gd name="T3" fmla="*/ 9313 h 30"/>
              <a:gd name="T4" fmla="*/ 6350 w 27"/>
              <a:gd name="T5" fmla="*/ 34925 h 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" h="30">
                <a:moveTo>
                  <a:pt x="0" y="2"/>
                </a:moveTo>
                <a:cubicBezTo>
                  <a:pt x="6" y="0"/>
                  <a:pt x="18" y="8"/>
                  <a:pt x="18" y="8"/>
                </a:cubicBezTo>
                <a:cubicBezTo>
                  <a:pt x="27" y="21"/>
                  <a:pt x="23" y="30"/>
                  <a:pt x="6" y="3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3" name="Freeform 61"/>
          <p:cNvSpPr>
            <a:spLocks/>
          </p:cNvSpPr>
          <p:nvPr/>
        </p:nvSpPr>
        <p:spPr bwMode="auto">
          <a:xfrm>
            <a:off x="6830601" y="6238625"/>
            <a:ext cx="76095" cy="47626"/>
          </a:xfrm>
          <a:custGeom>
            <a:avLst/>
            <a:gdLst>
              <a:gd name="T0" fmla="*/ 0 w 42"/>
              <a:gd name="T1" fmla="*/ 0 h 20"/>
              <a:gd name="T2" fmla="*/ 30692 w 42"/>
              <a:gd name="T3" fmla="*/ 23813 h 20"/>
              <a:gd name="T4" fmla="*/ 46038 w 42"/>
              <a:gd name="T5" fmla="*/ 2381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" h="20">
                <a:moveTo>
                  <a:pt x="0" y="0"/>
                </a:moveTo>
                <a:cubicBezTo>
                  <a:pt x="11" y="7"/>
                  <a:pt x="18" y="13"/>
                  <a:pt x="28" y="20"/>
                </a:cubicBezTo>
                <a:cubicBezTo>
                  <a:pt x="29" y="16"/>
                  <a:pt x="38" y="6"/>
                  <a:pt x="42" y="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7050069" y="6991100"/>
            <a:ext cx="170559" cy="238124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7140110" y="7229224"/>
            <a:ext cx="0" cy="1143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>
            <a:off x="7247905" y="7105400"/>
            <a:ext cx="8921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 flipV="1">
            <a:off x="7140110" y="6867275"/>
            <a:ext cx="0" cy="12382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6936479" y="7105400"/>
            <a:ext cx="8659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69" name="Freeform 67"/>
          <p:cNvSpPr>
            <a:spLocks/>
          </p:cNvSpPr>
          <p:nvPr/>
        </p:nvSpPr>
        <p:spPr bwMode="auto">
          <a:xfrm>
            <a:off x="7328944" y="7080001"/>
            <a:ext cx="44608" cy="66674"/>
          </a:xfrm>
          <a:custGeom>
            <a:avLst/>
            <a:gdLst>
              <a:gd name="T0" fmla="*/ 17992 w 24"/>
              <a:gd name="T1" fmla="*/ 0 h 27"/>
              <a:gd name="T2" fmla="*/ 26988 w 24"/>
              <a:gd name="T3" fmla="*/ 24694 h 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4" h="27">
                <a:moveTo>
                  <a:pt x="16" y="0"/>
                </a:moveTo>
                <a:cubicBezTo>
                  <a:pt x="0" y="5"/>
                  <a:pt x="17" y="27"/>
                  <a:pt x="24" y="2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0" name="Freeform 68"/>
          <p:cNvSpPr>
            <a:spLocks/>
          </p:cNvSpPr>
          <p:nvPr/>
        </p:nvSpPr>
        <p:spPr bwMode="auto">
          <a:xfrm>
            <a:off x="7110973" y="7343524"/>
            <a:ext cx="55103" cy="41276"/>
          </a:xfrm>
          <a:custGeom>
            <a:avLst/>
            <a:gdLst>
              <a:gd name="T0" fmla="*/ 0 w 28"/>
              <a:gd name="T1" fmla="*/ 20638 h 16"/>
              <a:gd name="T2" fmla="*/ 11906 w 28"/>
              <a:gd name="T3" fmla="*/ 0 h 16"/>
              <a:gd name="T4" fmla="*/ 33337 w 28"/>
              <a:gd name="T5" fmla="*/ 15479 h 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" h="16">
                <a:moveTo>
                  <a:pt x="0" y="16"/>
                </a:moveTo>
                <a:cubicBezTo>
                  <a:pt x="2" y="7"/>
                  <a:pt x="1" y="3"/>
                  <a:pt x="10" y="0"/>
                </a:cubicBezTo>
                <a:cubicBezTo>
                  <a:pt x="26" y="5"/>
                  <a:pt x="19" y="3"/>
                  <a:pt x="28" y="1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1" name="Freeform 69"/>
          <p:cNvSpPr>
            <a:spLocks/>
          </p:cNvSpPr>
          <p:nvPr/>
        </p:nvSpPr>
        <p:spPr bwMode="auto">
          <a:xfrm>
            <a:off x="6872296" y="7064125"/>
            <a:ext cx="49856" cy="69850"/>
          </a:xfrm>
          <a:custGeom>
            <a:avLst/>
            <a:gdLst>
              <a:gd name="T0" fmla="*/ 0 w 27"/>
              <a:gd name="T1" fmla="*/ 2328 h 30"/>
              <a:gd name="T2" fmla="*/ 20109 w 27"/>
              <a:gd name="T3" fmla="*/ 9313 h 30"/>
              <a:gd name="T4" fmla="*/ 6703 w 27"/>
              <a:gd name="T5" fmla="*/ 34925 h 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" h="30">
                <a:moveTo>
                  <a:pt x="0" y="2"/>
                </a:moveTo>
                <a:cubicBezTo>
                  <a:pt x="6" y="0"/>
                  <a:pt x="18" y="8"/>
                  <a:pt x="18" y="8"/>
                </a:cubicBezTo>
                <a:cubicBezTo>
                  <a:pt x="27" y="21"/>
                  <a:pt x="23" y="30"/>
                  <a:pt x="6" y="30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2" name="Freeform 70"/>
          <p:cNvSpPr>
            <a:spLocks/>
          </p:cNvSpPr>
          <p:nvPr/>
        </p:nvSpPr>
        <p:spPr bwMode="auto">
          <a:xfrm>
            <a:off x="7084877" y="6813300"/>
            <a:ext cx="78719" cy="50800"/>
          </a:xfrm>
          <a:custGeom>
            <a:avLst/>
            <a:gdLst>
              <a:gd name="T0" fmla="*/ 0 w 42"/>
              <a:gd name="T1" fmla="*/ 0 h 20"/>
              <a:gd name="T2" fmla="*/ 31750 w 42"/>
              <a:gd name="T3" fmla="*/ 25400 h 20"/>
              <a:gd name="T4" fmla="*/ 47625 w 42"/>
              <a:gd name="T5" fmla="*/ 2540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" h="20">
                <a:moveTo>
                  <a:pt x="0" y="0"/>
                </a:moveTo>
                <a:cubicBezTo>
                  <a:pt x="11" y="7"/>
                  <a:pt x="18" y="13"/>
                  <a:pt x="28" y="20"/>
                </a:cubicBezTo>
                <a:cubicBezTo>
                  <a:pt x="29" y="16"/>
                  <a:pt x="38" y="6"/>
                  <a:pt x="42" y="2"/>
                </a:cubicBezTo>
              </a:path>
            </a:pathLst>
          </a:custGeom>
          <a:solidFill>
            <a:srgbClr val="FFFF00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3" name="Freeform 71"/>
          <p:cNvSpPr>
            <a:spLocks/>
          </p:cNvSpPr>
          <p:nvPr/>
        </p:nvSpPr>
        <p:spPr bwMode="auto">
          <a:xfrm>
            <a:off x="1193271" y="7099051"/>
            <a:ext cx="1571755" cy="285750"/>
          </a:xfrm>
          <a:custGeom>
            <a:avLst/>
            <a:gdLst>
              <a:gd name="T0" fmla="*/ 135373 w 4320"/>
              <a:gd name="T1" fmla="*/ 138545 h 990"/>
              <a:gd name="T2" fmla="*/ 39621 w 4320"/>
              <a:gd name="T3" fmla="*/ 134216 h 990"/>
              <a:gd name="T4" fmla="*/ 9905 w 4320"/>
              <a:gd name="T5" fmla="*/ 127722 h 990"/>
              <a:gd name="T6" fmla="*/ 95752 w 4320"/>
              <a:gd name="T7" fmla="*/ 123392 h 990"/>
              <a:gd name="T8" fmla="*/ 184900 w 4320"/>
              <a:gd name="T9" fmla="*/ 110403 h 990"/>
              <a:gd name="T10" fmla="*/ 234426 w 4320"/>
              <a:gd name="T11" fmla="*/ 93085 h 990"/>
              <a:gd name="T12" fmla="*/ 214616 w 4320"/>
              <a:gd name="T13" fmla="*/ 43295 h 990"/>
              <a:gd name="T14" fmla="*/ 148580 w 4320"/>
              <a:gd name="T15" fmla="*/ 32472 h 990"/>
              <a:gd name="T16" fmla="*/ 105657 w 4320"/>
              <a:gd name="T17" fmla="*/ 19483 h 990"/>
              <a:gd name="T18" fmla="*/ 132071 w 4320"/>
              <a:gd name="T19" fmla="*/ 17318 h 990"/>
              <a:gd name="T20" fmla="*/ 267444 w 4320"/>
              <a:gd name="T21" fmla="*/ 47625 h 990"/>
              <a:gd name="T22" fmla="*/ 287255 w 4320"/>
              <a:gd name="T23" fmla="*/ 51955 h 990"/>
              <a:gd name="T24" fmla="*/ 392912 w 4320"/>
              <a:gd name="T25" fmla="*/ 69273 h 990"/>
              <a:gd name="T26" fmla="*/ 445740 w 4320"/>
              <a:gd name="T27" fmla="*/ 67108 h 990"/>
              <a:gd name="T28" fmla="*/ 508474 w 4320"/>
              <a:gd name="T29" fmla="*/ 49790 h 990"/>
              <a:gd name="T30" fmla="*/ 561302 w 4320"/>
              <a:gd name="T31" fmla="*/ 38966 h 990"/>
              <a:gd name="T32" fmla="*/ 696675 w 4320"/>
              <a:gd name="T33" fmla="*/ 21648 h 990"/>
              <a:gd name="T34" fmla="*/ 795728 w 4320"/>
              <a:gd name="T35" fmla="*/ 19483 h 990"/>
              <a:gd name="T36" fmla="*/ 775918 w 4320"/>
              <a:gd name="T37" fmla="*/ 30307 h 990"/>
              <a:gd name="T38" fmla="*/ 683468 w 4320"/>
              <a:gd name="T39" fmla="*/ 38966 h 990"/>
              <a:gd name="T40" fmla="*/ 534888 w 4320"/>
              <a:gd name="T41" fmla="*/ 64943 h 990"/>
              <a:gd name="T42" fmla="*/ 538190 w 4320"/>
              <a:gd name="T43" fmla="*/ 73602 h 990"/>
              <a:gd name="T44" fmla="*/ 650450 w 4320"/>
              <a:gd name="T45" fmla="*/ 82261 h 990"/>
              <a:gd name="T46" fmla="*/ 832048 w 4320"/>
              <a:gd name="T47" fmla="*/ 110403 h 990"/>
              <a:gd name="T48" fmla="*/ 950912 w 4320"/>
              <a:gd name="T49" fmla="*/ 121227 h 990"/>
              <a:gd name="T50" fmla="*/ 898084 w 4320"/>
              <a:gd name="T51" fmla="*/ 134216 h 990"/>
              <a:gd name="T52" fmla="*/ 858462 w 4320"/>
              <a:gd name="T53" fmla="*/ 142875 h 990"/>
              <a:gd name="T54" fmla="*/ 828746 w 4320"/>
              <a:gd name="T55" fmla="*/ 136381 h 990"/>
              <a:gd name="T56" fmla="*/ 696675 w 4320"/>
              <a:gd name="T57" fmla="*/ 108239 h 990"/>
              <a:gd name="T58" fmla="*/ 581113 w 4320"/>
              <a:gd name="T59" fmla="*/ 86591 h 990"/>
              <a:gd name="T60" fmla="*/ 524983 w 4320"/>
              <a:gd name="T61" fmla="*/ 97415 h 990"/>
              <a:gd name="T62" fmla="*/ 442438 w 4320"/>
              <a:gd name="T63" fmla="*/ 127722 h 990"/>
              <a:gd name="T64" fmla="*/ 402817 w 4320"/>
              <a:gd name="T65" fmla="*/ 123392 h 990"/>
              <a:gd name="T66" fmla="*/ 293858 w 4320"/>
              <a:gd name="T67" fmla="*/ 112568 h 990"/>
              <a:gd name="T68" fmla="*/ 221219 w 4320"/>
              <a:gd name="T69" fmla="*/ 132051 h 99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320" h="990">
                <a:moveTo>
                  <a:pt x="750" y="915"/>
                </a:moveTo>
                <a:cubicBezTo>
                  <a:pt x="705" y="930"/>
                  <a:pt x="660" y="945"/>
                  <a:pt x="615" y="960"/>
                </a:cubicBezTo>
                <a:cubicBezTo>
                  <a:pt x="600" y="965"/>
                  <a:pt x="570" y="975"/>
                  <a:pt x="570" y="975"/>
                </a:cubicBezTo>
                <a:cubicBezTo>
                  <a:pt x="438" y="964"/>
                  <a:pt x="311" y="946"/>
                  <a:pt x="180" y="930"/>
                </a:cubicBezTo>
                <a:cubicBezTo>
                  <a:pt x="150" y="920"/>
                  <a:pt x="120" y="910"/>
                  <a:pt x="90" y="900"/>
                </a:cubicBezTo>
                <a:cubicBezTo>
                  <a:pt x="75" y="895"/>
                  <a:pt x="60" y="890"/>
                  <a:pt x="45" y="885"/>
                </a:cubicBezTo>
                <a:cubicBezTo>
                  <a:pt x="30" y="880"/>
                  <a:pt x="0" y="870"/>
                  <a:pt x="0" y="870"/>
                </a:cubicBezTo>
                <a:cubicBezTo>
                  <a:pt x="163" y="837"/>
                  <a:pt x="249" y="845"/>
                  <a:pt x="435" y="855"/>
                </a:cubicBezTo>
                <a:cubicBezTo>
                  <a:pt x="539" y="840"/>
                  <a:pt x="648" y="851"/>
                  <a:pt x="750" y="825"/>
                </a:cubicBezTo>
                <a:cubicBezTo>
                  <a:pt x="785" y="816"/>
                  <a:pt x="810" y="785"/>
                  <a:pt x="840" y="765"/>
                </a:cubicBezTo>
                <a:cubicBezTo>
                  <a:pt x="1040" y="632"/>
                  <a:pt x="744" y="824"/>
                  <a:pt x="930" y="720"/>
                </a:cubicBezTo>
                <a:cubicBezTo>
                  <a:pt x="1085" y="634"/>
                  <a:pt x="963" y="679"/>
                  <a:pt x="1065" y="645"/>
                </a:cubicBezTo>
                <a:cubicBezTo>
                  <a:pt x="1081" y="567"/>
                  <a:pt x="1096" y="501"/>
                  <a:pt x="1140" y="435"/>
                </a:cubicBezTo>
                <a:cubicBezTo>
                  <a:pt x="1089" y="401"/>
                  <a:pt x="1035" y="307"/>
                  <a:pt x="975" y="300"/>
                </a:cubicBezTo>
                <a:cubicBezTo>
                  <a:pt x="930" y="295"/>
                  <a:pt x="885" y="290"/>
                  <a:pt x="840" y="285"/>
                </a:cubicBezTo>
                <a:cubicBezTo>
                  <a:pt x="778" y="270"/>
                  <a:pt x="734" y="248"/>
                  <a:pt x="675" y="225"/>
                </a:cubicBezTo>
                <a:cubicBezTo>
                  <a:pt x="573" y="184"/>
                  <a:pt x="607" y="212"/>
                  <a:pt x="525" y="165"/>
                </a:cubicBezTo>
                <a:cubicBezTo>
                  <a:pt x="509" y="156"/>
                  <a:pt x="494" y="147"/>
                  <a:pt x="480" y="135"/>
                </a:cubicBezTo>
                <a:cubicBezTo>
                  <a:pt x="464" y="121"/>
                  <a:pt x="416" y="99"/>
                  <a:pt x="435" y="90"/>
                </a:cubicBezTo>
                <a:cubicBezTo>
                  <a:pt x="450" y="83"/>
                  <a:pt x="570" y="111"/>
                  <a:pt x="600" y="120"/>
                </a:cubicBezTo>
                <a:cubicBezTo>
                  <a:pt x="747" y="164"/>
                  <a:pt x="889" y="226"/>
                  <a:pt x="1035" y="270"/>
                </a:cubicBezTo>
                <a:cubicBezTo>
                  <a:pt x="1095" y="288"/>
                  <a:pt x="1155" y="310"/>
                  <a:pt x="1215" y="330"/>
                </a:cubicBezTo>
                <a:cubicBezTo>
                  <a:pt x="1230" y="335"/>
                  <a:pt x="1245" y="340"/>
                  <a:pt x="1260" y="345"/>
                </a:cubicBezTo>
                <a:cubicBezTo>
                  <a:pt x="1275" y="350"/>
                  <a:pt x="1305" y="360"/>
                  <a:pt x="1305" y="360"/>
                </a:cubicBezTo>
                <a:cubicBezTo>
                  <a:pt x="1417" y="472"/>
                  <a:pt x="1489" y="480"/>
                  <a:pt x="1650" y="495"/>
                </a:cubicBezTo>
                <a:cubicBezTo>
                  <a:pt x="1695" y="490"/>
                  <a:pt x="1740" y="480"/>
                  <a:pt x="1785" y="480"/>
                </a:cubicBezTo>
                <a:cubicBezTo>
                  <a:pt x="1810" y="480"/>
                  <a:pt x="1835" y="495"/>
                  <a:pt x="1860" y="495"/>
                </a:cubicBezTo>
                <a:cubicBezTo>
                  <a:pt x="1916" y="495"/>
                  <a:pt x="1970" y="473"/>
                  <a:pt x="2025" y="465"/>
                </a:cubicBezTo>
                <a:cubicBezTo>
                  <a:pt x="2095" y="442"/>
                  <a:pt x="2155" y="404"/>
                  <a:pt x="2220" y="375"/>
                </a:cubicBezTo>
                <a:cubicBezTo>
                  <a:pt x="2249" y="362"/>
                  <a:pt x="2284" y="363"/>
                  <a:pt x="2310" y="345"/>
                </a:cubicBezTo>
                <a:cubicBezTo>
                  <a:pt x="2325" y="335"/>
                  <a:pt x="2339" y="322"/>
                  <a:pt x="2355" y="315"/>
                </a:cubicBezTo>
                <a:cubicBezTo>
                  <a:pt x="2451" y="272"/>
                  <a:pt x="2445" y="291"/>
                  <a:pt x="2550" y="270"/>
                </a:cubicBezTo>
                <a:cubicBezTo>
                  <a:pt x="2691" y="242"/>
                  <a:pt x="2827" y="181"/>
                  <a:pt x="2970" y="165"/>
                </a:cubicBezTo>
                <a:cubicBezTo>
                  <a:pt x="3035" y="158"/>
                  <a:pt x="3100" y="155"/>
                  <a:pt x="3165" y="150"/>
                </a:cubicBezTo>
                <a:cubicBezTo>
                  <a:pt x="3333" y="108"/>
                  <a:pt x="3528" y="98"/>
                  <a:pt x="3675" y="0"/>
                </a:cubicBezTo>
                <a:cubicBezTo>
                  <a:pt x="3660" y="45"/>
                  <a:pt x="3651" y="99"/>
                  <a:pt x="3615" y="135"/>
                </a:cubicBezTo>
                <a:cubicBezTo>
                  <a:pt x="3602" y="148"/>
                  <a:pt x="3584" y="153"/>
                  <a:pt x="3570" y="165"/>
                </a:cubicBezTo>
                <a:cubicBezTo>
                  <a:pt x="3554" y="179"/>
                  <a:pt x="3544" y="201"/>
                  <a:pt x="3525" y="210"/>
                </a:cubicBezTo>
                <a:cubicBezTo>
                  <a:pt x="3497" y="222"/>
                  <a:pt x="3465" y="220"/>
                  <a:pt x="3435" y="225"/>
                </a:cubicBezTo>
                <a:cubicBezTo>
                  <a:pt x="3289" y="298"/>
                  <a:pt x="3420" y="243"/>
                  <a:pt x="3105" y="270"/>
                </a:cubicBezTo>
                <a:cubicBezTo>
                  <a:pt x="2985" y="280"/>
                  <a:pt x="2850" y="334"/>
                  <a:pt x="2730" y="360"/>
                </a:cubicBezTo>
                <a:cubicBezTo>
                  <a:pt x="2625" y="382"/>
                  <a:pt x="2520" y="390"/>
                  <a:pt x="2430" y="450"/>
                </a:cubicBezTo>
                <a:cubicBezTo>
                  <a:pt x="2420" y="465"/>
                  <a:pt x="2396" y="478"/>
                  <a:pt x="2400" y="495"/>
                </a:cubicBezTo>
                <a:cubicBezTo>
                  <a:pt x="2404" y="510"/>
                  <a:pt x="2429" y="510"/>
                  <a:pt x="2445" y="510"/>
                </a:cubicBezTo>
                <a:cubicBezTo>
                  <a:pt x="2490" y="510"/>
                  <a:pt x="2535" y="500"/>
                  <a:pt x="2580" y="495"/>
                </a:cubicBezTo>
                <a:cubicBezTo>
                  <a:pt x="2674" y="505"/>
                  <a:pt x="2866" y="525"/>
                  <a:pt x="2955" y="570"/>
                </a:cubicBezTo>
                <a:cubicBezTo>
                  <a:pt x="3049" y="617"/>
                  <a:pt x="3156" y="657"/>
                  <a:pt x="3255" y="690"/>
                </a:cubicBezTo>
                <a:cubicBezTo>
                  <a:pt x="3423" y="746"/>
                  <a:pt x="3609" y="731"/>
                  <a:pt x="3780" y="765"/>
                </a:cubicBezTo>
                <a:cubicBezTo>
                  <a:pt x="3864" y="782"/>
                  <a:pt x="3951" y="799"/>
                  <a:pt x="4035" y="810"/>
                </a:cubicBezTo>
                <a:cubicBezTo>
                  <a:pt x="4130" y="822"/>
                  <a:pt x="4320" y="840"/>
                  <a:pt x="4320" y="840"/>
                </a:cubicBezTo>
                <a:cubicBezTo>
                  <a:pt x="4254" y="857"/>
                  <a:pt x="4190" y="878"/>
                  <a:pt x="4125" y="900"/>
                </a:cubicBezTo>
                <a:cubicBezTo>
                  <a:pt x="4108" y="906"/>
                  <a:pt x="4096" y="923"/>
                  <a:pt x="4080" y="930"/>
                </a:cubicBezTo>
                <a:cubicBezTo>
                  <a:pt x="4080" y="930"/>
                  <a:pt x="3968" y="967"/>
                  <a:pt x="3945" y="975"/>
                </a:cubicBezTo>
                <a:cubicBezTo>
                  <a:pt x="3930" y="980"/>
                  <a:pt x="3900" y="990"/>
                  <a:pt x="3900" y="990"/>
                </a:cubicBezTo>
                <a:cubicBezTo>
                  <a:pt x="3870" y="980"/>
                  <a:pt x="3840" y="970"/>
                  <a:pt x="3810" y="960"/>
                </a:cubicBezTo>
                <a:cubicBezTo>
                  <a:pt x="3795" y="955"/>
                  <a:pt x="3780" y="950"/>
                  <a:pt x="3765" y="945"/>
                </a:cubicBezTo>
                <a:cubicBezTo>
                  <a:pt x="3690" y="920"/>
                  <a:pt x="3602" y="923"/>
                  <a:pt x="3525" y="900"/>
                </a:cubicBezTo>
                <a:cubicBezTo>
                  <a:pt x="3393" y="860"/>
                  <a:pt x="3279" y="826"/>
                  <a:pt x="3165" y="750"/>
                </a:cubicBezTo>
                <a:cubicBezTo>
                  <a:pt x="3129" y="726"/>
                  <a:pt x="3043" y="715"/>
                  <a:pt x="3000" y="705"/>
                </a:cubicBezTo>
                <a:cubicBezTo>
                  <a:pt x="2878" y="677"/>
                  <a:pt x="2762" y="630"/>
                  <a:pt x="2640" y="600"/>
                </a:cubicBezTo>
                <a:cubicBezTo>
                  <a:pt x="2570" y="606"/>
                  <a:pt x="2489" y="591"/>
                  <a:pt x="2430" y="630"/>
                </a:cubicBezTo>
                <a:cubicBezTo>
                  <a:pt x="2412" y="642"/>
                  <a:pt x="2402" y="662"/>
                  <a:pt x="2385" y="675"/>
                </a:cubicBezTo>
                <a:cubicBezTo>
                  <a:pt x="2341" y="709"/>
                  <a:pt x="2241" y="788"/>
                  <a:pt x="2190" y="810"/>
                </a:cubicBezTo>
                <a:cubicBezTo>
                  <a:pt x="2128" y="837"/>
                  <a:pt x="2076" y="863"/>
                  <a:pt x="2010" y="885"/>
                </a:cubicBezTo>
                <a:cubicBezTo>
                  <a:pt x="1995" y="890"/>
                  <a:pt x="1965" y="900"/>
                  <a:pt x="1965" y="900"/>
                </a:cubicBezTo>
                <a:cubicBezTo>
                  <a:pt x="1920" y="885"/>
                  <a:pt x="1869" y="881"/>
                  <a:pt x="1830" y="855"/>
                </a:cubicBezTo>
                <a:cubicBezTo>
                  <a:pt x="1779" y="821"/>
                  <a:pt x="1740" y="810"/>
                  <a:pt x="1680" y="795"/>
                </a:cubicBezTo>
                <a:cubicBezTo>
                  <a:pt x="1564" y="814"/>
                  <a:pt x="1449" y="818"/>
                  <a:pt x="1335" y="780"/>
                </a:cubicBezTo>
                <a:cubicBezTo>
                  <a:pt x="1286" y="796"/>
                  <a:pt x="1130" y="831"/>
                  <a:pt x="1095" y="855"/>
                </a:cubicBezTo>
                <a:cubicBezTo>
                  <a:pt x="1065" y="875"/>
                  <a:pt x="1005" y="915"/>
                  <a:pt x="1005" y="915"/>
                </a:cubicBezTo>
                <a:cubicBezTo>
                  <a:pt x="914" y="885"/>
                  <a:pt x="802" y="915"/>
                  <a:pt x="705" y="915"/>
                </a:cubicBezTo>
              </a:path>
            </a:pathLst>
          </a:custGeom>
          <a:solidFill>
            <a:srgbClr val="99FF33"/>
          </a:solidFill>
          <a:ln w="6350" cap="flat" cmpd="sng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4" name="Oval 72"/>
          <p:cNvSpPr>
            <a:spLocks noChangeArrowheads="1"/>
          </p:cNvSpPr>
          <p:nvPr/>
        </p:nvSpPr>
        <p:spPr bwMode="auto">
          <a:xfrm>
            <a:off x="1791587" y="7254624"/>
            <a:ext cx="133822" cy="53976"/>
          </a:xfrm>
          <a:prstGeom prst="ellipse">
            <a:avLst/>
          </a:prstGeom>
          <a:solidFill>
            <a:srgbClr val="FFFFFF"/>
          </a:solidFill>
          <a:ln w="63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75" name="Freeform 73"/>
          <p:cNvSpPr>
            <a:spLocks/>
          </p:cNvSpPr>
          <p:nvPr/>
        </p:nvSpPr>
        <p:spPr bwMode="auto">
          <a:xfrm>
            <a:off x="936096" y="6238625"/>
            <a:ext cx="1571757" cy="285750"/>
          </a:xfrm>
          <a:custGeom>
            <a:avLst/>
            <a:gdLst>
              <a:gd name="T0" fmla="*/ 135373 w 4320"/>
              <a:gd name="T1" fmla="*/ 138545 h 990"/>
              <a:gd name="T2" fmla="*/ 39621 w 4320"/>
              <a:gd name="T3" fmla="*/ 134216 h 990"/>
              <a:gd name="T4" fmla="*/ 9905 w 4320"/>
              <a:gd name="T5" fmla="*/ 127722 h 990"/>
              <a:gd name="T6" fmla="*/ 95752 w 4320"/>
              <a:gd name="T7" fmla="*/ 123392 h 990"/>
              <a:gd name="T8" fmla="*/ 184900 w 4320"/>
              <a:gd name="T9" fmla="*/ 110403 h 990"/>
              <a:gd name="T10" fmla="*/ 234426 w 4320"/>
              <a:gd name="T11" fmla="*/ 93085 h 990"/>
              <a:gd name="T12" fmla="*/ 214616 w 4320"/>
              <a:gd name="T13" fmla="*/ 43295 h 990"/>
              <a:gd name="T14" fmla="*/ 148580 w 4320"/>
              <a:gd name="T15" fmla="*/ 32472 h 990"/>
              <a:gd name="T16" fmla="*/ 105657 w 4320"/>
              <a:gd name="T17" fmla="*/ 19483 h 990"/>
              <a:gd name="T18" fmla="*/ 132071 w 4320"/>
              <a:gd name="T19" fmla="*/ 17318 h 990"/>
              <a:gd name="T20" fmla="*/ 267444 w 4320"/>
              <a:gd name="T21" fmla="*/ 47625 h 990"/>
              <a:gd name="T22" fmla="*/ 287255 w 4320"/>
              <a:gd name="T23" fmla="*/ 51955 h 990"/>
              <a:gd name="T24" fmla="*/ 392912 w 4320"/>
              <a:gd name="T25" fmla="*/ 69273 h 990"/>
              <a:gd name="T26" fmla="*/ 445740 w 4320"/>
              <a:gd name="T27" fmla="*/ 67108 h 990"/>
              <a:gd name="T28" fmla="*/ 508474 w 4320"/>
              <a:gd name="T29" fmla="*/ 49790 h 990"/>
              <a:gd name="T30" fmla="*/ 561303 w 4320"/>
              <a:gd name="T31" fmla="*/ 38966 h 990"/>
              <a:gd name="T32" fmla="*/ 696676 w 4320"/>
              <a:gd name="T33" fmla="*/ 21648 h 990"/>
              <a:gd name="T34" fmla="*/ 795729 w 4320"/>
              <a:gd name="T35" fmla="*/ 19483 h 990"/>
              <a:gd name="T36" fmla="*/ 775919 w 4320"/>
              <a:gd name="T37" fmla="*/ 30307 h 990"/>
              <a:gd name="T38" fmla="*/ 683469 w 4320"/>
              <a:gd name="T39" fmla="*/ 38966 h 990"/>
              <a:gd name="T40" fmla="*/ 534889 w 4320"/>
              <a:gd name="T41" fmla="*/ 64943 h 990"/>
              <a:gd name="T42" fmla="*/ 538190 w 4320"/>
              <a:gd name="T43" fmla="*/ 73602 h 990"/>
              <a:gd name="T44" fmla="*/ 650451 w 4320"/>
              <a:gd name="T45" fmla="*/ 82261 h 990"/>
              <a:gd name="T46" fmla="*/ 832049 w 4320"/>
              <a:gd name="T47" fmla="*/ 110403 h 990"/>
              <a:gd name="T48" fmla="*/ 950913 w 4320"/>
              <a:gd name="T49" fmla="*/ 121227 h 990"/>
              <a:gd name="T50" fmla="*/ 898085 w 4320"/>
              <a:gd name="T51" fmla="*/ 134216 h 990"/>
              <a:gd name="T52" fmla="*/ 858463 w 4320"/>
              <a:gd name="T53" fmla="*/ 142875 h 990"/>
              <a:gd name="T54" fmla="*/ 828747 w 4320"/>
              <a:gd name="T55" fmla="*/ 136381 h 990"/>
              <a:gd name="T56" fmla="*/ 696676 w 4320"/>
              <a:gd name="T57" fmla="*/ 108239 h 990"/>
              <a:gd name="T58" fmla="*/ 581114 w 4320"/>
              <a:gd name="T59" fmla="*/ 86591 h 990"/>
              <a:gd name="T60" fmla="*/ 524983 w 4320"/>
              <a:gd name="T61" fmla="*/ 97415 h 990"/>
              <a:gd name="T62" fmla="*/ 442439 w 4320"/>
              <a:gd name="T63" fmla="*/ 127722 h 990"/>
              <a:gd name="T64" fmla="*/ 402817 w 4320"/>
              <a:gd name="T65" fmla="*/ 123392 h 990"/>
              <a:gd name="T66" fmla="*/ 293859 w 4320"/>
              <a:gd name="T67" fmla="*/ 112568 h 990"/>
              <a:gd name="T68" fmla="*/ 221219 w 4320"/>
              <a:gd name="T69" fmla="*/ 132051 h 99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320" h="990">
                <a:moveTo>
                  <a:pt x="750" y="915"/>
                </a:moveTo>
                <a:cubicBezTo>
                  <a:pt x="705" y="930"/>
                  <a:pt x="660" y="945"/>
                  <a:pt x="615" y="960"/>
                </a:cubicBezTo>
                <a:cubicBezTo>
                  <a:pt x="600" y="965"/>
                  <a:pt x="570" y="975"/>
                  <a:pt x="570" y="975"/>
                </a:cubicBezTo>
                <a:cubicBezTo>
                  <a:pt x="438" y="964"/>
                  <a:pt x="311" y="946"/>
                  <a:pt x="180" y="930"/>
                </a:cubicBezTo>
                <a:cubicBezTo>
                  <a:pt x="150" y="920"/>
                  <a:pt x="120" y="910"/>
                  <a:pt x="90" y="900"/>
                </a:cubicBezTo>
                <a:cubicBezTo>
                  <a:pt x="75" y="895"/>
                  <a:pt x="60" y="890"/>
                  <a:pt x="45" y="885"/>
                </a:cubicBezTo>
                <a:cubicBezTo>
                  <a:pt x="30" y="880"/>
                  <a:pt x="0" y="870"/>
                  <a:pt x="0" y="870"/>
                </a:cubicBezTo>
                <a:cubicBezTo>
                  <a:pt x="163" y="837"/>
                  <a:pt x="249" y="845"/>
                  <a:pt x="435" y="855"/>
                </a:cubicBezTo>
                <a:cubicBezTo>
                  <a:pt x="539" y="840"/>
                  <a:pt x="648" y="851"/>
                  <a:pt x="750" y="825"/>
                </a:cubicBezTo>
                <a:cubicBezTo>
                  <a:pt x="785" y="816"/>
                  <a:pt x="810" y="785"/>
                  <a:pt x="840" y="765"/>
                </a:cubicBezTo>
                <a:cubicBezTo>
                  <a:pt x="1040" y="632"/>
                  <a:pt x="744" y="824"/>
                  <a:pt x="930" y="720"/>
                </a:cubicBezTo>
                <a:cubicBezTo>
                  <a:pt x="1085" y="634"/>
                  <a:pt x="963" y="679"/>
                  <a:pt x="1065" y="645"/>
                </a:cubicBezTo>
                <a:cubicBezTo>
                  <a:pt x="1081" y="567"/>
                  <a:pt x="1096" y="501"/>
                  <a:pt x="1140" y="435"/>
                </a:cubicBezTo>
                <a:cubicBezTo>
                  <a:pt x="1089" y="401"/>
                  <a:pt x="1035" y="307"/>
                  <a:pt x="975" y="300"/>
                </a:cubicBezTo>
                <a:cubicBezTo>
                  <a:pt x="930" y="295"/>
                  <a:pt x="885" y="290"/>
                  <a:pt x="840" y="285"/>
                </a:cubicBezTo>
                <a:cubicBezTo>
                  <a:pt x="778" y="270"/>
                  <a:pt x="734" y="248"/>
                  <a:pt x="675" y="225"/>
                </a:cubicBezTo>
                <a:cubicBezTo>
                  <a:pt x="573" y="184"/>
                  <a:pt x="607" y="212"/>
                  <a:pt x="525" y="165"/>
                </a:cubicBezTo>
                <a:cubicBezTo>
                  <a:pt x="509" y="156"/>
                  <a:pt x="494" y="147"/>
                  <a:pt x="480" y="135"/>
                </a:cubicBezTo>
                <a:cubicBezTo>
                  <a:pt x="464" y="121"/>
                  <a:pt x="416" y="99"/>
                  <a:pt x="435" y="90"/>
                </a:cubicBezTo>
                <a:cubicBezTo>
                  <a:pt x="450" y="83"/>
                  <a:pt x="570" y="111"/>
                  <a:pt x="600" y="120"/>
                </a:cubicBezTo>
                <a:cubicBezTo>
                  <a:pt x="747" y="164"/>
                  <a:pt x="889" y="226"/>
                  <a:pt x="1035" y="270"/>
                </a:cubicBezTo>
                <a:cubicBezTo>
                  <a:pt x="1095" y="288"/>
                  <a:pt x="1155" y="310"/>
                  <a:pt x="1215" y="330"/>
                </a:cubicBezTo>
                <a:cubicBezTo>
                  <a:pt x="1230" y="335"/>
                  <a:pt x="1245" y="340"/>
                  <a:pt x="1260" y="345"/>
                </a:cubicBezTo>
                <a:cubicBezTo>
                  <a:pt x="1275" y="350"/>
                  <a:pt x="1305" y="360"/>
                  <a:pt x="1305" y="360"/>
                </a:cubicBezTo>
                <a:cubicBezTo>
                  <a:pt x="1417" y="472"/>
                  <a:pt x="1489" y="480"/>
                  <a:pt x="1650" y="495"/>
                </a:cubicBezTo>
                <a:cubicBezTo>
                  <a:pt x="1695" y="490"/>
                  <a:pt x="1740" y="480"/>
                  <a:pt x="1785" y="480"/>
                </a:cubicBezTo>
                <a:cubicBezTo>
                  <a:pt x="1810" y="480"/>
                  <a:pt x="1835" y="495"/>
                  <a:pt x="1860" y="495"/>
                </a:cubicBezTo>
                <a:cubicBezTo>
                  <a:pt x="1916" y="495"/>
                  <a:pt x="1970" y="473"/>
                  <a:pt x="2025" y="465"/>
                </a:cubicBezTo>
                <a:cubicBezTo>
                  <a:pt x="2095" y="442"/>
                  <a:pt x="2155" y="404"/>
                  <a:pt x="2220" y="375"/>
                </a:cubicBezTo>
                <a:cubicBezTo>
                  <a:pt x="2249" y="362"/>
                  <a:pt x="2284" y="363"/>
                  <a:pt x="2310" y="345"/>
                </a:cubicBezTo>
                <a:cubicBezTo>
                  <a:pt x="2325" y="335"/>
                  <a:pt x="2339" y="322"/>
                  <a:pt x="2355" y="315"/>
                </a:cubicBezTo>
                <a:cubicBezTo>
                  <a:pt x="2451" y="272"/>
                  <a:pt x="2445" y="291"/>
                  <a:pt x="2550" y="270"/>
                </a:cubicBezTo>
                <a:cubicBezTo>
                  <a:pt x="2691" y="242"/>
                  <a:pt x="2827" y="181"/>
                  <a:pt x="2970" y="165"/>
                </a:cubicBezTo>
                <a:cubicBezTo>
                  <a:pt x="3035" y="158"/>
                  <a:pt x="3100" y="155"/>
                  <a:pt x="3165" y="150"/>
                </a:cubicBezTo>
                <a:cubicBezTo>
                  <a:pt x="3333" y="108"/>
                  <a:pt x="3528" y="98"/>
                  <a:pt x="3675" y="0"/>
                </a:cubicBezTo>
                <a:cubicBezTo>
                  <a:pt x="3660" y="45"/>
                  <a:pt x="3651" y="99"/>
                  <a:pt x="3615" y="135"/>
                </a:cubicBezTo>
                <a:cubicBezTo>
                  <a:pt x="3602" y="148"/>
                  <a:pt x="3584" y="153"/>
                  <a:pt x="3570" y="165"/>
                </a:cubicBezTo>
                <a:cubicBezTo>
                  <a:pt x="3554" y="179"/>
                  <a:pt x="3544" y="201"/>
                  <a:pt x="3525" y="210"/>
                </a:cubicBezTo>
                <a:cubicBezTo>
                  <a:pt x="3497" y="222"/>
                  <a:pt x="3465" y="220"/>
                  <a:pt x="3435" y="225"/>
                </a:cubicBezTo>
                <a:cubicBezTo>
                  <a:pt x="3289" y="298"/>
                  <a:pt x="3420" y="243"/>
                  <a:pt x="3105" y="270"/>
                </a:cubicBezTo>
                <a:cubicBezTo>
                  <a:pt x="2985" y="280"/>
                  <a:pt x="2850" y="334"/>
                  <a:pt x="2730" y="360"/>
                </a:cubicBezTo>
                <a:cubicBezTo>
                  <a:pt x="2625" y="382"/>
                  <a:pt x="2520" y="390"/>
                  <a:pt x="2430" y="450"/>
                </a:cubicBezTo>
                <a:cubicBezTo>
                  <a:pt x="2420" y="465"/>
                  <a:pt x="2396" y="478"/>
                  <a:pt x="2400" y="495"/>
                </a:cubicBezTo>
                <a:cubicBezTo>
                  <a:pt x="2404" y="510"/>
                  <a:pt x="2429" y="510"/>
                  <a:pt x="2445" y="510"/>
                </a:cubicBezTo>
                <a:cubicBezTo>
                  <a:pt x="2490" y="510"/>
                  <a:pt x="2535" y="500"/>
                  <a:pt x="2580" y="495"/>
                </a:cubicBezTo>
                <a:cubicBezTo>
                  <a:pt x="2674" y="505"/>
                  <a:pt x="2866" y="525"/>
                  <a:pt x="2955" y="570"/>
                </a:cubicBezTo>
                <a:cubicBezTo>
                  <a:pt x="3049" y="617"/>
                  <a:pt x="3156" y="657"/>
                  <a:pt x="3255" y="690"/>
                </a:cubicBezTo>
                <a:cubicBezTo>
                  <a:pt x="3423" y="746"/>
                  <a:pt x="3609" y="731"/>
                  <a:pt x="3780" y="765"/>
                </a:cubicBezTo>
                <a:cubicBezTo>
                  <a:pt x="3864" y="782"/>
                  <a:pt x="3951" y="799"/>
                  <a:pt x="4035" y="810"/>
                </a:cubicBezTo>
                <a:cubicBezTo>
                  <a:pt x="4130" y="822"/>
                  <a:pt x="4320" y="840"/>
                  <a:pt x="4320" y="840"/>
                </a:cubicBezTo>
                <a:cubicBezTo>
                  <a:pt x="4254" y="857"/>
                  <a:pt x="4190" y="878"/>
                  <a:pt x="4125" y="900"/>
                </a:cubicBezTo>
                <a:cubicBezTo>
                  <a:pt x="4108" y="906"/>
                  <a:pt x="4096" y="923"/>
                  <a:pt x="4080" y="930"/>
                </a:cubicBezTo>
                <a:cubicBezTo>
                  <a:pt x="4080" y="930"/>
                  <a:pt x="3968" y="967"/>
                  <a:pt x="3945" y="975"/>
                </a:cubicBezTo>
                <a:cubicBezTo>
                  <a:pt x="3930" y="980"/>
                  <a:pt x="3900" y="990"/>
                  <a:pt x="3900" y="990"/>
                </a:cubicBezTo>
                <a:cubicBezTo>
                  <a:pt x="3870" y="980"/>
                  <a:pt x="3840" y="970"/>
                  <a:pt x="3810" y="960"/>
                </a:cubicBezTo>
                <a:cubicBezTo>
                  <a:pt x="3795" y="955"/>
                  <a:pt x="3780" y="950"/>
                  <a:pt x="3765" y="945"/>
                </a:cubicBezTo>
                <a:cubicBezTo>
                  <a:pt x="3690" y="920"/>
                  <a:pt x="3602" y="923"/>
                  <a:pt x="3525" y="900"/>
                </a:cubicBezTo>
                <a:cubicBezTo>
                  <a:pt x="3393" y="860"/>
                  <a:pt x="3279" y="826"/>
                  <a:pt x="3165" y="750"/>
                </a:cubicBezTo>
                <a:cubicBezTo>
                  <a:pt x="3129" y="726"/>
                  <a:pt x="3043" y="715"/>
                  <a:pt x="3000" y="705"/>
                </a:cubicBezTo>
                <a:cubicBezTo>
                  <a:pt x="2878" y="677"/>
                  <a:pt x="2762" y="630"/>
                  <a:pt x="2640" y="600"/>
                </a:cubicBezTo>
                <a:cubicBezTo>
                  <a:pt x="2570" y="606"/>
                  <a:pt x="2489" y="591"/>
                  <a:pt x="2430" y="630"/>
                </a:cubicBezTo>
                <a:cubicBezTo>
                  <a:pt x="2412" y="642"/>
                  <a:pt x="2402" y="662"/>
                  <a:pt x="2385" y="675"/>
                </a:cubicBezTo>
                <a:cubicBezTo>
                  <a:pt x="2341" y="709"/>
                  <a:pt x="2241" y="788"/>
                  <a:pt x="2190" y="810"/>
                </a:cubicBezTo>
                <a:cubicBezTo>
                  <a:pt x="2128" y="837"/>
                  <a:pt x="2076" y="863"/>
                  <a:pt x="2010" y="885"/>
                </a:cubicBezTo>
                <a:cubicBezTo>
                  <a:pt x="1995" y="890"/>
                  <a:pt x="1965" y="900"/>
                  <a:pt x="1965" y="900"/>
                </a:cubicBezTo>
                <a:cubicBezTo>
                  <a:pt x="1920" y="885"/>
                  <a:pt x="1869" y="881"/>
                  <a:pt x="1830" y="855"/>
                </a:cubicBezTo>
                <a:cubicBezTo>
                  <a:pt x="1779" y="821"/>
                  <a:pt x="1740" y="810"/>
                  <a:pt x="1680" y="795"/>
                </a:cubicBezTo>
                <a:cubicBezTo>
                  <a:pt x="1564" y="814"/>
                  <a:pt x="1449" y="818"/>
                  <a:pt x="1335" y="780"/>
                </a:cubicBezTo>
                <a:cubicBezTo>
                  <a:pt x="1286" y="796"/>
                  <a:pt x="1130" y="831"/>
                  <a:pt x="1095" y="855"/>
                </a:cubicBezTo>
                <a:cubicBezTo>
                  <a:pt x="1065" y="875"/>
                  <a:pt x="1005" y="915"/>
                  <a:pt x="1005" y="915"/>
                </a:cubicBezTo>
                <a:cubicBezTo>
                  <a:pt x="914" y="885"/>
                  <a:pt x="802" y="915"/>
                  <a:pt x="705" y="915"/>
                </a:cubicBezTo>
              </a:path>
            </a:pathLst>
          </a:custGeom>
          <a:solidFill>
            <a:srgbClr val="99FF33"/>
          </a:solidFill>
          <a:ln w="6350" cap="flat" cmpd="sng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6" name="Oval 74"/>
          <p:cNvSpPr>
            <a:spLocks noChangeArrowheads="1"/>
          </p:cNvSpPr>
          <p:nvPr/>
        </p:nvSpPr>
        <p:spPr bwMode="auto">
          <a:xfrm>
            <a:off x="1540487" y="6394200"/>
            <a:ext cx="131198" cy="47624"/>
          </a:xfrm>
          <a:prstGeom prst="ellipse">
            <a:avLst/>
          </a:prstGeom>
          <a:solidFill>
            <a:srgbClr val="FFFFFF"/>
          </a:solidFill>
          <a:ln w="63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77" name="Freeform 75"/>
          <p:cNvSpPr>
            <a:spLocks/>
          </p:cNvSpPr>
          <p:nvPr/>
        </p:nvSpPr>
        <p:spPr bwMode="auto">
          <a:xfrm>
            <a:off x="1698370" y="6813301"/>
            <a:ext cx="1574380" cy="285750"/>
          </a:xfrm>
          <a:custGeom>
            <a:avLst/>
            <a:gdLst>
              <a:gd name="T0" fmla="*/ 135599 w 4320"/>
              <a:gd name="T1" fmla="*/ 138545 h 990"/>
              <a:gd name="T2" fmla="*/ 39688 w 4320"/>
              <a:gd name="T3" fmla="*/ 134216 h 990"/>
              <a:gd name="T4" fmla="*/ 9922 w 4320"/>
              <a:gd name="T5" fmla="*/ 127722 h 990"/>
              <a:gd name="T6" fmla="*/ 95911 w 4320"/>
              <a:gd name="T7" fmla="*/ 123392 h 990"/>
              <a:gd name="T8" fmla="*/ 185208 w 4320"/>
              <a:gd name="T9" fmla="*/ 110403 h 990"/>
              <a:gd name="T10" fmla="*/ 234818 w 4320"/>
              <a:gd name="T11" fmla="*/ 93085 h 990"/>
              <a:gd name="T12" fmla="*/ 214974 w 4320"/>
              <a:gd name="T13" fmla="*/ 43295 h 990"/>
              <a:gd name="T14" fmla="*/ 148828 w 4320"/>
              <a:gd name="T15" fmla="*/ 32472 h 990"/>
              <a:gd name="T16" fmla="*/ 105833 w 4320"/>
              <a:gd name="T17" fmla="*/ 19483 h 990"/>
              <a:gd name="T18" fmla="*/ 132292 w 4320"/>
              <a:gd name="T19" fmla="*/ 17318 h 990"/>
              <a:gd name="T20" fmla="*/ 267891 w 4320"/>
              <a:gd name="T21" fmla="*/ 47625 h 990"/>
              <a:gd name="T22" fmla="*/ 287734 w 4320"/>
              <a:gd name="T23" fmla="*/ 51955 h 990"/>
              <a:gd name="T24" fmla="*/ 393568 w 4320"/>
              <a:gd name="T25" fmla="*/ 69273 h 990"/>
              <a:gd name="T26" fmla="*/ 446484 w 4320"/>
              <a:gd name="T27" fmla="*/ 67108 h 990"/>
              <a:gd name="T28" fmla="*/ 509323 w 4320"/>
              <a:gd name="T29" fmla="*/ 49790 h 990"/>
              <a:gd name="T30" fmla="*/ 562240 w 4320"/>
              <a:gd name="T31" fmla="*/ 38966 h 990"/>
              <a:gd name="T32" fmla="*/ 697839 w 4320"/>
              <a:gd name="T33" fmla="*/ 21648 h 990"/>
              <a:gd name="T34" fmla="*/ 797057 w 4320"/>
              <a:gd name="T35" fmla="*/ 19483 h 990"/>
              <a:gd name="T36" fmla="*/ 777214 w 4320"/>
              <a:gd name="T37" fmla="*/ 30307 h 990"/>
              <a:gd name="T38" fmla="*/ 684609 w 4320"/>
              <a:gd name="T39" fmla="*/ 38966 h 990"/>
              <a:gd name="T40" fmla="*/ 535781 w 4320"/>
              <a:gd name="T41" fmla="*/ 64943 h 990"/>
              <a:gd name="T42" fmla="*/ 539089 w 4320"/>
              <a:gd name="T43" fmla="*/ 73602 h 990"/>
              <a:gd name="T44" fmla="*/ 651536 w 4320"/>
              <a:gd name="T45" fmla="*/ 82261 h 990"/>
              <a:gd name="T46" fmla="*/ 833438 w 4320"/>
              <a:gd name="T47" fmla="*/ 110403 h 990"/>
              <a:gd name="T48" fmla="*/ 952500 w 4320"/>
              <a:gd name="T49" fmla="*/ 121227 h 990"/>
              <a:gd name="T50" fmla="*/ 899583 w 4320"/>
              <a:gd name="T51" fmla="*/ 134216 h 990"/>
              <a:gd name="T52" fmla="*/ 859896 w 4320"/>
              <a:gd name="T53" fmla="*/ 142875 h 990"/>
              <a:gd name="T54" fmla="*/ 830130 w 4320"/>
              <a:gd name="T55" fmla="*/ 136381 h 990"/>
              <a:gd name="T56" fmla="*/ 697839 w 4320"/>
              <a:gd name="T57" fmla="*/ 108239 h 990"/>
              <a:gd name="T58" fmla="*/ 582083 w 4320"/>
              <a:gd name="T59" fmla="*/ 86591 h 990"/>
              <a:gd name="T60" fmla="*/ 525859 w 4320"/>
              <a:gd name="T61" fmla="*/ 97415 h 990"/>
              <a:gd name="T62" fmla="*/ 443177 w 4320"/>
              <a:gd name="T63" fmla="*/ 127722 h 990"/>
              <a:gd name="T64" fmla="*/ 403490 w 4320"/>
              <a:gd name="T65" fmla="*/ 123392 h 990"/>
              <a:gd name="T66" fmla="*/ 294349 w 4320"/>
              <a:gd name="T67" fmla="*/ 112568 h 990"/>
              <a:gd name="T68" fmla="*/ 221589 w 4320"/>
              <a:gd name="T69" fmla="*/ 132051 h 99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320" h="990">
                <a:moveTo>
                  <a:pt x="750" y="915"/>
                </a:moveTo>
                <a:cubicBezTo>
                  <a:pt x="705" y="930"/>
                  <a:pt x="660" y="945"/>
                  <a:pt x="615" y="960"/>
                </a:cubicBezTo>
                <a:cubicBezTo>
                  <a:pt x="600" y="965"/>
                  <a:pt x="570" y="975"/>
                  <a:pt x="570" y="975"/>
                </a:cubicBezTo>
                <a:cubicBezTo>
                  <a:pt x="438" y="964"/>
                  <a:pt x="311" y="946"/>
                  <a:pt x="180" y="930"/>
                </a:cubicBezTo>
                <a:cubicBezTo>
                  <a:pt x="150" y="920"/>
                  <a:pt x="120" y="910"/>
                  <a:pt x="90" y="900"/>
                </a:cubicBezTo>
                <a:cubicBezTo>
                  <a:pt x="75" y="895"/>
                  <a:pt x="60" y="890"/>
                  <a:pt x="45" y="885"/>
                </a:cubicBezTo>
                <a:cubicBezTo>
                  <a:pt x="30" y="880"/>
                  <a:pt x="0" y="870"/>
                  <a:pt x="0" y="870"/>
                </a:cubicBezTo>
                <a:cubicBezTo>
                  <a:pt x="163" y="837"/>
                  <a:pt x="249" y="845"/>
                  <a:pt x="435" y="855"/>
                </a:cubicBezTo>
                <a:cubicBezTo>
                  <a:pt x="539" y="840"/>
                  <a:pt x="648" y="851"/>
                  <a:pt x="750" y="825"/>
                </a:cubicBezTo>
                <a:cubicBezTo>
                  <a:pt x="785" y="816"/>
                  <a:pt x="810" y="785"/>
                  <a:pt x="840" y="765"/>
                </a:cubicBezTo>
                <a:cubicBezTo>
                  <a:pt x="1040" y="632"/>
                  <a:pt x="744" y="824"/>
                  <a:pt x="930" y="720"/>
                </a:cubicBezTo>
                <a:cubicBezTo>
                  <a:pt x="1085" y="634"/>
                  <a:pt x="963" y="679"/>
                  <a:pt x="1065" y="645"/>
                </a:cubicBezTo>
                <a:cubicBezTo>
                  <a:pt x="1081" y="567"/>
                  <a:pt x="1096" y="501"/>
                  <a:pt x="1140" y="435"/>
                </a:cubicBezTo>
                <a:cubicBezTo>
                  <a:pt x="1089" y="401"/>
                  <a:pt x="1035" y="307"/>
                  <a:pt x="975" y="300"/>
                </a:cubicBezTo>
                <a:cubicBezTo>
                  <a:pt x="930" y="295"/>
                  <a:pt x="885" y="290"/>
                  <a:pt x="840" y="285"/>
                </a:cubicBezTo>
                <a:cubicBezTo>
                  <a:pt x="778" y="270"/>
                  <a:pt x="734" y="248"/>
                  <a:pt x="675" y="225"/>
                </a:cubicBezTo>
                <a:cubicBezTo>
                  <a:pt x="573" y="184"/>
                  <a:pt x="607" y="212"/>
                  <a:pt x="525" y="165"/>
                </a:cubicBezTo>
                <a:cubicBezTo>
                  <a:pt x="509" y="156"/>
                  <a:pt x="494" y="147"/>
                  <a:pt x="480" y="135"/>
                </a:cubicBezTo>
                <a:cubicBezTo>
                  <a:pt x="464" y="121"/>
                  <a:pt x="416" y="99"/>
                  <a:pt x="435" y="90"/>
                </a:cubicBezTo>
                <a:cubicBezTo>
                  <a:pt x="450" y="83"/>
                  <a:pt x="570" y="111"/>
                  <a:pt x="600" y="120"/>
                </a:cubicBezTo>
                <a:cubicBezTo>
                  <a:pt x="747" y="164"/>
                  <a:pt x="889" y="226"/>
                  <a:pt x="1035" y="270"/>
                </a:cubicBezTo>
                <a:cubicBezTo>
                  <a:pt x="1095" y="288"/>
                  <a:pt x="1155" y="310"/>
                  <a:pt x="1215" y="330"/>
                </a:cubicBezTo>
                <a:cubicBezTo>
                  <a:pt x="1230" y="335"/>
                  <a:pt x="1245" y="340"/>
                  <a:pt x="1260" y="345"/>
                </a:cubicBezTo>
                <a:cubicBezTo>
                  <a:pt x="1275" y="350"/>
                  <a:pt x="1305" y="360"/>
                  <a:pt x="1305" y="360"/>
                </a:cubicBezTo>
                <a:cubicBezTo>
                  <a:pt x="1417" y="472"/>
                  <a:pt x="1489" y="480"/>
                  <a:pt x="1650" y="495"/>
                </a:cubicBezTo>
                <a:cubicBezTo>
                  <a:pt x="1695" y="490"/>
                  <a:pt x="1740" y="480"/>
                  <a:pt x="1785" y="480"/>
                </a:cubicBezTo>
                <a:cubicBezTo>
                  <a:pt x="1810" y="480"/>
                  <a:pt x="1835" y="495"/>
                  <a:pt x="1860" y="495"/>
                </a:cubicBezTo>
                <a:cubicBezTo>
                  <a:pt x="1916" y="495"/>
                  <a:pt x="1970" y="473"/>
                  <a:pt x="2025" y="465"/>
                </a:cubicBezTo>
                <a:cubicBezTo>
                  <a:pt x="2095" y="442"/>
                  <a:pt x="2155" y="404"/>
                  <a:pt x="2220" y="375"/>
                </a:cubicBezTo>
                <a:cubicBezTo>
                  <a:pt x="2249" y="362"/>
                  <a:pt x="2284" y="363"/>
                  <a:pt x="2310" y="345"/>
                </a:cubicBezTo>
                <a:cubicBezTo>
                  <a:pt x="2325" y="335"/>
                  <a:pt x="2339" y="322"/>
                  <a:pt x="2355" y="315"/>
                </a:cubicBezTo>
                <a:cubicBezTo>
                  <a:pt x="2451" y="272"/>
                  <a:pt x="2445" y="291"/>
                  <a:pt x="2550" y="270"/>
                </a:cubicBezTo>
                <a:cubicBezTo>
                  <a:pt x="2691" y="242"/>
                  <a:pt x="2827" y="181"/>
                  <a:pt x="2970" y="165"/>
                </a:cubicBezTo>
                <a:cubicBezTo>
                  <a:pt x="3035" y="158"/>
                  <a:pt x="3100" y="155"/>
                  <a:pt x="3165" y="150"/>
                </a:cubicBezTo>
                <a:cubicBezTo>
                  <a:pt x="3333" y="108"/>
                  <a:pt x="3528" y="98"/>
                  <a:pt x="3675" y="0"/>
                </a:cubicBezTo>
                <a:cubicBezTo>
                  <a:pt x="3660" y="45"/>
                  <a:pt x="3651" y="99"/>
                  <a:pt x="3615" y="135"/>
                </a:cubicBezTo>
                <a:cubicBezTo>
                  <a:pt x="3602" y="148"/>
                  <a:pt x="3584" y="153"/>
                  <a:pt x="3570" y="165"/>
                </a:cubicBezTo>
                <a:cubicBezTo>
                  <a:pt x="3554" y="179"/>
                  <a:pt x="3544" y="201"/>
                  <a:pt x="3525" y="210"/>
                </a:cubicBezTo>
                <a:cubicBezTo>
                  <a:pt x="3497" y="222"/>
                  <a:pt x="3465" y="220"/>
                  <a:pt x="3435" y="225"/>
                </a:cubicBezTo>
                <a:cubicBezTo>
                  <a:pt x="3289" y="298"/>
                  <a:pt x="3420" y="243"/>
                  <a:pt x="3105" y="270"/>
                </a:cubicBezTo>
                <a:cubicBezTo>
                  <a:pt x="2985" y="280"/>
                  <a:pt x="2850" y="334"/>
                  <a:pt x="2730" y="360"/>
                </a:cubicBezTo>
                <a:cubicBezTo>
                  <a:pt x="2625" y="382"/>
                  <a:pt x="2520" y="390"/>
                  <a:pt x="2430" y="450"/>
                </a:cubicBezTo>
                <a:cubicBezTo>
                  <a:pt x="2420" y="465"/>
                  <a:pt x="2396" y="478"/>
                  <a:pt x="2400" y="495"/>
                </a:cubicBezTo>
                <a:cubicBezTo>
                  <a:pt x="2404" y="510"/>
                  <a:pt x="2429" y="510"/>
                  <a:pt x="2445" y="510"/>
                </a:cubicBezTo>
                <a:cubicBezTo>
                  <a:pt x="2490" y="510"/>
                  <a:pt x="2535" y="500"/>
                  <a:pt x="2580" y="495"/>
                </a:cubicBezTo>
                <a:cubicBezTo>
                  <a:pt x="2674" y="505"/>
                  <a:pt x="2866" y="525"/>
                  <a:pt x="2955" y="570"/>
                </a:cubicBezTo>
                <a:cubicBezTo>
                  <a:pt x="3049" y="617"/>
                  <a:pt x="3156" y="657"/>
                  <a:pt x="3255" y="690"/>
                </a:cubicBezTo>
                <a:cubicBezTo>
                  <a:pt x="3423" y="746"/>
                  <a:pt x="3609" y="731"/>
                  <a:pt x="3780" y="765"/>
                </a:cubicBezTo>
                <a:cubicBezTo>
                  <a:pt x="3864" y="782"/>
                  <a:pt x="3951" y="799"/>
                  <a:pt x="4035" y="810"/>
                </a:cubicBezTo>
                <a:cubicBezTo>
                  <a:pt x="4130" y="822"/>
                  <a:pt x="4320" y="840"/>
                  <a:pt x="4320" y="840"/>
                </a:cubicBezTo>
                <a:cubicBezTo>
                  <a:pt x="4254" y="857"/>
                  <a:pt x="4190" y="878"/>
                  <a:pt x="4125" y="900"/>
                </a:cubicBezTo>
                <a:cubicBezTo>
                  <a:pt x="4108" y="906"/>
                  <a:pt x="4096" y="923"/>
                  <a:pt x="4080" y="930"/>
                </a:cubicBezTo>
                <a:cubicBezTo>
                  <a:pt x="4080" y="930"/>
                  <a:pt x="3968" y="967"/>
                  <a:pt x="3945" y="975"/>
                </a:cubicBezTo>
                <a:cubicBezTo>
                  <a:pt x="3930" y="980"/>
                  <a:pt x="3900" y="990"/>
                  <a:pt x="3900" y="990"/>
                </a:cubicBezTo>
                <a:cubicBezTo>
                  <a:pt x="3870" y="980"/>
                  <a:pt x="3840" y="970"/>
                  <a:pt x="3810" y="960"/>
                </a:cubicBezTo>
                <a:cubicBezTo>
                  <a:pt x="3795" y="955"/>
                  <a:pt x="3780" y="950"/>
                  <a:pt x="3765" y="945"/>
                </a:cubicBezTo>
                <a:cubicBezTo>
                  <a:pt x="3690" y="920"/>
                  <a:pt x="3602" y="923"/>
                  <a:pt x="3525" y="900"/>
                </a:cubicBezTo>
                <a:cubicBezTo>
                  <a:pt x="3393" y="860"/>
                  <a:pt x="3279" y="826"/>
                  <a:pt x="3165" y="750"/>
                </a:cubicBezTo>
                <a:cubicBezTo>
                  <a:pt x="3129" y="726"/>
                  <a:pt x="3043" y="715"/>
                  <a:pt x="3000" y="705"/>
                </a:cubicBezTo>
                <a:cubicBezTo>
                  <a:pt x="2878" y="677"/>
                  <a:pt x="2762" y="630"/>
                  <a:pt x="2640" y="600"/>
                </a:cubicBezTo>
                <a:cubicBezTo>
                  <a:pt x="2570" y="606"/>
                  <a:pt x="2489" y="591"/>
                  <a:pt x="2430" y="630"/>
                </a:cubicBezTo>
                <a:cubicBezTo>
                  <a:pt x="2412" y="642"/>
                  <a:pt x="2402" y="662"/>
                  <a:pt x="2385" y="675"/>
                </a:cubicBezTo>
                <a:cubicBezTo>
                  <a:pt x="2341" y="709"/>
                  <a:pt x="2241" y="788"/>
                  <a:pt x="2190" y="810"/>
                </a:cubicBezTo>
                <a:cubicBezTo>
                  <a:pt x="2128" y="837"/>
                  <a:pt x="2076" y="863"/>
                  <a:pt x="2010" y="885"/>
                </a:cubicBezTo>
                <a:cubicBezTo>
                  <a:pt x="1995" y="890"/>
                  <a:pt x="1965" y="900"/>
                  <a:pt x="1965" y="900"/>
                </a:cubicBezTo>
                <a:cubicBezTo>
                  <a:pt x="1920" y="885"/>
                  <a:pt x="1869" y="881"/>
                  <a:pt x="1830" y="855"/>
                </a:cubicBezTo>
                <a:cubicBezTo>
                  <a:pt x="1779" y="821"/>
                  <a:pt x="1740" y="810"/>
                  <a:pt x="1680" y="795"/>
                </a:cubicBezTo>
                <a:cubicBezTo>
                  <a:pt x="1564" y="814"/>
                  <a:pt x="1449" y="818"/>
                  <a:pt x="1335" y="780"/>
                </a:cubicBezTo>
                <a:cubicBezTo>
                  <a:pt x="1286" y="796"/>
                  <a:pt x="1130" y="831"/>
                  <a:pt x="1095" y="855"/>
                </a:cubicBezTo>
                <a:cubicBezTo>
                  <a:pt x="1065" y="875"/>
                  <a:pt x="1005" y="915"/>
                  <a:pt x="1005" y="915"/>
                </a:cubicBezTo>
                <a:cubicBezTo>
                  <a:pt x="914" y="885"/>
                  <a:pt x="802" y="915"/>
                  <a:pt x="705" y="915"/>
                </a:cubicBezTo>
              </a:path>
            </a:pathLst>
          </a:custGeom>
          <a:solidFill>
            <a:srgbClr val="99FF33"/>
          </a:solidFill>
          <a:ln w="6350" cap="flat" cmpd="sng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78" name="Oval 76"/>
          <p:cNvSpPr>
            <a:spLocks noChangeArrowheads="1"/>
          </p:cNvSpPr>
          <p:nvPr/>
        </p:nvSpPr>
        <p:spPr bwMode="auto">
          <a:xfrm>
            <a:off x="2302487" y="6968874"/>
            <a:ext cx="131198" cy="53976"/>
          </a:xfrm>
          <a:prstGeom prst="ellipse">
            <a:avLst/>
          </a:prstGeom>
          <a:solidFill>
            <a:srgbClr val="FFFFFF"/>
          </a:solidFill>
          <a:ln w="63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79" name="Freeform 77"/>
          <p:cNvSpPr>
            <a:spLocks/>
          </p:cNvSpPr>
          <p:nvPr/>
        </p:nvSpPr>
        <p:spPr bwMode="auto">
          <a:xfrm>
            <a:off x="685271" y="6524374"/>
            <a:ext cx="1571755" cy="381000"/>
          </a:xfrm>
          <a:custGeom>
            <a:avLst/>
            <a:gdLst>
              <a:gd name="T0" fmla="*/ 135373 w 4320"/>
              <a:gd name="T1" fmla="*/ 184727 h 990"/>
              <a:gd name="T2" fmla="*/ 39621 w 4320"/>
              <a:gd name="T3" fmla="*/ 178955 h 990"/>
              <a:gd name="T4" fmla="*/ 9905 w 4320"/>
              <a:gd name="T5" fmla="*/ 170295 h 990"/>
              <a:gd name="T6" fmla="*/ 95752 w 4320"/>
              <a:gd name="T7" fmla="*/ 164523 h 990"/>
              <a:gd name="T8" fmla="*/ 184900 w 4320"/>
              <a:gd name="T9" fmla="*/ 147205 h 990"/>
              <a:gd name="T10" fmla="*/ 234426 w 4320"/>
              <a:gd name="T11" fmla="*/ 124114 h 990"/>
              <a:gd name="T12" fmla="*/ 214616 w 4320"/>
              <a:gd name="T13" fmla="*/ 57727 h 990"/>
              <a:gd name="T14" fmla="*/ 148580 w 4320"/>
              <a:gd name="T15" fmla="*/ 43295 h 990"/>
              <a:gd name="T16" fmla="*/ 105657 w 4320"/>
              <a:gd name="T17" fmla="*/ 25977 h 990"/>
              <a:gd name="T18" fmla="*/ 132071 w 4320"/>
              <a:gd name="T19" fmla="*/ 23091 h 990"/>
              <a:gd name="T20" fmla="*/ 267444 w 4320"/>
              <a:gd name="T21" fmla="*/ 63500 h 990"/>
              <a:gd name="T22" fmla="*/ 287255 w 4320"/>
              <a:gd name="T23" fmla="*/ 69273 h 990"/>
              <a:gd name="T24" fmla="*/ 392912 w 4320"/>
              <a:gd name="T25" fmla="*/ 92364 h 990"/>
              <a:gd name="T26" fmla="*/ 445740 w 4320"/>
              <a:gd name="T27" fmla="*/ 89477 h 990"/>
              <a:gd name="T28" fmla="*/ 508474 w 4320"/>
              <a:gd name="T29" fmla="*/ 66386 h 990"/>
              <a:gd name="T30" fmla="*/ 561302 w 4320"/>
              <a:gd name="T31" fmla="*/ 51955 h 990"/>
              <a:gd name="T32" fmla="*/ 696675 w 4320"/>
              <a:gd name="T33" fmla="*/ 28864 h 990"/>
              <a:gd name="T34" fmla="*/ 795728 w 4320"/>
              <a:gd name="T35" fmla="*/ 25977 h 990"/>
              <a:gd name="T36" fmla="*/ 775918 w 4320"/>
              <a:gd name="T37" fmla="*/ 40409 h 990"/>
              <a:gd name="T38" fmla="*/ 683468 w 4320"/>
              <a:gd name="T39" fmla="*/ 51955 h 990"/>
              <a:gd name="T40" fmla="*/ 534888 w 4320"/>
              <a:gd name="T41" fmla="*/ 86591 h 990"/>
              <a:gd name="T42" fmla="*/ 538190 w 4320"/>
              <a:gd name="T43" fmla="*/ 98136 h 990"/>
              <a:gd name="T44" fmla="*/ 650450 w 4320"/>
              <a:gd name="T45" fmla="*/ 109682 h 990"/>
              <a:gd name="T46" fmla="*/ 832048 w 4320"/>
              <a:gd name="T47" fmla="*/ 147205 h 990"/>
              <a:gd name="T48" fmla="*/ 950912 w 4320"/>
              <a:gd name="T49" fmla="*/ 161636 h 990"/>
              <a:gd name="T50" fmla="*/ 898084 w 4320"/>
              <a:gd name="T51" fmla="*/ 178955 h 990"/>
              <a:gd name="T52" fmla="*/ 858462 w 4320"/>
              <a:gd name="T53" fmla="*/ 190500 h 990"/>
              <a:gd name="T54" fmla="*/ 828746 w 4320"/>
              <a:gd name="T55" fmla="*/ 181841 h 990"/>
              <a:gd name="T56" fmla="*/ 696675 w 4320"/>
              <a:gd name="T57" fmla="*/ 144318 h 990"/>
              <a:gd name="T58" fmla="*/ 581113 w 4320"/>
              <a:gd name="T59" fmla="*/ 115455 h 990"/>
              <a:gd name="T60" fmla="*/ 524983 w 4320"/>
              <a:gd name="T61" fmla="*/ 129886 h 990"/>
              <a:gd name="T62" fmla="*/ 442438 w 4320"/>
              <a:gd name="T63" fmla="*/ 170295 h 990"/>
              <a:gd name="T64" fmla="*/ 402817 w 4320"/>
              <a:gd name="T65" fmla="*/ 164523 h 990"/>
              <a:gd name="T66" fmla="*/ 293858 w 4320"/>
              <a:gd name="T67" fmla="*/ 150091 h 990"/>
              <a:gd name="T68" fmla="*/ 221219 w 4320"/>
              <a:gd name="T69" fmla="*/ 176068 h 99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320" h="990">
                <a:moveTo>
                  <a:pt x="750" y="915"/>
                </a:moveTo>
                <a:cubicBezTo>
                  <a:pt x="705" y="930"/>
                  <a:pt x="660" y="945"/>
                  <a:pt x="615" y="960"/>
                </a:cubicBezTo>
                <a:cubicBezTo>
                  <a:pt x="600" y="965"/>
                  <a:pt x="570" y="975"/>
                  <a:pt x="570" y="975"/>
                </a:cubicBezTo>
                <a:cubicBezTo>
                  <a:pt x="438" y="964"/>
                  <a:pt x="311" y="946"/>
                  <a:pt x="180" y="930"/>
                </a:cubicBezTo>
                <a:cubicBezTo>
                  <a:pt x="150" y="920"/>
                  <a:pt x="120" y="910"/>
                  <a:pt x="90" y="900"/>
                </a:cubicBezTo>
                <a:cubicBezTo>
                  <a:pt x="75" y="895"/>
                  <a:pt x="60" y="890"/>
                  <a:pt x="45" y="885"/>
                </a:cubicBezTo>
                <a:cubicBezTo>
                  <a:pt x="30" y="880"/>
                  <a:pt x="0" y="870"/>
                  <a:pt x="0" y="870"/>
                </a:cubicBezTo>
                <a:cubicBezTo>
                  <a:pt x="163" y="837"/>
                  <a:pt x="249" y="845"/>
                  <a:pt x="435" y="855"/>
                </a:cubicBezTo>
                <a:cubicBezTo>
                  <a:pt x="539" y="840"/>
                  <a:pt x="648" y="851"/>
                  <a:pt x="750" y="825"/>
                </a:cubicBezTo>
                <a:cubicBezTo>
                  <a:pt x="785" y="816"/>
                  <a:pt x="810" y="785"/>
                  <a:pt x="840" y="765"/>
                </a:cubicBezTo>
                <a:cubicBezTo>
                  <a:pt x="1040" y="632"/>
                  <a:pt x="744" y="824"/>
                  <a:pt x="930" y="720"/>
                </a:cubicBezTo>
                <a:cubicBezTo>
                  <a:pt x="1085" y="634"/>
                  <a:pt x="963" y="679"/>
                  <a:pt x="1065" y="645"/>
                </a:cubicBezTo>
                <a:cubicBezTo>
                  <a:pt x="1081" y="567"/>
                  <a:pt x="1096" y="501"/>
                  <a:pt x="1140" y="435"/>
                </a:cubicBezTo>
                <a:cubicBezTo>
                  <a:pt x="1089" y="401"/>
                  <a:pt x="1035" y="307"/>
                  <a:pt x="975" y="300"/>
                </a:cubicBezTo>
                <a:cubicBezTo>
                  <a:pt x="930" y="295"/>
                  <a:pt x="885" y="290"/>
                  <a:pt x="840" y="285"/>
                </a:cubicBezTo>
                <a:cubicBezTo>
                  <a:pt x="778" y="270"/>
                  <a:pt x="734" y="248"/>
                  <a:pt x="675" y="225"/>
                </a:cubicBezTo>
                <a:cubicBezTo>
                  <a:pt x="573" y="184"/>
                  <a:pt x="607" y="212"/>
                  <a:pt x="525" y="165"/>
                </a:cubicBezTo>
                <a:cubicBezTo>
                  <a:pt x="509" y="156"/>
                  <a:pt x="494" y="147"/>
                  <a:pt x="480" y="135"/>
                </a:cubicBezTo>
                <a:cubicBezTo>
                  <a:pt x="464" y="121"/>
                  <a:pt x="416" y="99"/>
                  <a:pt x="435" y="90"/>
                </a:cubicBezTo>
                <a:cubicBezTo>
                  <a:pt x="450" y="83"/>
                  <a:pt x="570" y="111"/>
                  <a:pt x="600" y="120"/>
                </a:cubicBezTo>
                <a:cubicBezTo>
                  <a:pt x="747" y="164"/>
                  <a:pt x="889" y="226"/>
                  <a:pt x="1035" y="270"/>
                </a:cubicBezTo>
                <a:cubicBezTo>
                  <a:pt x="1095" y="288"/>
                  <a:pt x="1155" y="310"/>
                  <a:pt x="1215" y="330"/>
                </a:cubicBezTo>
                <a:cubicBezTo>
                  <a:pt x="1230" y="335"/>
                  <a:pt x="1245" y="340"/>
                  <a:pt x="1260" y="345"/>
                </a:cubicBezTo>
                <a:cubicBezTo>
                  <a:pt x="1275" y="350"/>
                  <a:pt x="1305" y="360"/>
                  <a:pt x="1305" y="360"/>
                </a:cubicBezTo>
                <a:cubicBezTo>
                  <a:pt x="1417" y="472"/>
                  <a:pt x="1489" y="480"/>
                  <a:pt x="1650" y="495"/>
                </a:cubicBezTo>
                <a:cubicBezTo>
                  <a:pt x="1695" y="490"/>
                  <a:pt x="1740" y="480"/>
                  <a:pt x="1785" y="480"/>
                </a:cubicBezTo>
                <a:cubicBezTo>
                  <a:pt x="1810" y="480"/>
                  <a:pt x="1835" y="495"/>
                  <a:pt x="1860" y="495"/>
                </a:cubicBezTo>
                <a:cubicBezTo>
                  <a:pt x="1916" y="495"/>
                  <a:pt x="1970" y="473"/>
                  <a:pt x="2025" y="465"/>
                </a:cubicBezTo>
                <a:cubicBezTo>
                  <a:pt x="2095" y="442"/>
                  <a:pt x="2155" y="404"/>
                  <a:pt x="2220" y="375"/>
                </a:cubicBezTo>
                <a:cubicBezTo>
                  <a:pt x="2249" y="362"/>
                  <a:pt x="2284" y="363"/>
                  <a:pt x="2310" y="345"/>
                </a:cubicBezTo>
                <a:cubicBezTo>
                  <a:pt x="2325" y="335"/>
                  <a:pt x="2339" y="322"/>
                  <a:pt x="2355" y="315"/>
                </a:cubicBezTo>
                <a:cubicBezTo>
                  <a:pt x="2451" y="272"/>
                  <a:pt x="2445" y="291"/>
                  <a:pt x="2550" y="270"/>
                </a:cubicBezTo>
                <a:cubicBezTo>
                  <a:pt x="2691" y="242"/>
                  <a:pt x="2827" y="181"/>
                  <a:pt x="2970" y="165"/>
                </a:cubicBezTo>
                <a:cubicBezTo>
                  <a:pt x="3035" y="158"/>
                  <a:pt x="3100" y="155"/>
                  <a:pt x="3165" y="150"/>
                </a:cubicBezTo>
                <a:cubicBezTo>
                  <a:pt x="3333" y="108"/>
                  <a:pt x="3528" y="98"/>
                  <a:pt x="3675" y="0"/>
                </a:cubicBezTo>
                <a:cubicBezTo>
                  <a:pt x="3660" y="45"/>
                  <a:pt x="3651" y="99"/>
                  <a:pt x="3615" y="135"/>
                </a:cubicBezTo>
                <a:cubicBezTo>
                  <a:pt x="3602" y="148"/>
                  <a:pt x="3584" y="153"/>
                  <a:pt x="3570" y="165"/>
                </a:cubicBezTo>
                <a:cubicBezTo>
                  <a:pt x="3554" y="179"/>
                  <a:pt x="3544" y="201"/>
                  <a:pt x="3525" y="210"/>
                </a:cubicBezTo>
                <a:cubicBezTo>
                  <a:pt x="3497" y="222"/>
                  <a:pt x="3465" y="220"/>
                  <a:pt x="3435" y="225"/>
                </a:cubicBezTo>
                <a:cubicBezTo>
                  <a:pt x="3289" y="298"/>
                  <a:pt x="3420" y="243"/>
                  <a:pt x="3105" y="270"/>
                </a:cubicBezTo>
                <a:cubicBezTo>
                  <a:pt x="2985" y="280"/>
                  <a:pt x="2850" y="334"/>
                  <a:pt x="2730" y="360"/>
                </a:cubicBezTo>
                <a:cubicBezTo>
                  <a:pt x="2625" y="382"/>
                  <a:pt x="2520" y="390"/>
                  <a:pt x="2430" y="450"/>
                </a:cubicBezTo>
                <a:cubicBezTo>
                  <a:pt x="2420" y="465"/>
                  <a:pt x="2396" y="478"/>
                  <a:pt x="2400" y="495"/>
                </a:cubicBezTo>
                <a:cubicBezTo>
                  <a:pt x="2404" y="510"/>
                  <a:pt x="2429" y="510"/>
                  <a:pt x="2445" y="510"/>
                </a:cubicBezTo>
                <a:cubicBezTo>
                  <a:pt x="2490" y="510"/>
                  <a:pt x="2535" y="500"/>
                  <a:pt x="2580" y="495"/>
                </a:cubicBezTo>
                <a:cubicBezTo>
                  <a:pt x="2674" y="505"/>
                  <a:pt x="2866" y="525"/>
                  <a:pt x="2955" y="570"/>
                </a:cubicBezTo>
                <a:cubicBezTo>
                  <a:pt x="3049" y="617"/>
                  <a:pt x="3156" y="657"/>
                  <a:pt x="3255" y="690"/>
                </a:cubicBezTo>
                <a:cubicBezTo>
                  <a:pt x="3423" y="746"/>
                  <a:pt x="3609" y="731"/>
                  <a:pt x="3780" y="765"/>
                </a:cubicBezTo>
                <a:cubicBezTo>
                  <a:pt x="3864" y="782"/>
                  <a:pt x="3951" y="799"/>
                  <a:pt x="4035" y="810"/>
                </a:cubicBezTo>
                <a:cubicBezTo>
                  <a:pt x="4130" y="822"/>
                  <a:pt x="4320" y="840"/>
                  <a:pt x="4320" y="840"/>
                </a:cubicBezTo>
                <a:cubicBezTo>
                  <a:pt x="4254" y="857"/>
                  <a:pt x="4190" y="878"/>
                  <a:pt x="4125" y="900"/>
                </a:cubicBezTo>
                <a:cubicBezTo>
                  <a:pt x="4108" y="906"/>
                  <a:pt x="4096" y="923"/>
                  <a:pt x="4080" y="930"/>
                </a:cubicBezTo>
                <a:cubicBezTo>
                  <a:pt x="4080" y="930"/>
                  <a:pt x="3968" y="967"/>
                  <a:pt x="3945" y="975"/>
                </a:cubicBezTo>
                <a:cubicBezTo>
                  <a:pt x="3930" y="980"/>
                  <a:pt x="3900" y="990"/>
                  <a:pt x="3900" y="990"/>
                </a:cubicBezTo>
                <a:cubicBezTo>
                  <a:pt x="3870" y="980"/>
                  <a:pt x="3840" y="970"/>
                  <a:pt x="3810" y="960"/>
                </a:cubicBezTo>
                <a:cubicBezTo>
                  <a:pt x="3795" y="955"/>
                  <a:pt x="3780" y="950"/>
                  <a:pt x="3765" y="945"/>
                </a:cubicBezTo>
                <a:cubicBezTo>
                  <a:pt x="3690" y="920"/>
                  <a:pt x="3602" y="923"/>
                  <a:pt x="3525" y="900"/>
                </a:cubicBezTo>
                <a:cubicBezTo>
                  <a:pt x="3393" y="860"/>
                  <a:pt x="3279" y="826"/>
                  <a:pt x="3165" y="750"/>
                </a:cubicBezTo>
                <a:cubicBezTo>
                  <a:pt x="3129" y="726"/>
                  <a:pt x="3043" y="715"/>
                  <a:pt x="3000" y="705"/>
                </a:cubicBezTo>
                <a:cubicBezTo>
                  <a:pt x="2878" y="677"/>
                  <a:pt x="2762" y="630"/>
                  <a:pt x="2640" y="600"/>
                </a:cubicBezTo>
                <a:cubicBezTo>
                  <a:pt x="2570" y="606"/>
                  <a:pt x="2489" y="591"/>
                  <a:pt x="2430" y="630"/>
                </a:cubicBezTo>
                <a:cubicBezTo>
                  <a:pt x="2412" y="642"/>
                  <a:pt x="2402" y="662"/>
                  <a:pt x="2385" y="675"/>
                </a:cubicBezTo>
                <a:cubicBezTo>
                  <a:pt x="2341" y="709"/>
                  <a:pt x="2241" y="788"/>
                  <a:pt x="2190" y="810"/>
                </a:cubicBezTo>
                <a:cubicBezTo>
                  <a:pt x="2128" y="837"/>
                  <a:pt x="2076" y="863"/>
                  <a:pt x="2010" y="885"/>
                </a:cubicBezTo>
                <a:cubicBezTo>
                  <a:pt x="1995" y="890"/>
                  <a:pt x="1965" y="900"/>
                  <a:pt x="1965" y="900"/>
                </a:cubicBezTo>
                <a:cubicBezTo>
                  <a:pt x="1920" y="885"/>
                  <a:pt x="1869" y="881"/>
                  <a:pt x="1830" y="855"/>
                </a:cubicBezTo>
                <a:cubicBezTo>
                  <a:pt x="1779" y="821"/>
                  <a:pt x="1740" y="810"/>
                  <a:pt x="1680" y="795"/>
                </a:cubicBezTo>
                <a:cubicBezTo>
                  <a:pt x="1564" y="814"/>
                  <a:pt x="1449" y="818"/>
                  <a:pt x="1335" y="780"/>
                </a:cubicBezTo>
                <a:cubicBezTo>
                  <a:pt x="1286" y="796"/>
                  <a:pt x="1130" y="831"/>
                  <a:pt x="1095" y="855"/>
                </a:cubicBezTo>
                <a:cubicBezTo>
                  <a:pt x="1065" y="875"/>
                  <a:pt x="1005" y="915"/>
                  <a:pt x="1005" y="915"/>
                </a:cubicBezTo>
                <a:cubicBezTo>
                  <a:pt x="914" y="885"/>
                  <a:pt x="802" y="915"/>
                  <a:pt x="705" y="915"/>
                </a:cubicBezTo>
              </a:path>
            </a:pathLst>
          </a:custGeom>
          <a:solidFill>
            <a:srgbClr val="99FF33"/>
          </a:solidFill>
          <a:ln w="6350" cap="flat" cmpd="sng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80" name="Oval 78"/>
          <p:cNvSpPr>
            <a:spLocks noChangeArrowheads="1"/>
          </p:cNvSpPr>
          <p:nvPr/>
        </p:nvSpPr>
        <p:spPr bwMode="auto">
          <a:xfrm>
            <a:off x="1286487" y="6730751"/>
            <a:ext cx="131198" cy="69850"/>
          </a:xfrm>
          <a:prstGeom prst="ellipse">
            <a:avLst/>
          </a:prstGeom>
          <a:solidFill>
            <a:srgbClr val="FFFFFF"/>
          </a:solidFill>
          <a:ln w="635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1" name="Oval 79"/>
          <p:cNvSpPr>
            <a:spLocks noChangeArrowheads="1"/>
          </p:cNvSpPr>
          <p:nvPr/>
        </p:nvSpPr>
        <p:spPr bwMode="auto">
          <a:xfrm>
            <a:off x="10384843" y="6298950"/>
            <a:ext cx="543162" cy="365124"/>
          </a:xfrm>
          <a:prstGeom prst="ellipse">
            <a:avLst/>
          </a:prstGeom>
          <a:solidFill>
            <a:srgbClr val="00FF00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2" name="Oval 80"/>
          <p:cNvSpPr>
            <a:spLocks noChangeArrowheads="1"/>
          </p:cNvSpPr>
          <p:nvPr/>
        </p:nvSpPr>
        <p:spPr bwMode="auto">
          <a:xfrm>
            <a:off x="10610624" y="6451351"/>
            <a:ext cx="183677" cy="95250"/>
          </a:xfrm>
          <a:prstGeom prst="ellipse">
            <a:avLst/>
          </a:prstGeom>
          <a:solidFill>
            <a:srgbClr val="FF00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3" name="Oval 81"/>
          <p:cNvSpPr>
            <a:spLocks noChangeArrowheads="1"/>
          </p:cNvSpPr>
          <p:nvPr/>
        </p:nvSpPr>
        <p:spPr bwMode="auto">
          <a:xfrm>
            <a:off x="10229268" y="7099051"/>
            <a:ext cx="543160" cy="361950"/>
          </a:xfrm>
          <a:prstGeom prst="ellipse">
            <a:avLst/>
          </a:prstGeom>
          <a:solidFill>
            <a:srgbClr val="00FF00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4" name="Oval 82"/>
          <p:cNvSpPr>
            <a:spLocks noChangeArrowheads="1"/>
          </p:cNvSpPr>
          <p:nvPr/>
        </p:nvSpPr>
        <p:spPr bwMode="auto">
          <a:xfrm>
            <a:off x="10451874" y="7248275"/>
            <a:ext cx="183677" cy="95250"/>
          </a:xfrm>
          <a:prstGeom prst="ellipse">
            <a:avLst/>
          </a:prstGeom>
          <a:solidFill>
            <a:srgbClr val="FF00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5" name="Oval 83"/>
          <p:cNvSpPr>
            <a:spLocks noChangeArrowheads="1"/>
          </p:cNvSpPr>
          <p:nvPr/>
        </p:nvSpPr>
        <p:spPr bwMode="auto">
          <a:xfrm>
            <a:off x="9404044" y="5813175"/>
            <a:ext cx="545785" cy="365126"/>
          </a:xfrm>
          <a:prstGeom prst="ellipse">
            <a:avLst/>
          </a:prstGeom>
          <a:solidFill>
            <a:srgbClr val="00FF00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6" name="Oval 84"/>
          <p:cNvSpPr>
            <a:spLocks noChangeArrowheads="1"/>
          </p:cNvSpPr>
          <p:nvPr/>
        </p:nvSpPr>
        <p:spPr bwMode="auto">
          <a:xfrm>
            <a:off x="9626374" y="5968750"/>
            <a:ext cx="183677" cy="88900"/>
          </a:xfrm>
          <a:prstGeom prst="ellipse">
            <a:avLst/>
          </a:prstGeom>
          <a:solidFill>
            <a:srgbClr val="FF00FF"/>
          </a:solidFill>
          <a:ln w="9525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4800"/>
          </a:p>
        </p:txBody>
      </p:sp>
      <p:sp>
        <p:nvSpPr>
          <p:cNvPr id="87" name="Line 85"/>
          <p:cNvSpPr>
            <a:spLocks noChangeShapeType="1"/>
          </p:cNvSpPr>
          <p:nvPr/>
        </p:nvSpPr>
        <p:spPr bwMode="auto">
          <a:xfrm flipV="1">
            <a:off x="3513435" y="7670550"/>
            <a:ext cx="1897127" cy="2311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88" name="Line 86"/>
          <p:cNvSpPr>
            <a:spLocks noChangeShapeType="1"/>
          </p:cNvSpPr>
          <p:nvPr/>
        </p:nvSpPr>
        <p:spPr bwMode="auto">
          <a:xfrm flipH="1">
            <a:off x="9951008" y="3927225"/>
            <a:ext cx="2277604" cy="163195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89" name="Line 87"/>
          <p:cNvSpPr>
            <a:spLocks noChangeShapeType="1"/>
          </p:cNvSpPr>
          <p:nvPr/>
        </p:nvSpPr>
        <p:spPr bwMode="auto">
          <a:xfrm flipH="1">
            <a:off x="7871515" y="6524374"/>
            <a:ext cx="2309091" cy="574676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90" name="Text Box 88"/>
          <p:cNvSpPr txBox="1">
            <a:spLocks noChangeArrowheads="1"/>
          </p:cNvSpPr>
          <p:nvPr/>
        </p:nvSpPr>
        <p:spPr bwMode="auto">
          <a:xfrm>
            <a:off x="10953750" y="8893176"/>
            <a:ext cx="3070041" cy="1673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4450" algn="ctr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imes New Roman" panose="02020603050405020304" pitchFamily="18" charset="0"/>
              </a:rPr>
              <a:t>LHSC (direction  of differentiation toward sinus)</a:t>
            </a:r>
            <a:endParaRPr lang="en-US" altLang="en-US" sz="2800" dirty="0"/>
          </a:p>
        </p:txBody>
      </p:sp>
      <p:sp>
        <p:nvSpPr>
          <p:cNvPr id="91" name="Line 89"/>
          <p:cNvSpPr>
            <a:spLocks noChangeShapeType="1"/>
          </p:cNvSpPr>
          <p:nvPr/>
        </p:nvSpPr>
        <p:spPr bwMode="auto">
          <a:xfrm flipV="1">
            <a:off x="7400002" y="7956301"/>
            <a:ext cx="207293" cy="171767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92" name="Text Box 90"/>
          <p:cNvSpPr txBox="1">
            <a:spLocks noChangeArrowheads="1"/>
          </p:cNvSpPr>
          <p:nvPr/>
        </p:nvSpPr>
        <p:spPr bwMode="auto">
          <a:xfrm>
            <a:off x="7156450" y="8458200"/>
            <a:ext cx="3797300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776" tIns="32388" rIns="64776" bIns="3238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  <a:p>
            <a:pPr algn="ctr" eaLnBrk="1" hangingPunct="1"/>
            <a:r>
              <a:rPr lang="en-US" altLang="en-US" b="1"/>
              <a:t>MSC (direction of differentiation toward periphery)</a:t>
            </a:r>
            <a:endParaRPr lang="en-US" altLang="en-US"/>
          </a:p>
        </p:txBody>
      </p:sp>
      <p:sp>
        <p:nvSpPr>
          <p:cNvPr id="93" name="Line 91"/>
          <p:cNvSpPr>
            <a:spLocks noChangeShapeType="1"/>
          </p:cNvSpPr>
          <p:nvPr/>
        </p:nvSpPr>
        <p:spPr bwMode="auto">
          <a:xfrm flipH="1" flipV="1">
            <a:off x="10749534" y="6524374"/>
            <a:ext cx="629752" cy="257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94" name="Text Box 92"/>
          <p:cNvSpPr txBox="1">
            <a:spLocks noChangeArrowheads="1"/>
          </p:cNvSpPr>
          <p:nvPr/>
        </p:nvSpPr>
        <p:spPr bwMode="auto">
          <a:xfrm>
            <a:off x="12345563" y="3266824"/>
            <a:ext cx="1406446" cy="138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776" tIns="32388" rIns="64776" bIns="3238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Bone</a:t>
            </a:r>
          </a:p>
        </p:txBody>
      </p:sp>
      <p:sp>
        <p:nvSpPr>
          <p:cNvPr id="95" name="Line 93"/>
          <p:cNvSpPr>
            <a:spLocks noChangeShapeType="1"/>
          </p:cNvSpPr>
          <p:nvPr/>
        </p:nvSpPr>
        <p:spPr bwMode="auto">
          <a:xfrm flipH="1" flipV="1">
            <a:off x="1987848" y="7359400"/>
            <a:ext cx="309628" cy="136842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96" name="Text Box 94"/>
          <p:cNvSpPr txBox="1">
            <a:spLocks noChangeArrowheads="1"/>
          </p:cNvSpPr>
          <p:nvPr/>
        </p:nvSpPr>
        <p:spPr bwMode="auto">
          <a:xfrm>
            <a:off x="1840025" y="8616700"/>
            <a:ext cx="1472046" cy="113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44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Times New Roman" panose="02020603050405020304" pitchFamily="18" charset="0"/>
              </a:rPr>
              <a:t>Stroma</a:t>
            </a:r>
            <a:endParaRPr lang="en-US" altLang="en-US" sz="2800"/>
          </a:p>
        </p:txBody>
      </p:sp>
      <p:sp>
        <p:nvSpPr>
          <p:cNvPr id="97" name="Text Box 95"/>
          <p:cNvSpPr txBox="1">
            <a:spLocks noChangeArrowheads="1"/>
          </p:cNvSpPr>
          <p:nvPr/>
        </p:nvSpPr>
        <p:spPr bwMode="auto">
          <a:xfrm>
            <a:off x="6596269" y="9753351"/>
            <a:ext cx="1684586" cy="114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44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Arial Unicode MS" pitchFamily="34" charset="-128"/>
              </a:rPr>
              <a:t>Mature Immune Cells</a:t>
            </a:r>
          </a:p>
        </p:txBody>
      </p:sp>
      <p:sp>
        <p:nvSpPr>
          <p:cNvPr id="98" name="Line 96"/>
          <p:cNvSpPr>
            <a:spLocks noChangeShapeType="1"/>
          </p:cNvSpPr>
          <p:nvPr/>
        </p:nvSpPr>
        <p:spPr bwMode="auto">
          <a:xfrm flipH="1" flipV="1">
            <a:off x="3168172" y="7022851"/>
            <a:ext cx="1965352" cy="361950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grpSp>
        <p:nvGrpSpPr>
          <p:cNvPr id="99" name="Group 97"/>
          <p:cNvGrpSpPr>
            <a:grpSpLocks/>
          </p:cNvGrpSpPr>
          <p:nvPr/>
        </p:nvGrpSpPr>
        <p:grpSpPr bwMode="auto">
          <a:xfrm>
            <a:off x="3054908" y="5457574"/>
            <a:ext cx="1007604" cy="1371600"/>
            <a:chOff x="144" y="3312"/>
            <a:chExt cx="507" cy="661"/>
          </a:xfrm>
        </p:grpSpPr>
        <p:grpSp>
          <p:nvGrpSpPr>
            <p:cNvPr id="100" name="Group 98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167" name="Freeform 9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Freeform 10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Freeform 10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Freeform 10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Freeform 10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1" name="Group 104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162" name="Freeform 10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Freeform 10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Freeform 10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Freeform 10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Freeform 10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10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157" name="Freeform 11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Freeform 11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Freeform 11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Freeform 11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Freeform 11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3" name="Group 116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152" name="Freeform 11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Freeform 11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Freeform 11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Freeform 12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Freeform 12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4" name="Group 122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147" name="Freeform 12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Freeform 12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Freeform 12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Freeform 12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Freeform 12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5" name="Group 128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142" name="Freeform 12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Freeform 13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Freeform 13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Freeform 13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Freeform 13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6" name="Group 134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137" name="Freeform 13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Freeform 13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Freeform 13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Freeform 13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Freeform 13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7" name="Group 140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132" name="Freeform 14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Freeform 14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Freeform 14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Freeform 14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Freeform 14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8" name="Group 146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127" name="Freeform 14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Freeform 14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Freeform 14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Freeform 15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Freeform 15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9" name="Group 152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122" name="Freeform 15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Freeform 15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Freeform 15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Freeform 15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Freeform 15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Group 158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117" name="Freeform 15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Freeform 16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Freeform 16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Freeform 16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Freeform 16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Group 164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112" name="Freeform 16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Freeform 16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Freeform 16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Freeform 16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Freeform 16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72" name="Freeform 176"/>
          <p:cNvSpPr>
            <a:spLocks/>
          </p:cNvSpPr>
          <p:nvPr/>
        </p:nvSpPr>
        <p:spPr bwMode="auto">
          <a:xfrm>
            <a:off x="2103775" y="5952875"/>
            <a:ext cx="2986075" cy="835026"/>
          </a:xfrm>
          <a:custGeom>
            <a:avLst/>
            <a:gdLst>
              <a:gd name="T0" fmla="*/ 1806575 w 1058"/>
              <a:gd name="T1" fmla="*/ 417513 h 331"/>
              <a:gd name="T2" fmla="*/ 1757056 w 1058"/>
              <a:gd name="T3" fmla="*/ 393547 h 331"/>
              <a:gd name="T4" fmla="*/ 1709245 w 1058"/>
              <a:gd name="T5" fmla="*/ 345615 h 331"/>
              <a:gd name="T6" fmla="*/ 1611916 w 1058"/>
              <a:gd name="T7" fmla="*/ 321649 h 331"/>
              <a:gd name="T8" fmla="*/ 1306266 w 1058"/>
              <a:gd name="T9" fmla="*/ 203080 h 331"/>
              <a:gd name="T10" fmla="*/ 1000617 w 1058"/>
              <a:gd name="T11" fmla="*/ 143796 h 331"/>
              <a:gd name="T12" fmla="*/ 548120 w 1058"/>
              <a:gd name="T13" fmla="*/ 143796 h 331"/>
              <a:gd name="T14" fmla="*/ 402979 w 1058"/>
              <a:gd name="T15" fmla="*/ 71898 h 331"/>
              <a:gd name="T16" fmla="*/ 194659 w 1058"/>
              <a:gd name="T17" fmla="*/ 0 h 331"/>
              <a:gd name="T18" fmla="*/ 64886 w 1058"/>
              <a:gd name="T19" fmla="*/ 12614 h 3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58" h="331">
                <a:moveTo>
                  <a:pt x="1058" y="331"/>
                </a:moveTo>
                <a:cubicBezTo>
                  <a:pt x="1048" y="325"/>
                  <a:pt x="1037" y="320"/>
                  <a:pt x="1029" y="312"/>
                </a:cubicBezTo>
                <a:cubicBezTo>
                  <a:pt x="1018" y="301"/>
                  <a:pt x="1014" y="283"/>
                  <a:pt x="1001" y="274"/>
                </a:cubicBezTo>
                <a:cubicBezTo>
                  <a:pt x="984" y="263"/>
                  <a:pt x="963" y="261"/>
                  <a:pt x="944" y="255"/>
                </a:cubicBezTo>
                <a:cubicBezTo>
                  <a:pt x="884" y="195"/>
                  <a:pt x="848" y="174"/>
                  <a:pt x="765" y="161"/>
                </a:cubicBezTo>
                <a:cubicBezTo>
                  <a:pt x="706" y="141"/>
                  <a:pt x="646" y="129"/>
                  <a:pt x="586" y="114"/>
                </a:cubicBezTo>
                <a:cubicBezTo>
                  <a:pt x="460" y="121"/>
                  <a:pt x="433" y="130"/>
                  <a:pt x="321" y="114"/>
                </a:cubicBezTo>
                <a:cubicBezTo>
                  <a:pt x="282" y="108"/>
                  <a:pt x="266" y="77"/>
                  <a:pt x="236" y="57"/>
                </a:cubicBezTo>
                <a:cubicBezTo>
                  <a:pt x="199" y="32"/>
                  <a:pt x="157" y="12"/>
                  <a:pt x="114" y="0"/>
                </a:cubicBezTo>
                <a:cubicBezTo>
                  <a:pt x="26" y="10"/>
                  <a:pt x="0" y="10"/>
                  <a:pt x="38" y="1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>
              <a:solidFill>
                <a:schemeClr val="tx1"/>
              </a:solidFill>
            </a:endParaRPr>
          </a:p>
        </p:txBody>
      </p:sp>
      <p:grpSp>
        <p:nvGrpSpPr>
          <p:cNvPr id="173" name="Group 177"/>
          <p:cNvGrpSpPr>
            <a:grpSpLocks/>
          </p:cNvGrpSpPr>
          <p:nvPr/>
        </p:nvGrpSpPr>
        <p:grpSpPr bwMode="auto">
          <a:xfrm>
            <a:off x="7931708" y="6676774"/>
            <a:ext cx="1007604" cy="1371600"/>
            <a:chOff x="144" y="3312"/>
            <a:chExt cx="507" cy="661"/>
          </a:xfrm>
        </p:grpSpPr>
        <p:grpSp>
          <p:nvGrpSpPr>
            <p:cNvPr id="174" name="Group 178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245" name="Freeform 17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Freeform 18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7" name="Freeform 18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8" name="Freeform 18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Freeform 18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5" name="Group 184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240" name="Freeform 18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1" name="Freeform 18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Freeform 18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3" name="Freeform 18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44" name="Freeform 18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6" name="Group 190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235" name="Freeform 19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6" name="Freeform 19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Freeform 19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8" name="Freeform 19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Freeform 19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7" name="Group 196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230" name="Freeform 19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Freeform 19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Freeform 19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Freeform 20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Freeform 20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8" name="Group 202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225" name="Freeform 20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Freeform 20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Freeform 20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Freeform 20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Freeform 20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9" name="Group 208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220" name="Freeform 20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Freeform 21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Freeform 21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Freeform 21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Freeform 21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0" name="Group 214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215" name="Freeform 21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Freeform 21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Freeform 21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Freeform 21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Freeform 21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5" name="Group 220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210" name="Freeform 22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Freeform 22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Freeform 22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Freeform 22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Freeform 22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up 226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205" name="Freeform 22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Freeform 22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Freeform 22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Freeform 23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Freeform 23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7" name="Group 232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200" name="Freeform 23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Freeform 23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Freeform 23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Freeform 23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04" name="Freeform 23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8" name="Group 238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195" name="Freeform 23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Freeform 24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Freeform 24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Freeform 24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Freeform 24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 244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190" name="Freeform 24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Freeform 24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Freeform 24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Freeform 24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Freeform 24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0" name="Group 250"/>
          <p:cNvGrpSpPr>
            <a:grpSpLocks/>
          </p:cNvGrpSpPr>
          <p:nvPr/>
        </p:nvGrpSpPr>
        <p:grpSpPr bwMode="auto">
          <a:xfrm>
            <a:off x="4121708" y="6219574"/>
            <a:ext cx="1007604" cy="1371600"/>
            <a:chOff x="144" y="3312"/>
            <a:chExt cx="507" cy="661"/>
          </a:xfrm>
        </p:grpSpPr>
        <p:grpSp>
          <p:nvGrpSpPr>
            <p:cNvPr id="251" name="Group 251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318" name="Freeform 25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9" name="Freeform 25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0" name="Freeform 25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Freeform 25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2" name="Freeform 25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2" name="Group 257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313" name="Freeform 25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4" name="Freeform 25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5" name="Freeform 26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6" name="Freeform 26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7" name="Freeform 26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3" name="Group 263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308" name="Freeform 26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9" name="Freeform 26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0" name="Freeform 26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1" name="Freeform 26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2" name="Freeform 26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4" name="Group 269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303" name="Freeform 27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4" name="Freeform 27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5" name="Freeform 27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6" name="Freeform 27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7" name="Freeform 27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5" name="Group 275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298" name="Freeform 27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9" name="Freeform 27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0" name="Freeform 27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1" name="Freeform 27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2" name="Freeform 28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6" name="Group 281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293" name="Freeform 28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Freeform 28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5" name="Freeform 28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6" name="Freeform 28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7" name="Freeform 28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7" name="Group 287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288" name="Freeform 28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9" name="Freeform 28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0" name="Freeform 29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1" name="Freeform 29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2" name="Freeform 29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8" name="Group 293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283" name="Freeform 29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4" name="Freeform 29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Freeform 29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6" name="Freeform 29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7" name="Freeform 29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9" name="Group 299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278" name="Freeform 30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9" name="Freeform 30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0" name="Freeform 30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1" name="Freeform 30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82" name="Freeform 30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0" name="Group 305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273" name="Freeform 30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Freeform 30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Freeform 30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6" name="Freeform 30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7" name="Freeform 31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1" name="Group 311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268" name="Freeform 31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9" name="Freeform 31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Freeform 31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1" name="Freeform 31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72" name="Freeform 31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2" name="Group 317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263" name="Freeform 31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4" name="Freeform 31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5" name="Freeform 32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6" name="Freeform 32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" name="Freeform 32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23" name="Group 323"/>
          <p:cNvGrpSpPr>
            <a:grpSpLocks/>
          </p:cNvGrpSpPr>
          <p:nvPr/>
        </p:nvGrpSpPr>
        <p:grpSpPr bwMode="auto">
          <a:xfrm>
            <a:off x="4883708" y="5305174"/>
            <a:ext cx="1007604" cy="1371600"/>
            <a:chOff x="144" y="3312"/>
            <a:chExt cx="507" cy="661"/>
          </a:xfrm>
        </p:grpSpPr>
        <p:grpSp>
          <p:nvGrpSpPr>
            <p:cNvPr id="324" name="Group 324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391" name="Freeform 32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92" name="Freeform 32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93" name="Freeform 32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94" name="Freeform 32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95" name="Freeform 32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5" name="Group 330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386" name="Freeform 33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7" name="Freeform 33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8" name="Freeform 33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9" name="Freeform 33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90" name="Freeform 33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6" name="Group 336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381" name="Freeform 33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2" name="Freeform 33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3" name="Freeform 33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4" name="Freeform 34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5" name="Freeform 34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7" name="Group 342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376" name="Freeform 34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7" name="Freeform 34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8" name="Freeform 34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9" name="Freeform 34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0" name="Freeform 34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8" name="Group 348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371" name="Freeform 34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2" name="Freeform 35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3" name="Freeform 35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4" name="Freeform 35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5" name="Freeform 35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9" name="Group 354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366" name="Freeform 35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7" name="Freeform 35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8" name="Freeform 35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9" name="Freeform 35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0" name="Freeform 35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0" name="Group 360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361" name="Freeform 36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2" name="Freeform 36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3" name="Freeform 36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4" name="Freeform 36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5" name="Freeform 36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1" name="Group 366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356" name="Freeform 36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7" name="Freeform 36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8" name="Freeform 36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9" name="Freeform 37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60" name="Freeform 37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2" name="Group 372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351" name="Freeform 37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2" name="Freeform 37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3" name="Freeform 37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4" name="Freeform 37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5" name="Freeform 37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3" name="Group 378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346" name="Freeform 37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7" name="Freeform 38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8" name="Freeform 38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9" name="Freeform 38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50" name="Freeform 38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4" name="Group 384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341" name="Freeform 38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2" name="Freeform 38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3" name="Freeform 38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4" name="Freeform 38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5" name="Freeform 38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5" name="Group 390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336" name="Freeform 39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37" name="Freeform 39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38" name="Freeform 39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39" name="Freeform 39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340" name="Freeform 39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96" name="Group 396"/>
          <p:cNvGrpSpPr>
            <a:grpSpLocks/>
          </p:cNvGrpSpPr>
          <p:nvPr/>
        </p:nvGrpSpPr>
        <p:grpSpPr bwMode="auto">
          <a:xfrm>
            <a:off x="3969308" y="5305174"/>
            <a:ext cx="1007604" cy="1524000"/>
            <a:chOff x="144" y="3312"/>
            <a:chExt cx="507" cy="661"/>
          </a:xfrm>
        </p:grpSpPr>
        <p:grpSp>
          <p:nvGrpSpPr>
            <p:cNvPr id="397" name="Group 397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464" name="Freeform 39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5" name="Freeform 39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6" name="Freeform 40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7" name="Freeform 40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8" name="Freeform 40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98" name="Group 403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459" name="Freeform 40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0" name="Freeform 40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1" name="Freeform 40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2" name="Freeform 40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3" name="Freeform 40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99" name="Group 409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454" name="Freeform 41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5" name="Freeform 41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6" name="Freeform 41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7" name="Freeform 41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8" name="Freeform 41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0" name="Group 415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449" name="Freeform 41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0" name="Freeform 41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1" name="Freeform 41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2" name="Freeform 41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53" name="Freeform 42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1" name="Group 421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444" name="Freeform 42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5" name="Freeform 42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6" name="Freeform 42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7" name="Freeform 42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8" name="Freeform 42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2" name="Group 427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439" name="Freeform 42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0" name="Freeform 42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1" name="Freeform 43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2" name="Freeform 43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3" name="Freeform 43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3" name="Group 433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434" name="Freeform 43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5" name="Freeform 43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6" name="Freeform 43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7" name="Freeform 43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8" name="Freeform 43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4" name="Group 439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429" name="Freeform 44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0" name="Freeform 44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1" name="Freeform 44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2" name="Freeform 44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33" name="Freeform 44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5" name="Group 445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424" name="Freeform 44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5" name="Freeform 44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6" name="Freeform 44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7" name="Freeform 44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8" name="Freeform 45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6" name="Group 451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419" name="Freeform 45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0" name="Freeform 45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1" name="Freeform 45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2" name="Freeform 45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23" name="Freeform 45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7" name="Group 457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414" name="Freeform 45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5" name="Freeform 45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6" name="Freeform 46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7" name="Freeform 46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8" name="Freeform 46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8" name="Group 463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409" name="Freeform 46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" name="Freeform 46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1" name="Freeform 46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2" name="Freeform 46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13" name="Freeform 46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69" name="Group 469"/>
          <p:cNvGrpSpPr>
            <a:grpSpLocks/>
          </p:cNvGrpSpPr>
          <p:nvPr/>
        </p:nvGrpSpPr>
        <p:grpSpPr bwMode="auto">
          <a:xfrm>
            <a:off x="8084108" y="5609974"/>
            <a:ext cx="1007604" cy="1371600"/>
            <a:chOff x="144" y="3312"/>
            <a:chExt cx="507" cy="661"/>
          </a:xfrm>
        </p:grpSpPr>
        <p:grpSp>
          <p:nvGrpSpPr>
            <p:cNvPr id="470" name="Group 470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537" name="Freeform 47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8" name="Freeform 47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9" name="Freeform 47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40" name="Freeform 47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41" name="Freeform 47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1" name="Group 476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532" name="Freeform 47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3" name="Freeform 47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4" name="Freeform 47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5" name="Freeform 48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Freeform 48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2" name="Group 482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527" name="Freeform 48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8" name="Freeform 48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9" name="Freeform 48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0" name="Freeform 48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1" name="Freeform 48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3" name="Group 488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522" name="Freeform 48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3" name="Freeform 49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4" name="Freeform 49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5" name="Freeform 49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6" name="Freeform 49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4" name="Group 494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517" name="Freeform 49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8" name="Freeform 49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9" name="Freeform 49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0" name="Freeform 49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1" name="Freeform 49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5" name="Group 500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512" name="Freeform 50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3" name="Freeform 50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4" name="Freeform 50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5" name="Freeform 50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6" name="Freeform 50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6" name="Group 506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507" name="Freeform 50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8" name="Freeform 50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9" name="Freeform 50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0" name="Freeform 51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11" name="Freeform 51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7" name="Group 512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502" name="Freeform 51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3" name="Freeform 51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4" name="Freeform 51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5" name="Freeform 51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6" name="Freeform 51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8" name="Group 518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497" name="Freeform 51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8" name="Freeform 52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9" name="Freeform 52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0" name="Freeform 52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1" name="Freeform 52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9" name="Group 524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492" name="Freeform 52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3" name="Freeform 52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4" name="Freeform 52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5" name="Freeform 52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6" name="Freeform 52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80" name="Group 530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487" name="Freeform 53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8" name="Freeform 53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9" name="Freeform 53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0" name="Freeform 53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91" name="Freeform 53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81" name="Group 536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482" name="Freeform 53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3" name="Freeform 53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4" name="Freeform 53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5" name="Freeform 54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6" name="Freeform 54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42" name="Group 542"/>
          <p:cNvGrpSpPr>
            <a:grpSpLocks/>
          </p:cNvGrpSpPr>
          <p:nvPr/>
        </p:nvGrpSpPr>
        <p:grpSpPr bwMode="auto">
          <a:xfrm>
            <a:off x="6864908" y="5457574"/>
            <a:ext cx="1007604" cy="1371600"/>
            <a:chOff x="144" y="3312"/>
            <a:chExt cx="507" cy="661"/>
          </a:xfrm>
        </p:grpSpPr>
        <p:grpSp>
          <p:nvGrpSpPr>
            <p:cNvPr id="543" name="Group 543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610" name="Freeform 54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11" name="Freeform 54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12" name="Freeform 54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13" name="Freeform 54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14" name="Freeform 54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4" name="Group 549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605" name="Freeform 55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6" name="Freeform 55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7" name="Freeform 55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8" name="Freeform 55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9" name="Freeform 55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5" name="Group 555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600" name="Freeform 55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1" name="Freeform 55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2" name="Freeform 55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3" name="Freeform 55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4" name="Freeform 56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6" name="Group 561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595" name="Freeform 56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6" name="Freeform 56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7" name="Freeform 56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8" name="Freeform 56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9" name="Freeform 56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7" name="Group 567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590" name="Freeform 56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1" name="Freeform 56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2" name="Freeform 57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3" name="Freeform 57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4" name="Freeform 57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8" name="Group 573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585" name="Freeform 57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6" name="Freeform 57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7" name="Freeform 57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8" name="Freeform 57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9" name="Freeform 57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9" name="Group 579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580" name="Freeform 58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1" name="Freeform 58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2" name="Freeform 58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3" name="Freeform 58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84" name="Freeform 58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0" name="Group 585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575" name="Freeform 58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6" name="Freeform 58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7" name="Freeform 58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8" name="Freeform 58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9" name="Freeform 59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1" name="Group 591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570" name="Freeform 59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1" name="Freeform 59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2" name="Freeform 59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3" name="Freeform 59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74" name="Freeform 59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2" name="Group 597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565" name="Freeform 59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6" name="Freeform 59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7" name="Freeform 60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8" name="Freeform 60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9" name="Freeform 60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3" name="Group 603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560" name="Freeform 60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1" name="Freeform 60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2" name="Freeform 60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3" name="Freeform 60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4" name="Freeform 60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4" name="Group 609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555" name="Freeform 61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56" name="Freeform 61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57" name="Freeform 61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58" name="Freeform 61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559" name="Freeform 61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15" name="Group 615"/>
          <p:cNvGrpSpPr>
            <a:grpSpLocks/>
          </p:cNvGrpSpPr>
          <p:nvPr/>
        </p:nvGrpSpPr>
        <p:grpSpPr bwMode="auto">
          <a:xfrm>
            <a:off x="7017308" y="6371974"/>
            <a:ext cx="1007604" cy="1371600"/>
            <a:chOff x="144" y="3312"/>
            <a:chExt cx="507" cy="661"/>
          </a:xfrm>
        </p:grpSpPr>
        <p:grpSp>
          <p:nvGrpSpPr>
            <p:cNvPr id="616" name="Group 616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683" name="Freeform 61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4" name="Freeform 61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5" name="Freeform 61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6" name="Freeform 62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7" name="Freeform 62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7" name="Group 622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678" name="Freeform 62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9" name="Freeform 62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0" name="Freeform 62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1" name="Freeform 62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82" name="Freeform 62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8" name="Group 628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673" name="Freeform 62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4" name="Freeform 63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5" name="Freeform 63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6" name="Freeform 63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7" name="Freeform 63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9" name="Group 634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668" name="Freeform 63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9" name="Freeform 63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0" name="Freeform 63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1" name="Freeform 63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72" name="Freeform 63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0" name="Group 640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663" name="Freeform 64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4" name="Freeform 64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5" name="Freeform 64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6" name="Freeform 64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7" name="Freeform 64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1" name="Group 646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658" name="Freeform 64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9" name="Freeform 64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0" name="Freeform 64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1" name="Freeform 65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62" name="Freeform 65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2" name="Group 652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653" name="Freeform 65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4" name="Freeform 65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5" name="Freeform 65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6" name="Freeform 65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7" name="Freeform 65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3" name="Group 658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648" name="Freeform 65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9" name="Freeform 66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0" name="Freeform 66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1" name="Freeform 66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52" name="Freeform 66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4" name="Group 664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643" name="Freeform 66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4" name="Freeform 66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5" name="Freeform 66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6" name="Freeform 66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7" name="Freeform 66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5" name="Group 670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638" name="Freeform 67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9" name="Freeform 67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0" name="Freeform 67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1" name="Freeform 67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2" name="Freeform 67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6" name="Group 676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633" name="Freeform 67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4" name="Freeform 67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5" name="Freeform 67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6" name="Freeform 68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7" name="Freeform 68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7" name="Group 682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628" name="Freeform 68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29" name="Freeform 68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0" name="Freeform 68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1" name="Freeform 68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632" name="Freeform 68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88" name="Group 688"/>
          <p:cNvGrpSpPr>
            <a:grpSpLocks/>
          </p:cNvGrpSpPr>
          <p:nvPr/>
        </p:nvGrpSpPr>
        <p:grpSpPr bwMode="auto">
          <a:xfrm>
            <a:off x="5798108" y="5305174"/>
            <a:ext cx="1007604" cy="1371600"/>
            <a:chOff x="144" y="3312"/>
            <a:chExt cx="507" cy="661"/>
          </a:xfrm>
        </p:grpSpPr>
        <p:grpSp>
          <p:nvGrpSpPr>
            <p:cNvPr id="689" name="Group 689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756" name="Freeform 69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7" name="Freeform 69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8" name="Freeform 69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9" name="Freeform 69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60" name="Freeform 69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0" name="Group 695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751" name="Freeform 69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2" name="Freeform 69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3" name="Freeform 69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4" name="Freeform 69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5" name="Freeform 70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1" name="Group 701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746" name="Freeform 70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7" name="Freeform 70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8" name="Freeform 70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9" name="Freeform 70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50" name="Freeform 70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2" name="Group 707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741" name="Freeform 70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2" name="Freeform 70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3" name="Freeform 71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4" name="Freeform 71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5" name="Freeform 71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3" name="Group 713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736" name="Freeform 71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7" name="Freeform 71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8" name="Freeform 71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9" name="Freeform 71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40" name="Freeform 71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4" name="Group 719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731" name="Freeform 72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2" name="Freeform 72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3" name="Freeform 72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4" name="Freeform 72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5" name="Freeform 72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5" name="Group 725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726" name="Freeform 72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7" name="Freeform 72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8" name="Freeform 72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9" name="Freeform 72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30" name="Freeform 73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6" name="Group 731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721" name="Freeform 732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2" name="Freeform 733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3" name="Freeform 734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4" name="Freeform 735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5" name="Freeform 736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7" name="Group 737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716" name="Freeform 738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7" name="Freeform 739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8" name="Freeform 740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9" name="Freeform 741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20" name="Freeform 742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8" name="Group 743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711" name="Freeform 744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2" name="Freeform 745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3" name="Freeform 746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4" name="Freeform 747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5" name="Freeform 748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9" name="Group 749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706" name="Freeform 750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7" name="Freeform 751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8" name="Freeform 752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9" name="Freeform 753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10" name="Freeform 754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00" name="Group 755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701" name="Freeform 756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2" name="Freeform 757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3" name="Freeform 758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4" name="Freeform 759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05" name="Freeform 760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61" name="Group 761"/>
          <p:cNvGrpSpPr>
            <a:grpSpLocks/>
          </p:cNvGrpSpPr>
          <p:nvPr/>
        </p:nvGrpSpPr>
        <p:grpSpPr bwMode="auto">
          <a:xfrm>
            <a:off x="8998508" y="6219574"/>
            <a:ext cx="1007604" cy="1371600"/>
            <a:chOff x="144" y="3312"/>
            <a:chExt cx="507" cy="661"/>
          </a:xfrm>
        </p:grpSpPr>
        <p:grpSp>
          <p:nvGrpSpPr>
            <p:cNvPr id="762" name="Group 762"/>
            <p:cNvGrpSpPr>
              <a:grpSpLocks/>
            </p:cNvGrpSpPr>
            <p:nvPr/>
          </p:nvGrpSpPr>
          <p:grpSpPr bwMode="auto">
            <a:xfrm>
              <a:off x="213" y="3371"/>
              <a:ext cx="123" cy="181"/>
              <a:chOff x="213" y="3371"/>
              <a:chExt cx="306" cy="426"/>
            </a:xfrm>
          </p:grpSpPr>
          <p:sp>
            <p:nvSpPr>
              <p:cNvPr id="829" name="Freeform 76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30" name="Freeform 76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31" name="Freeform 76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32" name="Freeform 76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33" name="Freeform 76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3" name="Group 768"/>
            <p:cNvGrpSpPr>
              <a:grpSpLocks/>
            </p:cNvGrpSpPr>
            <p:nvPr/>
          </p:nvGrpSpPr>
          <p:grpSpPr bwMode="auto">
            <a:xfrm>
              <a:off x="144" y="3504"/>
              <a:ext cx="123" cy="181"/>
              <a:chOff x="213" y="3371"/>
              <a:chExt cx="306" cy="426"/>
            </a:xfrm>
          </p:grpSpPr>
          <p:sp>
            <p:nvSpPr>
              <p:cNvPr id="824" name="Freeform 76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5" name="Freeform 77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6" name="Freeform 77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7" name="Freeform 77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8" name="Freeform 77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4" name="Group 774"/>
            <p:cNvGrpSpPr>
              <a:grpSpLocks/>
            </p:cNvGrpSpPr>
            <p:nvPr/>
          </p:nvGrpSpPr>
          <p:grpSpPr bwMode="auto">
            <a:xfrm>
              <a:off x="288" y="3504"/>
              <a:ext cx="123" cy="181"/>
              <a:chOff x="213" y="3371"/>
              <a:chExt cx="306" cy="426"/>
            </a:xfrm>
          </p:grpSpPr>
          <p:sp>
            <p:nvSpPr>
              <p:cNvPr id="819" name="Freeform 77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0" name="Freeform 77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1" name="Freeform 77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2" name="Freeform 77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23" name="Freeform 77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5" name="Group 780"/>
            <p:cNvGrpSpPr>
              <a:grpSpLocks/>
            </p:cNvGrpSpPr>
            <p:nvPr/>
          </p:nvGrpSpPr>
          <p:grpSpPr bwMode="auto">
            <a:xfrm>
              <a:off x="240" y="3600"/>
              <a:ext cx="123" cy="181"/>
              <a:chOff x="213" y="3371"/>
              <a:chExt cx="306" cy="426"/>
            </a:xfrm>
          </p:grpSpPr>
          <p:sp>
            <p:nvSpPr>
              <p:cNvPr id="814" name="Freeform 78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5" name="Freeform 78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6" name="Freeform 78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7" name="Freeform 78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8" name="Freeform 78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6" name="Group 786"/>
            <p:cNvGrpSpPr>
              <a:grpSpLocks/>
            </p:cNvGrpSpPr>
            <p:nvPr/>
          </p:nvGrpSpPr>
          <p:grpSpPr bwMode="auto">
            <a:xfrm>
              <a:off x="336" y="3360"/>
              <a:ext cx="123" cy="181"/>
              <a:chOff x="213" y="3371"/>
              <a:chExt cx="306" cy="426"/>
            </a:xfrm>
          </p:grpSpPr>
          <p:sp>
            <p:nvSpPr>
              <p:cNvPr id="809" name="Freeform 78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0" name="Freeform 78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1" name="Freeform 78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2" name="Freeform 79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13" name="Freeform 79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7" name="Group 792"/>
            <p:cNvGrpSpPr>
              <a:grpSpLocks/>
            </p:cNvGrpSpPr>
            <p:nvPr/>
          </p:nvGrpSpPr>
          <p:grpSpPr bwMode="auto">
            <a:xfrm>
              <a:off x="432" y="3456"/>
              <a:ext cx="123" cy="181"/>
              <a:chOff x="213" y="3371"/>
              <a:chExt cx="306" cy="426"/>
            </a:xfrm>
          </p:grpSpPr>
          <p:sp>
            <p:nvSpPr>
              <p:cNvPr id="804" name="Freeform 79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5" name="Freeform 79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6" name="Freeform 79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7" name="Freeform 79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8" name="Freeform 79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8" name="Group 798"/>
            <p:cNvGrpSpPr>
              <a:grpSpLocks/>
            </p:cNvGrpSpPr>
            <p:nvPr/>
          </p:nvGrpSpPr>
          <p:grpSpPr bwMode="auto">
            <a:xfrm>
              <a:off x="384" y="3600"/>
              <a:ext cx="123" cy="181"/>
              <a:chOff x="213" y="3371"/>
              <a:chExt cx="306" cy="426"/>
            </a:xfrm>
          </p:grpSpPr>
          <p:sp>
            <p:nvSpPr>
              <p:cNvPr id="799" name="Freeform 79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0" name="Freeform 80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1" name="Freeform 80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2" name="Freeform 80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803" name="Freeform 80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9" name="Group 804"/>
            <p:cNvGrpSpPr>
              <a:grpSpLocks/>
            </p:cNvGrpSpPr>
            <p:nvPr/>
          </p:nvGrpSpPr>
          <p:grpSpPr bwMode="auto">
            <a:xfrm>
              <a:off x="288" y="3744"/>
              <a:ext cx="123" cy="181"/>
              <a:chOff x="213" y="3371"/>
              <a:chExt cx="306" cy="426"/>
            </a:xfrm>
          </p:grpSpPr>
          <p:sp>
            <p:nvSpPr>
              <p:cNvPr id="794" name="Freeform 805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5" name="Freeform 806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6" name="Freeform 807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7" name="Freeform 808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8" name="Freeform 809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0" name="Group 810"/>
            <p:cNvGrpSpPr>
              <a:grpSpLocks/>
            </p:cNvGrpSpPr>
            <p:nvPr/>
          </p:nvGrpSpPr>
          <p:grpSpPr bwMode="auto">
            <a:xfrm>
              <a:off x="144" y="3696"/>
              <a:ext cx="123" cy="181"/>
              <a:chOff x="213" y="3371"/>
              <a:chExt cx="306" cy="426"/>
            </a:xfrm>
          </p:grpSpPr>
          <p:sp>
            <p:nvSpPr>
              <p:cNvPr id="789" name="Freeform 811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0" name="Freeform 812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1" name="Freeform 813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2" name="Freeform 814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93" name="Freeform 815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1" name="Group 816"/>
            <p:cNvGrpSpPr>
              <a:grpSpLocks/>
            </p:cNvGrpSpPr>
            <p:nvPr/>
          </p:nvGrpSpPr>
          <p:grpSpPr bwMode="auto">
            <a:xfrm>
              <a:off x="432" y="3312"/>
              <a:ext cx="123" cy="181"/>
              <a:chOff x="213" y="3371"/>
              <a:chExt cx="306" cy="426"/>
            </a:xfrm>
          </p:grpSpPr>
          <p:sp>
            <p:nvSpPr>
              <p:cNvPr id="784" name="Freeform 817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5" name="Freeform 818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6" name="Freeform 819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7" name="Freeform 820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8" name="Freeform 821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2" name="Group 822"/>
            <p:cNvGrpSpPr>
              <a:grpSpLocks/>
            </p:cNvGrpSpPr>
            <p:nvPr/>
          </p:nvGrpSpPr>
          <p:grpSpPr bwMode="auto">
            <a:xfrm>
              <a:off x="528" y="3600"/>
              <a:ext cx="123" cy="181"/>
              <a:chOff x="213" y="3371"/>
              <a:chExt cx="306" cy="426"/>
            </a:xfrm>
          </p:grpSpPr>
          <p:sp>
            <p:nvSpPr>
              <p:cNvPr id="779" name="Freeform 823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0" name="Freeform 824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1" name="Freeform 825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2" name="Freeform 826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83" name="Freeform 827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3" name="Group 828"/>
            <p:cNvGrpSpPr>
              <a:grpSpLocks/>
            </p:cNvGrpSpPr>
            <p:nvPr/>
          </p:nvGrpSpPr>
          <p:grpSpPr bwMode="auto">
            <a:xfrm>
              <a:off x="432" y="3792"/>
              <a:ext cx="123" cy="181"/>
              <a:chOff x="213" y="3371"/>
              <a:chExt cx="306" cy="426"/>
            </a:xfrm>
          </p:grpSpPr>
          <p:sp>
            <p:nvSpPr>
              <p:cNvPr id="774" name="Freeform 829"/>
              <p:cNvSpPr>
                <a:spLocks/>
              </p:cNvSpPr>
              <p:nvPr/>
            </p:nvSpPr>
            <p:spPr bwMode="auto">
              <a:xfrm>
                <a:off x="213" y="3456"/>
                <a:ext cx="128" cy="135"/>
              </a:xfrm>
              <a:custGeom>
                <a:avLst/>
                <a:gdLst>
                  <a:gd name="T0" fmla="*/ 0 w 128"/>
                  <a:gd name="T1" fmla="*/ 135 h 135"/>
                  <a:gd name="T2" fmla="*/ 71 w 128"/>
                  <a:gd name="T3" fmla="*/ 50 h 135"/>
                  <a:gd name="T4" fmla="*/ 86 w 128"/>
                  <a:gd name="T5" fmla="*/ 28 h 135"/>
                  <a:gd name="T6" fmla="*/ 128 w 128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8" h="135">
                    <a:moveTo>
                      <a:pt x="0" y="135"/>
                    </a:moveTo>
                    <a:cubicBezTo>
                      <a:pt x="30" y="107"/>
                      <a:pt x="32" y="76"/>
                      <a:pt x="71" y="50"/>
                    </a:cubicBezTo>
                    <a:cubicBezTo>
                      <a:pt x="76" y="43"/>
                      <a:pt x="79" y="34"/>
                      <a:pt x="86" y="28"/>
                    </a:cubicBezTo>
                    <a:cubicBezTo>
                      <a:pt x="99" y="17"/>
                      <a:pt x="128" y="0"/>
                      <a:pt x="128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75" name="Freeform 830"/>
              <p:cNvSpPr>
                <a:spLocks/>
              </p:cNvSpPr>
              <p:nvPr/>
            </p:nvSpPr>
            <p:spPr bwMode="auto">
              <a:xfrm>
                <a:off x="270" y="3520"/>
                <a:ext cx="150" cy="206"/>
              </a:xfrm>
              <a:custGeom>
                <a:avLst/>
                <a:gdLst>
                  <a:gd name="T0" fmla="*/ 0 w 150"/>
                  <a:gd name="T1" fmla="*/ 0 h 206"/>
                  <a:gd name="T2" fmla="*/ 107 w 150"/>
                  <a:gd name="T3" fmla="*/ 156 h 206"/>
                  <a:gd name="T4" fmla="*/ 150 w 150"/>
                  <a:gd name="T5" fmla="*/ 206 h 20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0" h="206">
                    <a:moveTo>
                      <a:pt x="0" y="0"/>
                    </a:moveTo>
                    <a:cubicBezTo>
                      <a:pt x="17" y="51"/>
                      <a:pt x="60" y="125"/>
                      <a:pt x="107" y="156"/>
                    </a:cubicBezTo>
                    <a:cubicBezTo>
                      <a:pt x="138" y="204"/>
                      <a:pt x="120" y="192"/>
                      <a:pt x="150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76" name="Freeform 831"/>
              <p:cNvSpPr>
                <a:spLocks/>
              </p:cNvSpPr>
              <p:nvPr/>
            </p:nvSpPr>
            <p:spPr bwMode="auto">
              <a:xfrm>
                <a:off x="341" y="3371"/>
                <a:ext cx="1" cy="256"/>
              </a:xfrm>
              <a:custGeom>
                <a:avLst/>
                <a:gdLst>
                  <a:gd name="T0" fmla="*/ 0 w 1"/>
                  <a:gd name="T1" fmla="*/ 256 h 256"/>
                  <a:gd name="T2" fmla="*/ 0 w 1"/>
                  <a:gd name="T3" fmla="*/ 0 h 2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256"/>
                    </a:moveTo>
                    <a:cubicBezTo>
                      <a:pt x="0" y="171"/>
                      <a:pt x="0" y="85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77" name="Freeform 832"/>
              <p:cNvSpPr>
                <a:spLocks/>
              </p:cNvSpPr>
              <p:nvPr/>
            </p:nvSpPr>
            <p:spPr bwMode="auto">
              <a:xfrm>
                <a:off x="292" y="3591"/>
                <a:ext cx="21" cy="206"/>
              </a:xfrm>
              <a:custGeom>
                <a:avLst/>
                <a:gdLst>
                  <a:gd name="T0" fmla="*/ 0 w 21"/>
                  <a:gd name="T1" fmla="*/ 0 h 206"/>
                  <a:gd name="T2" fmla="*/ 21 w 21"/>
                  <a:gd name="T3" fmla="*/ 206 h 20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206">
                    <a:moveTo>
                      <a:pt x="0" y="0"/>
                    </a:moveTo>
                    <a:cubicBezTo>
                      <a:pt x="5" y="71"/>
                      <a:pt x="21" y="136"/>
                      <a:pt x="21" y="206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Freeform 833"/>
              <p:cNvSpPr>
                <a:spLocks/>
              </p:cNvSpPr>
              <p:nvPr/>
            </p:nvSpPr>
            <p:spPr bwMode="auto">
              <a:xfrm>
                <a:off x="363" y="3499"/>
                <a:ext cx="156" cy="192"/>
              </a:xfrm>
              <a:custGeom>
                <a:avLst/>
                <a:gdLst>
                  <a:gd name="T0" fmla="*/ 0 w 156"/>
                  <a:gd name="T1" fmla="*/ 192 h 192"/>
                  <a:gd name="T2" fmla="*/ 57 w 156"/>
                  <a:gd name="T3" fmla="*/ 121 h 192"/>
                  <a:gd name="T4" fmla="*/ 135 w 156"/>
                  <a:gd name="T5" fmla="*/ 78 h 192"/>
                  <a:gd name="T6" fmla="*/ 156 w 156"/>
                  <a:gd name="T7" fmla="*/ 64 h 192"/>
                  <a:gd name="T8" fmla="*/ 135 w 156"/>
                  <a:gd name="T9" fmla="*/ 57 h 192"/>
                  <a:gd name="T10" fmla="*/ 71 w 156"/>
                  <a:gd name="T11" fmla="*/ 49 h 192"/>
                  <a:gd name="T12" fmla="*/ 49 w 156"/>
                  <a:gd name="T13" fmla="*/ 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92">
                    <a:moveTo>
                      <a:pt x="0" y="192"/>
                    </a:moveTo>
                    <a:cubicBezTo>
                      <a:pt x="37" y="180"/>
                      <a:pt x="34" y="149"/>
                      <a:pt x="57" y="121"/>
                    </a:cubicBezTo>
                    <a:cubicBezTo>
                      <a:pt x="74" y="100"/>
                      <a:pt x="109" y="86"/>
                      <a:pt x="135" y="78"/>
                    </a:cubicBezTo>
                    <a:cubicBezTo>
                      <a:pt x="142" y="73"/>
                      <a:pt x="156" y="72"/>
                      <a:pt x="156" y="64"/>
                    </a:cubicBezTo>
                    <a:cubicBezTo>
                      <a:pt x="156" y="57"/>
                      <a:pt x="142" y="58"/>
                      <a:pt x="135" y="57"/>
                    </a:cubicBezTo>
                    <a:cubicBezTo>
                      <a:pt x="114" y="53"/>
                      <a:pt x="92" y="52"/>
                      <a:pt x="71" y="49"/>
                    </a:cubicBezTo>
                    <a:cubicBezTo>
                      <a:pt x="6" y="24"/>
                      <a:pt x="49" y="49"/>
                      <a:pt x="49" y="0"/>
                    </a:cubicBezTo>
                  </a:path>
                </a:pathLst>
              </a:custGeom>
              <a:noFill/>
              <a:ln w="9525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sz="4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34" name="Group 833"/>
          <p:cNvGrpSpPr/>
          <p:nvPr/>
        </p:nvGrpSpPr>
        <p:grpSpPr>
          <a:xfrm>
            <a:off x="13824488" y="2949378"/>
            <a:ext cx="10651218" cy="10072798"/>
            <a:chOff x="5943601" y="304800"/>
            <a:chExt cx="12395230" cy="11722100"/>
          </a:xfrm>
        </p:grpSpPr>
        <p:grpSp>
          <p:nvGrpSpPr>
            <p:cNvPr id="835" name="Group 2"/>
            <p:cNvGrpSpPr>
              <a:grpSpLocks/>
            </p:cNvGrpSpPr>
            <p:nvPr/>
          </p:nvGrpSpPr>
          <p:grpSpPr bwMode="auto">
            <a:xfrm>
              <a:off x="12496801" y="2895600"/>
              <a:ext cx="5842030" cy="6858000"/>
              <a:chOff x="2400" y="528"/>
              <a:chExt cx="2386" cy="2688"/>
            </a:xfrm>
          </p:grpSpPr>
          <p:pic>
            <p:nvPicPr>
              <p:cNvPr id="948" name="Picture 3" descr="180_fig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829" t="57576" b="22726"/>
              <a:stretch>
                <a:fillRect/>
              </a:stretch>
            </p:blipFill>
            <p:spPr bwMode="auto">
              <a:xfrm>
                <a:off x="2400" y="528"/>
                <a:ext cx="1824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49" name="Group 4"/>
              <p:cNvGrpSpPr>
                <a:grpSpLocks/>
              </p:cNvGrpSpPr>
              <p:nvPr/>
            </p:nvGrpSpPr>
            <p:grpSpPr bwMode="auto">
              <a:xfrm>
                <a:off x="3024" y="576"/>
                <a:ext cx="1762" cy="2640"/>
                <a:chOff x="2400" y="1052"/>
                <a:chExt cx="1762" cy="2640"/>
              </a:xfrm>
            </p:grpSpPr>
            <p:sp>
              <p:nvSpPr>
                <p:cNvPr id="950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2400" y="1100"/>
                  <a:ext cx="144" cy="672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grpSp>
              <p:nvGrpSpPr>
                <p:cNvPr id="951" name="Group 6"/>
                <p:cNvGrpSpPr>
                  <a:grpSpLocks/>
                </p:cNvGrpSpPr>
                <p:nvPr/>
              </p:nvGrpSpPr>
              <p:grpSpPr bwMode="auto">
                <a:xfrm>
                  <a:off x="2400" y="1196"/>
                  <a:ext cx="1762" cy="2496"/>
                  <a:chOff x="2400" y="1196"/>
                  <a:chExt cx="1762" cy="2496"/>
                </a:xfrm>
              </p:grpSpPr>
              <p:sp>
                <p:nvSpPr>
                  <p:cNvPr id="954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2544" y="1196"/>
                    <a:ext cx="48" cy="576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55" name="Freeform 8"/>
                  <p:cNvSpPr>
                    <a:spLocks/>
                  </p:cNvSpPr>
                  <p:nvPr/>
                </p:nvSpPr>
                <p:spPr bwMode="auto">
                  <a:xfrm rot="-8106255">
                    <a:off x="2889" y="2551"/>
                    <a:ext cx="96" cy="210"/>
                  </a:xfrm>
                  <a:custGeom>
                    <a:avLst/>
                    <a:gdLst>
                      <a:gd name="T0" fmla="*/ 61 w 293"/>
                      <a:gd name="T1" fmla="*/ 57 h 397"/>
                      <a:gd name="T2" fmla="*/ 64 w 293"/>
                      <a:gd name="T3" fmla="*/ 42 h 397"/>
                      <a:gd name="T4" fmla="*/ 90 w 293"/>
                      <a:gd name="T5" fmla="*/ 24 h 397"/>
                      <a:gd name="T6" fmla="*/ 93 w 293"/>
                      <a:gd name="T7" fmla="*/ 10 h 397"/>
                      <a:gd name="T8" fmla="*/ 64 w 293"/>
                      <a:gd name="T9" fmla="*/ 33 h 397"/>
                      <a:gd name="T10" fmla="*/ 12 w 293"/>
                      <a:gd name="T11" fmla="*/ 70 h 397"/>
                      <a:gd name="T12" fmla="*/ 15 w 293"/>
                      <a:gd name="T13" fmla="*/ 183 h 397"/>
                      <a:gd name="T14" fmla="*/ 27 w 293"/>
                      <a:gd name="T15" fmla="*/ 206 h 397"/>
                      <a:gd name="T16" fmla="*/ 29 w 293"/>
                      <a:gd name="T17" fmla="*/ 193 h 397"/>
                      <a:gd name="T18" fmla="*/ 29 w 293"/>
                      <a:gd name="T19" fmla="*/ 150 h 397"/>
                      <a:gd name="T20" fmla="*/ 38 w 293"/>
                      <a:gd name="T21" fmla="*/ 145 h 397"/>
                      <a:gd name="T22" fmla="*/ 56 w 293"/>
                      <a:gd name="T23" fmla="*/ 127 h 397"/>
                      <a:gd name="T24" fmla="*/ 61 w 293"/>
                      <a:gd name="T25" fmla="*/ 57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56" name="Oval 9"/>
                  <p:cNvSpPr>
                    <a:spLocks noChangeArrowheads="1"/>
                  </p:cNvSpPr>
                  <p:nvPr/>
                </p:nvSpPr>
                <p:spPr bwMode="auto">
                  <a:xfrm rot="-7190698">
                    <a:off x="2945" y="2631"/>
                    <a:ext cx="22" cy="5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57" name="Freeform 10"/>
                  <p:cNvSpPr>
                    <a:spLocks/>
                  </p:cNvSpPr>
                  <p:nvPr/>
                </p:nvSpPr>
                <p:spPr bwMode="auto">
                  <a:xfrm rot="710230">
                    <a:off x="2674" y="2303"/>
                    <a:ext cx="96" cy="210"/>
                  </a:xfrm>
                  <a:custGeom>
                    <a:avLst/>
                    <a:gdLst>
                      <a:gd name="T0" fmla="*/ 61 w 293"/>
                      <a:gd name="T1" fmla="*/ 57 h 397"/>
                      <a:gd name="T2" fmla="*/ 64 w 293"/>
                      <a:gd name="T3" fmla="*/ 42 h 397"/>
                      <a:gd name="T4" fmla="*/ 90 w 293"/>
                      <a:gd name="T5" fmla="*/ 24 h 397"/>
                      <a:gd name="T6" fmla="*/ 93 w 293"/>
                      <a:gd name="T7" fmla="*/ 10 h 397"/>
                      <a:gd name="T8" fmla="*/ 64 w 293"/>
                      <a:gd name="T9" fmla="*/ 33 h 397"/>
                      <a:gd name="T10" fmla="*/ 12 w 293"/>
                      <a:gd name="T11" fmla="*/ 70 h 397"/>
                      <a:gd name="T12" fmla="*/ 15 w 293"/>
                      <a:gd name="T13" fmla="*/ 183 h 397"/>
                      <a:gd name="T14" fmla="*/ 27 w 293"/>
                      <a:gd name="T15" fmla="*/ 206 h 397"/>
                      <a:gd name="T16" fmla="*/ 29 w 293"/>
                      <a:gd name="T17" fmla="*/ 193 h 397"/>
                      <a:gd name="T18" fmla="*/ 29 w 293"/>
                      <a:gd name="T19" fmla="*/ 150 h 397"/>
                      <a:gd name="T20" fmla="*/ 38 w 293"/>
                      <a:gd name="T21" fmla="*/ 145 h 397"/>
                      <a:gd name="T22" fmla="*/ 56 w 293"/>
                      <a:gd name="T23" fmla="*/ 127 h 397"/>
                      <a:gd name="T24" fmla="*/ 61 w 293"/>
                      <a:gd name="T25" fmla="*/ 57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58" name="Oval 11"/>
                  <p:cNvSpPr>
                    <a:spLocks noChangeArrowheads="1"/>
                  </p:cNvSpPr>
                  <p:nvPr/>
                </p:nvSpPr>
                <p:spPr bwMode="auto">
                  <a:xfrm rot="1625782">
                    <a:off x="2692" y="2382"/>
                    <a:ext cx="22" cy="60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59" name="Freeform 12"/>
                  <p:cNvSpPr>
                    <a:spLocks/>
                  </p:cNvSpPr>
                  <p:nvPr/>
                </p:nvSpPr>
                <p:spPr bwMode="auto">
                  <a:xfrm>
                    <a:off x="2694" y="2303"/>
                    <a:ext cx="332" cy="390"/>
                  </a:xfrm>
                  <a:custGeom>
                    <a:avLst/>
                    <a:gdLst>
                      <a:gd name="T0" fmla="*/ 74 w 3358"/>
                      <a:gd name="T1" fmla="*/ 40 h 3311"/>
                      <a:gd name="T2" fmla="*/ 35 w 3358"/>
                      <a:gd name="T3" fmla="*/ 75 h 3311"/>
                      <a:gd name="T4" fmla="*/ 5 w 3358"/>
                      <a:gd name="T5" fmla="*/ 116 h 3311"/>
                      <a:gd name="T6" fmla="*/ 0 w 3358"/>
                      <a:gd name="T7" fmla="*/ 188 h 3311"/>
                      <a:gd name="T8" fmla="*/ 6 w 3358"/>
                      <a:gd name="T9" fmla="*/ 238 h 3311"/>
                      <a:gd name="T10" fmla="*/ 10 w 3358"/>
                      <a:gd name="T11" fmla="*/ 257 h 3311"/>
                      <a:gd name="T12" fmla="*/ 19 w 3358"/>
                      <a:gd name="T13" fmla="*/ 281 h 3311"/>
                      <a:gd name="T14" fmla="*/ 47 w 3358"/>
                      <a:gd name="T15" fmla="*/ 321 h 3311"/>
                      <a:gd name="T16" fmla="*/ 71 w 3358"/>
                      <a:gd name="T17" fmla="*/ 345 h 3311"/>
                      <a:gd name="T18" fmla="*/ 114 w 3358"/>
                      <a:gd name="T19" fmla="*/ 370 h 3311"/>
                      <a:gd name="T20" fmla="*/ 147 w 3358"/>
                      <a:gd name="T21" fmla="*/ 386 h 3311"/>
                      <a:gd name="T22" fmla="*/ 165 w 3358"/>
                      <a:gd name="T23" fmla="*/ 390 h 3311"/>
                      <a:gd name="T24" fmla="*/ 195 w 3358"/>
                      <a:gd name="T25" fmla="*/ 383 h 3311"/>
                      <a:gd name="T26" fmla="*/ 224 w 3358"/>
                      <a:gd name="T27" fmla="*/ 368 h 3311"/>
                      <a:gd name="T28" fmla="*/ 235 w 3358"/>
                      <a:gd name="T29" fmla="*/ 360 h 3311"/>
                      <a:gd name="T30" fmla="*/ 241 w 3358"/>
                      <a:gd name="T31" fmla="*/ 349 h 3311"/>
                      <a:gd name="T32" fmla="*/ 248 w 3358"/>
                      <a:gd name="T33" fmla="*/ 342 h 3311"/>
                      <a:gd name="T34" fmla="*/ 256 w 3358"/>
                      <a:gd name="T35" fmla="*/ 338 h 3311"/>
                      <a:gd name="T36" fmla="*/ 271 w 3358"/>
                      <a:gd name="T37" fmla="*/ 333 h 3311"/>
                      <a:gd name="T38" fmla="*/ 280 w 3358"/>
                      <a:gd name="T39" fmla="*/ 330 h 3311"/>
                      <a:gd name="T40" fmla="*/ 295 w 3358"/>
                      <a:gd name="T41" fmla="*/ 317 h 3311"/>
                      <a:gd name="T42" fmla="*/ 310 w 3358"/>
                      <a:gd name="T43" fmla="*/ 305 h 3311"/>
                      <a:gd name="T44" fmla="*/ 326 w 3358"/>
                      <a:gd name="T45" fmla="*/ 282 h 3311"/>
                      <a:gd name="T46" fmla="*/ 330 w 3358"/>
                      <a:gd name="T47" fmla="*/ 257 h 3311"/>
                      <a:gd name="T48" fmla="*/ 328 w 3358"/>
                      <a:gd name="T49" fmla="*/ 239 h 3311"/>
                      <a:gd name="T50" fmla="*/ 328 w 3358"/>
                      <a:gd name="T51" fmla="*/ 229 h 3311"/>
                      <a:gd name="T52" fmla="*/ 331 w 3358"/>
                      <a:gd name="T53" fmla="*/ 213 h 3311"/>
                      <a:gd name="T54" fmla="*/ 332 w 3358"/>
                      <a:gd name="T55" fmla="*/ 199 h 3311"/>
                      <a:gd name="T56" fmla="*/ 327 w 3358"/>
                      <a:gd name="T57" fmla="*/ 183 h 3311"/>
                      <a:gd name="T58" fmla="*/ 322 w 3358"/>
                      <a:gd name="T59" fmla="*/ 157 h 3311"/>
                      <a:gd name="T60" fmla="*/ 313 w 3358"/>
                      <a:gd name="T61" fmla="*/ 123 h 3311"/>
                      <a:gd name="T62" fmla="*/ 308 w 3358"/>
                      <a:gd name="T63" fmla="*/ 89 h 3311"/>
                      <a:gd name="T64" fmla="*/ 302 w 3358"/>
                      <a:gd name="T65" fmla="*/ 72 h 3311"/>
                      <a:gd name="T66" fmla="*/ 285 w 3358"/>
                      <a:gd name="T67" fmla="*/ 57 h 3311"/>
                      <a:gd name="T68" fmla="*/ 249 w 3358"/>
                      <a:gd name="T69" fmla="*/ 38 h 3311"/>
                      <a:gd name="T70" fmla="*/ 227 w 3358"/>
                      <a:gd name="T71" fmla="*/ 23 h 3311"/>
                      <a:gd name="T72" fmla="*/ 202 w 3358"/>
                      <a:gd name="T73" fmla="*/ 5 h 3311"/>
                      <a:gd name="T74" fmla="*/ 179 w 3358"/>
                      <a:gd name="T75" fmla="*/ 0 h 3311"/>
                      <a:gd name="T76" fmla="*/ 152 w 3358"/>
                      <a:gd name="T77" fmla="*/ 1 h 3311"/>
                      <a:gd name="T78" fmla="*/ 121 w 3358"/>
                      <a:gd name="T79" fmla="*/ 10 h 3311"/>
                      <a:gd name="T80" fmla="*/ 93 w 3358"/>
                      <a:gd name="T81" fmla="*/ 26 h 3311"/>
                      <a:gd name="T82" fmla="*/ 74 w 3358"/>
                      <a:gd name="T83" fmla="*/ 40 h 331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358" h="3311">
                        <a:moveTo>
                          <a:pt x="748" y="336"/>
                        </a:moveTo>
                        <a:lnTo>
                          <a:pt x="349" y="634"/>
                        </a:lnTo>
                        <a:lnTo>
                          <a:pt x="50" y="983"/>
                        </a:lnTo>
                        <a:lnTo>
                          <a:pt x="0" y="1600"/>
                        </a:lnTo>
                        <a:lnTo>
                          <a:pt x="65" y="2019"/>
                        </a:lnTo>
                        <a:lnTo>
                          <a:pt x="103" y="2185"/>
                        </a:lnTo>
                        <a:lnTo>
                          <a:pt x="191" y="2389"/>
                        </a:lnTo>
                        <a:lnTo>
                          <a:pt x="477" y="2723"/>
                        </a:lnTo>
                        <a:lnTo>
                          <a:pt x="723" y="2933"/>
                        </a:lnTo>
                        <a:lnTo>
                          <a:pt x="1150" y="3145"/>
                        </a:lnTo>
                        <a:lnTo>
                          <a:pt x="1490" y="3279"/>
                        </a:lnTo>
                        <a:lnTo>
                          <a:pt x="1671" y="3311"/>
                        </a:lnTo>
                        <a:lnTo>
                          <a:pt x="1973" y="3253"/>
                        </a:lnTo>
                        <a:lnTo>
                          <a:pt x="2262" y="3125"/>
                        </a:lnTo>
                        <a:lnTo>
                          <a:pt x="2372" y="3055"/>
                        </a:lnTo>
                        <a:lnTo>
                          <a:pt x="2437" y="2963"/>
                        </a:lnTo>
                        <a:lnTo>
                          <a:pt x="2510" y="2901"/>
                        </a:lnTo>
                        <a:lnTo>
                          <a:pt x="2593" y="2869"/>
                        </a:lnTo>
                        <a:lnTo>
                          <a:pt x="2736" y="2831"/>
                        </a:lnTo>
                        <a:lnTo>
                          <a:pt x="2830" y="2803"/>
                        </a:lnTo>
                        <a:lnTo>
                          <a:pt x="2987" y="2691"/>
                        </a:lnTo>
                        <a:lnTo>
                          <a:pt x="3131" y="2588"/>
                        </a:lnTo>
                        <a:lnTo>
                          <a:pt x="3297" y="2396"/>
                        </a:lnTo>
                        <a:lnTo>
                          <a:pt x="3337" y="2179"/>
                        </a:lnTo>
                        <a:lnTo>
                          <a:pt x="3317" y="2028"/>
                        </a:lnTo>
                        <a:lnTo>
                          <a:pt x="3320" y="1948"/>
                        </a:lnTo>
                        <a:lnTo>
                          <a:pt x="3345" y="1808"/>
                        </a:lnTo>
                        <a:lnTo>
                          <a:pt x="3358" y="1692"/>
                        </a:lnTo>
                        <a:lnTo>
                          <a:pt x="3312" y="1552"/>
                        </a:lnTo>
                        <a:lnTo>
                          <a:pt x="3257" y="1335"/>
                        </a:lnTo>
                        <a:lnTo>
                          <a:pt x="3166" y="1040"/>
                        </a:lnTo>
                        <a:lnTo>
                          <a:pt x="3115" y="759"/>
                        </a:lnTo>
                        <a:lnTo>
                          <a:pt x="3053" y="615"/>
                        </a:lnTo>
                        <a:lnTo>
                          <a:pt x="2885" y="480"/>
                        </a:lnTo>
                        <a:lnTo>
                          <a:pt x="2520" y="324"/>
                        </a:lnTo>
                        <a:lnTo>
                          <a:pt x="2296" y="196"/>
                        </a:lnTo>
                        <a:lnTo>
                          <a:pt x="2043" y="39"/>
                        </a:lnTo>
                        <a:lnTo>
                          <a:pt x="1810" y="0"/>
                        </a:lnTo>
                        <a:lnTo>
                          <a:pt x="1542" y="7"/>
                        </a:lnTo>
                        <a:lnTo>
                          <a:pt x="1219" y="87"/>
                        </a:lnTo>
                        <a:lnTo>
                          <a:pt x="942" y="224"/>
                        </a:lnTo>
                        <a:lnTo>
                          <a:pt x="748" y="336"/>
                        </a:lnTo>
                      </a:path>
                    </a:pathLst>
                  </a:custGeom>
                  <a:solidFill>
                    <a:srgbClr val="FFABA4"/>
                  </a:solidFill>
                  <a:ln w="9525"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Flat3" dir="b"/>
                  </a:scene3d>
                  <a:sp3d extrusionH="3630600" prstMaterial="legacyMatte">
                    <a:bevelT w="13500" h="13500" prst="angle"/>
                    <a:bevelB w="13500" h="13500" prst="angle"/>
                    <a:extrusionClr>
                      <a:srgbClr val="FFABA4"/>
                    </a:extrusionClr>
                    <a:contourClr>
                      <a:srgbClr val="FFABA4"/>
                    </a:contourClr>
                  </a:sp3d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rgbClr val="5C1F00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en-US" sz="4800"/>
                  </a:p>
                </p:txBody>
              </p:sp>
              <p:sp>
                <p:nvSpPr>
                  <p:cNvPr id="960" name="Freeform 13"/>
                  <p:cNvSpPr>
                    <a:spLocks/>
                  </p:cNvSpPr>
                  <p:nvPr/>
                </p:nvSpPr>
                <p:spPr bwMode="auto">
                  <a:xfrm>
                    <a:off x="2729" y="2339"/>
                    <a:ext cx="260" cy="311"/>
                  </a:xfrm>
                  <a:custGeom>
                    <a:avLst/>
                    <a:gdLst>
                      <a:gd name="T0" fmla="*/ 117 w 2623"/>
                      <a:gd name="T1" fmla="*/ 1 h 2637"/>
                      <a:gd name="T2" fmla="*/ 103 w 2623"/>
                      <a:gd name="T3" fmla="*/ 5 h 2637"/>
                      <a:gd name="T4" fmla="*/ 89 w 2623"/>
                      <a:gd name="T5" fmla="*/ 10 h 2637"/>
                      <a:gd name="T6" fmla="*/ 75 w 2623"/>
                      <a:gd name="T7" fmla="*/ 17 h 2637"/>
                      <a:gd name="T8" fmla="*/ 63 w 2623"/>
                      <a:gd name="T9" fmla="*/ 25 h 2637"/>
                      <a:gd name="T10" fmla="*/ 51 w 2623"/>
                      <a:gd name="T11" fmla="*/ 35 h 2637"/>
                      <a:gd name="T12" fmla="*/ 40 w 2623"/>
                      <a:gd name="T13" fmla="*/ 47 h 2637"/>
                      <a:gd name="T14" fmla="*/ 30 w 2623"/>
                      <a:gd name="T15" fmla="*/ 59 h 2637"/>
                      <a:gd name="T16" fmla="*/ 21 w 2623"/>
                      <a:gd name="T17" fmla="*/ 73 h 2637"/>
                      <a:gd name="T18" fmla="*/ 14 w 2623"/>
                      <a:gd name="T19" fmla="*/ 88 h 2637"/>
                      <a:gd name="T20" fmla="*/ 8 w 2623"/>
                      <a:gd name="T21" fmla="*/ 104 h 2637"/>
                      <a:gd name="T22" fmla="*/ 3 w 2623"/>
                      <a:gd name="T23" fmla="*/ 121 h 2637"/>
                      <a:gd name="T24" fmla="*/ 1 w 2623"/>
                      <a:gd name="T25" fmla="*/ 139 h 2637"/>
                      <a:gd name="T26" fmla="*/ 0 w 2623"/>
                      <a:gd name="T27" fmla="*/ 158 h 2637"/>
                      <a:gd name="T28" fmla="*/ 0 w 2623"/>
                      <a:gd name="T29" fmla="*/ 170 h 2637"/>
                      <a:gd name="T30" fmla="*/ 2 w 2623"/>
                      <a:gd name="T31" fmla="*/ 183 h 2637"/>
                      <a:gd name="T32" fmla="*/ 5 w 2623"/>
                      <a:gd name="T33" fmla="*/ 195 h 2637"/>
                      <a:gd name="T34" fmla="*/ 8 w 2623"/>
                      <a:gd name="T35" fmla="*/ 208 h 2637"/>
                      <a:gd name="T36" fmla="*/ 13 w 2623"/>
                      <a:gd name="T37" fmla="*/ 219 h 2637"/>
                      <a:gd name="T38" fmla="*/ 18 w 2623"/>
                      <a:gd name="T39" fmla="*/ 231 h 2637"/>
                      <a:gd name="T40" fmla="*/ 24 w 2623"/>
                      <a:gd name="T41" fmla="*/ 242 h 2637"/>
                      <a:gd name="T42" fmla="*/ 31 w 2623"/>
                      <a:gd name="T43" fmla="*/ 252 h 2637"/>
                      <a:gd name="T44" fmla="*/ 38 w 2623"/>
                      <a:gd name="T45" fmla="*/ 262 h 2637"/>
                      <a:gd name="T46" fmla="*/ 46 w 2623"/>
                      <a:gd name="T47" fmla="*/ 271 h 2637"/>
                      <a:gd name="T48" fmla="*/ 54 w 2623"/>
                      <a:gd name="T49" fmla="*/ 279 h 2637"/>
                      <a:gd name="T50" fmla="*/ 63 w 2623"/>
                      <a:gd name="T51" fmla="*/ 286 h 2637"/>
                      <a:gd name="T52" fmla="*/ 73 w 2623"/>
                      <a:gd name="T53" fmla="*/ 293 h 2637"/>
                      <a:gd name="T54" fmla="*/ 83 w 2623"/>
                      <a:gd name="T55" fmla="*/ 298 h 2637"/>
                      <a:gd name="T56" fmla="*/ 93 w 2623"/>
                      <a:gd name="T57" fmla="*/ 303 h 2637"/>
                      <a:gd name="T58" fmla="*/ 131 w 2623"/>
                      <a:gd name="T59" fmla="*/ 311 h 2637"/>
                      <a:gd name="T60" fmla="*/ 143 w 2623"/>
                      <a:gd name="T61" fmla="*/ 311 h 2637"/>
                      <a:gd name="T62" fmla="*/ 154 w 2623"/>
                      <a:gd name="T63" fmla="*/ 309 h 2637"/>
                      <a:gd name="T64" fmla="*/ 165 w 2623"/>
                      <a:gd name="T65" fmla="*/ 306 h 2637"/>
                      <a:gd name="T66" fmla="*/ 176 w 2623"/>
                      <a:gd name="T67" fmla="*/ 302 h 2637"/>
                      <a:gd name="T68" fmla="*/ 186 w 2623"/>
                      <a:gd name="T69" fmla="*/ 297 h 2637"/>
                      <a:gd name="T70" fmla="*/ 195 w 2623"/>
                      <a:gd name="T71" fmla="*/ 291 h 2637"/>
                      <a:gd name="T72" fmla="*/ 204 w 2623"/>
                      <a:gd name="T73" fmla="*/ 283 h 2637"/>
                      <a:gd name="T74" fmla="*/ 213 w 2623"/>
                      <a:gd name="T75" fmla="*/ 275 h 2637"/>
                      <a:gd name="T76" fmla="*/ 221 w 2623"/>
                      <a:gd name="T77" fmla="*/ 266 h 2637"/>
                      <a:gd name="T78" fmla="*/ 228 w 2623"/>
                      <a:gd name="T79" fmla="*/ 256 h 2637"/>
                      <a:gd name="T80" fmla="*/ 235 w 2623"/>
                      <a:gd name="T81" fmla="*/ 246 h 2637"/>
                      <a:gd name="T82" fmla="*/ 241 w 2623"/>
                      <a:gd name="T83" fmla="*/ 234 h 2637"/>
                      <a:gd name="T84" fmla="*/ 246 w 2623"/>
                      <a:gd name="T85" fmla="*/ 223 h 2637"/>
                      <a:gd name="T86" fmla="*/ 250 w 2623"/>
                      <a:gd name="T87" fmla="*/ 211 h 2637"/>
                      <a:gd name="T88" fmla="*/ 254 w 2623"/>
                      <a:gd name="T89" fmla="*/ 198 h 2637"/>
                      <a:gd name="T90" fmla="*/ 260 w 2623"/>
                      <a:gd name="T91" fmla="*/ 153 h 2637"/>
                      <a:gd name="T92" fmla="*/ 260 w 2623"/>
                      <a:gd name="T93" fmla="*/ 140 h 2637"/>
                      <a:gd name="T94" fmla="*/ 258 w 2623"/>
                      <a:gd name="T95" fmla="*/ 128 h 2637"/>
                      <a:gd name="T96" fmla="*/ 256 w 2623"/>
                      <a:gd name="T97" fmla="*/ 115 h 2637"/>
                      <a:gd name="T98" fmla="*/ 252 w 2623"/>
                      <a:gd name="T99" fmla="*/ 103 h 2637"/>
                      <a:gd name="T100" fmla="*/ 248 w 2623"/>
                      <a:gd name="T101" fmla="*/ 92 h 2637"/>
                      <a:gd name="T102" fmla="*/ 243 w 2623"/>
                      <a:gd name="T103" fmla="*/ 80 h 2637"/>
                      <a:gd name="T104" fmla="*/ 237 w 2623"/>
                      <a:gd name="T105" fmla="*/ 69 h 2637"/>
                      <a:gd name="T106" fmla="*/ 230 w 2623"/>
                      <a:gd name="T107" fmla="*/ 59 h 2637"/>
                      <a:gd name="T108" fmla="*/ 223 w 2623"/>
                      <a:gd name="T109" fmla="*/ 49 h 2637"/>
                      <a:gd name="T110" fmla="*/ 215 w 2623"/>
                      <a:gd name="T111" fmla="*/ 40 h 2637"/>
                      <a:gd name="T112" fmla="*/ 207 w 2623"/>
                      <a:gd name="T113" fmla="*/ 32 h 2637"/>
                      <a:gd name="T114" fmla="*/ 198 w 2623"/>
                      <a:gd name="T115" fmla="*/ 25 h 2637"/>
                      <a:gd name="T116" fmla="*/ 188 w 2623"/>
                      <a:gd name="T117" fmla="*/ 18 h 2637"/>
                      <a:gd name="T118" fmla="*/ 179 w 2623"/>
                      <a:gd name="T119" fmla="*/ 12 h 2637"/>
                      <a:gd name="T120" fmla="*/ 169 w 2623"/>
                      <a:gd name="T121" fmla="*/ 8 h 2637"/>
                      <a:gd name="T122" fmla="*/ 130 w 2623"/>
                      <a:gd name="T123" fmla="*/ 0 h 2637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2623" h="2637">
                        <a:moveTo>
                          <a:pt x="1312" y="0"/>
                        </a:moveTo>
                        <a:lnTo>
                          <a:pt x="1296" y="1"/>
                        </a:lnTo>
                        <a:lnTo>
                          <a:pt x="1278" y="2"/>
                        </a:lnTo>
                        <a:lnTo>
                          <a:pt x="1262" y="3"/>
                        </a:lnTo>
                        <a:lnTo>
                          <a:pt x="1246" y="4"/>
                        </a:lnTo>
                        <a:lnTo>
                          <a:pt x="1229" y="7"/>
                        </a:lnTo>
                        <a:lnTo>
                          <a:pt x="1213" y="8"/>
                        </a:lnTo>
                        <a:lnTo>
                          <a:pt x="1197" y="10"/>
                        </a:lnTo>
                        <a:lnTo>
                          <a:pt x="1180" y="12"/>
                        </a:lnTo>
                        <a:lnTo>
                          <a:pt x="1164" y="15"/>
                        </a:lnTo>
                        <a:lnTo>
                          <a:pt x="1148" y="18"/>
                        </a:lnTo>
                        <a:lnTo>
                          <a:pt x="1132" y="20"/>
                        </a:lnTo>
                        <a:lnTo>
                          <a:pt x="1116" y="24"/>
                        </a:lnTo>
                        <a:lnTo>
                          <a:pt x="1100" y="27"/>
                        </a:lnTo>
                        <a:lnTo>
                          <a:pt x="1084" y="31"/>
                        </a:lnTo>
                        <a:lnTo>
                          <a:pt x="1068" y="34"/>
                        </a:lnTo>
                        <a:lnTo>
                          <a:pt x="1052" y="37"/>
                        </a:lnTo>
                        <a:lnTo>
                          <a:pt x="1036" y="42"/>
                        </a:lnTo>
                        <a:lnTo>
                          <a:pt x="1020" y="47"/>
                        </a:lnTo>
                        <a:lnTo>
                          <a:pt x="1004" y="50"/>
                        </a:lnTo>
                        <a:lnTo>
                          <a:pt x="988" y="55"/>
                        </a:lnTo>
                        <a:lnTo>
                          <a:pt x="973" y="60"/>
                        </a:lnTo>
                        <a:lnTo>
                          <a:pt x="957" y="65"/>
                        </a:lnTo>
                        <a:lnTo>
                          <a:pt x="941" y="69"/>
                        </a:lnTo>
                        <a:lnTo>
                          <a:pt x="927" y="75"/>
                        </a:lnTo>
                        <a:lnTo>
                          <a:pt x="911" y="81"/>
                        </a:lnTo>
                        <a:lnTo>
                          <a:pt x="896" y="87"/>
                        </a:lnTo>
                        <a:lnTo>
                          <a:pt x="880" y="92"/>
                        </a:lnTo>
                        <a:lnTo>
                          <a:pt x="865" y="98"/>
                        </a:lnTo>
                        <a:lnTo>
                          <a:pt x="850" y="104"/>
                        </a:lnTo>
                        <a:lnTo>
                          <a:pt x="835" y="111"/>
                        </a:lnTo>
                        <a:lnTo>
                          <a:pt x="819" y="116"/>
                        </a:lnTo>
                        <a:lnTo>
                          <a:pt x="804" y="123"/>
                        </a:lnTo>
                        <a:lnTo>
                          <a:pt x="789" y="130"/>
                        </a:lnTo>
                        <a:lnTo>
                          <a:pt x="775" y="137"/>
                        </a:lnTo>
                        <a:lnTo>
                          <a:pt x="760" y="144"/>
                        </a:lnTo>
                        <a:lnTo>
                          <a:pt x="746" y="152"/>
                        </a:lnTo>
                        <a:lnTo>
                          <a:pt x="731" y="159"/>
                        </a:lnTo>
                        <a:lnTo>
                          <a:pt x="716" y="167"/>
                        </a:lnTo>
                        <a:lnTo>
                          <a:pt x="703" y="174"/>
                        </a:lnTo>
                        <a:lnTo>
                          <a:pt x="688" y="182"/>
                        </a:lnTo>
                        <a:lnTo>
                          <a:pt x="674" y="190"/>
                        </a:lnTo>
                        <a:lnTo>
                          <a:pt x="660" y="198"/>
                        </a:lnTo>
                        <a:lnTo>
                          <a:pt x="646" y="206"/>
                        </a:lnTo>
                        <a:lnTo>
                          <a:pt x="632" y="216"/>
                        </a:lnTo>
                        <a:lnTo>
                          <a:pt x="618" y="224"/>
                        </a:lnTo>
                        <a:lnTo>
                          <a:pt x="604" y="233"/>
                        </a:lnTo>
                        <a:lnTo>
                          <a:pt x="591" y="242"/>
                        </a:lnTo>
                        <a:lnTo>
                          <a:pt x="577" y="251"/>
                        </a:lnTo>
                        <a:lnTo>
                          <a:pt x="564" y="260"/>
                        </a:lnTo>
                        <a:lnTo>
                          <a:pt x="551" y="270"/>
                        </a:lnTo>
                        <a:lnTo>
                          <a:pt x="538" y="280"/>
                        </a:lnTo>
                        <a:lnTo>
                          <a:pt x="524" y="290"/>
                        </a:lnTo>
                        <a:lnTo>
                          <a:pt x="512" y="299"/>
                        </a:lnTo>
                        <a:lnTo>
                          <a:pt x="499" y="309"/>
                        </a:lnTo>
                        <a:lnTo>
                          <a:pt x="486" y="320"/>
                        </a:lnTo>
                        <a:lnTo>
                          <a:pt x="473" y="330"/>
                        </a:lnTo>
                        <a:lnTo>
                          <a:pt x="460" y="340"/>
                        </a:lnTo>
                        <a:lnTo>
                          <a:pt x="449" y="350"/>
                        </a:lnTo>
                        <a:lnTo>
                          <a:pt x="436" y="362"/>
                        </a:lnTo>
                        <a:lnTo>
                          <a:pt x="425" y="373"/>
                        </a:lnTo>
                        <a:lnTo>
                          <a:pt x="412" y="384"/>
                        </a:lnTo>
                        <a:lnTo>
                          <a:pt x="401" y="395"/>
                        </a:lnTo>
                        <a:lnTo>
                          <a:pt x="388" y="406"/>
                        </a:lnTo>
                        <a:lnTo>
                          <a:pt x="377" y="418"/>
                        </a:lnTo>
                        <a:lnTo>
                          <a:pt x="366" y="429"/>
                        </a:lnTo>
                        <a:lnTo>
                          <a:pt x="354" y="441"/>
                        </a:lnTo>
                        <a:lnTo>
                          <a:pt x="344" y="453"/>
                        </a:lnTo>
                        <a:lnTo>
                          <a:pt x="332" y="465"/>
                        </a:lnTo>
                        <a:lnTo>
                          <a:pt x="322" y="477"/>
                        </a:lnTo>
                        <a:lnTo>
                          <a:pt x="311" y="490"/>
                        </a:lnTo>
                        <a:lnTo>
                          <a:pt x="300" y="502"/>
                        </a:lnTo>
                        <a:lnTo>
                          <a:pt x="290" y="515"/>
                        </a:lnTo>
                        <a:lnTo>
                          <a:pt x="280" y="528"/>
                        </a:lnTo>
                        <a:lnTo>
                          <a:pt x="270" y="540"/>
                        </a:lnTo>
                        <a:lnTo>
                          <a:pt x="259" y="553"/>
                        </a:lnTo>
                        <a:lnTo>
                          <a:pt x="250" y="566"/>
                        </a:lnTo>
                        <a:lnTo>
                          <a:pt x="240" y="579"/>
                        </a:lnTo>
                        <a:lnTo>
                          <a:pt x="231" y="593"/>
                        </a:lnTo>
                        <a:lnTo>
                          <a:pt x="222" y="605"/>
                        </a:lnTo>
                        <a:lnTo>
                          <a:pt x="212" y="619"/>
                        </a:lnTo>
                        <a:lnTo>
                          <a:pt x="203" y="633"/>
                        </a:lnTo>
                        <a:lnTo>
                          <a:pt x="194" y="646"/>
                        </a:lnTo>
                        <a:lnTo>
                          <a:pt x="186" y="660"/>
                        </a:lnTo>
                        <a:lnTo>
                          <a:pt x="177" y="675"/>
                        </a:lnTo>
                        <a:lnTo>
                          <a:pt x="169" y="689"/>
                        </a:lnTo>
                        <a:lnTo>
                          <a:pt x="161" y="702"/>
                        </a:lnTo>
                        <a:lnTo>
                          <a:pt x="153" y="717"/>
                        </a:lnTo>
                        <a:lnTo>
                          <a:pt x="145" y="731"/>
                        </a:lnTo>
                        <a:lnTo>
                          <a:pt x="138" y="746"/>
                        </a:lnTo>
                        <a:lnTo>
                          <a:pt x="130" y="761"/>
                        </a:lnTo>
                        <a:lnTo>
                          <a:pt x="123" y="775"/>
                        </a:lnTo>
                        <a:lnTo>
                          <a:pt x="117" y="790"/>
                        </a:lnTo>
                        <a:lnTo>
                          <a:pt x="110" y="805"/>
                        </a:lnTo>
                        <a:lnTo>
                          <a:pt x="103" y="820"/>
                        </a:lnTo>
                        <a:lnTo>
                          <a:pt x="96" y="836"/>
                        </a:lnTo>
                        <a:lnTo>
                          <a:pt x="90" y="851"/>
                        </a:lnTo>
                        <a:lnTo>
                          <a:pt x="85" y="867"/>
                        </a:lnTo>
                        <a:lnTo>
                          <a:pt x="78" y="882"/>
                        </a:lnTo>
                        <a:lnTo>
                          <a:pt x="72" y="898"/>
                        </a:lnTo>
                        <a:lnTo>
                          <a:pt x="67" y="914"/>
                        </a:lnTo>
                        <a:lnTo>
                          <a:pt x="62" y="929"/>
                        </a:lnTo>
                        <a:lnTo>
                          <a:pt x="57" y="945"/>
                        </a:lnTo>
                        <a:lnTo>
                          <a:pt x="51" y="961"/>
                        </a:lnTo>
                        <a:lnTo>
                          <a:pt x="47" y="978"/>
                        </a:lnTo>
                        <a:lnTo>
                          <a:pt x="43" y="994"/>
                        </a:lnTo>
                        <a:lnTo>
                          <a:pt x="39" y="1010"/>
                        </a:lnTo>
                        <a:lnTo>
                          <a:pt x="34" y="1026"/>
                        </a:lnTo>
                        <a:lnTo>
                          <a:pt x="31" y="1043"/>
                        </a:lnTo>
                        <a:lnTo>
                          <a:pt x="27" y="1059"/>
                        </a:lnTo>
                        <a:lnTo>
                          <a:pt x="24" y="1076"/>
                        </a:lnTo>
                        <a:lnTo>
                          <a:pt x="21" y="1093"/>
                        </a:lnTo>
                        <a:lnTo>
                          <a:pt x="18" y="1109"/>
                        </a:lnTo>
                        <a:lnTo>
                          <a:pt x="15" y="1126"/>
                        </a:lnTo>
                        <a:lnTo>
                          <a:pt x="13" y="1143"/>
                        </a:lnTo>
                        <a:lnTo>
                          <a:pt x="10" y="1160"/>
                        </a:lnTo>
                        <a:lnTo>
                          <a:pt x="8" y="1178"/>
                        </a:lnTo>
                        <a:lnTo>
                          <a:pt x="7" y="1195"/>
                        </a:lnTo>
                        <a:lnTo>
                          <a:pt x="6" y="1213"/>
                        </a:lnTo>
                        <a:lnTo>
                          <a:pt x="3" y="1230"/>
                        </a:lnTo>
                        <a:lnTo>
                          <a:pt x="3" y="1247"/>
                        </a:lnTo>
                        <a:lnTo>
                          <a:pt x="2" y="1266"/>
                        </a:lnTo>
                        <a:lnTo>
                          <a:pt x="1" y="1283"/>
                        </a:lnTo>
                        <a:lnTo>
                          <a:pt x="1" y="1301"/>
                        </a:lnTo>
                        <a:lnTo>
                          <a:pt x="1" y="1336"/>
                        </a:lnTo>
                        <a:lnTo>
                          <a:pt x="0" y="1336"/>
                        </a:lnTo>
                        <a:lnTo>
                          <a:pt x="0" y="1349"/>
                        </a:lnTo>
                        <a:lnTo>
                          <a:pt x="0" y="1360"/>
                        </a:lnTo>
                        <a:lnTo>
                          <a:pt x="0" y="1373"/>
                        </a:lnTo>
                        <a:lnTo>
                          <a:pt x="0" y="1384"/>
                        </a:lnTo>
                        <a:lnTo>
                          <a:pt x="1" y="1397"/>
                        </a:lnTo>
                        <a:lnTo>
                          <a:pt x="2" y="1408"/>
                        </a:lnTo>
                        <a:lnTo>
                          <a:pt x="2" y="1421"/>
                        </a:lnTo>
                        <a:lnTo>
                          <a:pt x="3" y="1434"/>
                        </a:lnTo>
                        <a:lnTo>
                          <a:pt x="5" y="1445"/>
                        </a:lnTo>
                        <a:lnTo>
                          <a:pt x="6" y="1458"/>
                        </a:lnTo>
                        <a:lnTo>
                          <a:pt x="8" y="1469"/>
                        </a:lnTo>
                        <a:lnTo>
                          <a:pt x="9" y="1482"/>
                        </a:lnTo>
                        <a:lnTo>
                          <a:pt x="10" y="1493"/>
                        </a:lnTo>
                        <a:lnTo>
                          <a:pt x="13" y="1504"/>
                        </a:lnTo>
                        <a:lnTo>
                          <a:pt x="15" y="1517"/>
                        </a:lnTo>
                        <a:lnTo>
                          <a:pt x="16" y="1528"/>
                        </a:lnTo>
                        <a:lnTo>
                          <a:pt x="18" y="1541"/>
                        </a:lnTo>
                        <a:lnTo>
                          <a:pt x="21" y="1552"/>
                        </a:lnTo>
                        <a:lnTo>
                          <a:pt x="23" y="1564"/>
                        </a:lnTo>
                        <a:lnTo>
                          <a:pt x="26" y="1576"/>
                        </a:lnTo>
                        <a:lnTo>
                          <a:pt x="29" y="1588"/>
                        </a:lnTo>
                        <a:lnTo>
                          <a:pt x="31" y="1599"/>
                        </a:lnTo>
                        <a:lnTo>
                          <a:pt x="34" y="1611"/>
                        </a:lnTo>
                        <a:lnTo>
                          <a:pt x="38" y="1623"/>
                        </a:lnTo>
                        <a:lnTo>
                          <a:pt x="40" y="1635"/>
                        </a:lnTo>
                        <a:lnTo>
                          <a:pt x="43" y="1646"/>
                        </a:lnTo>
                        <a:lnTo>
                          <a:pt x="47" y="1657"/>
                        </a:lnTo>
                        <a:lnTo>
                          <a:pt x="50" y="1669"/>
                        </a:lnTo>
                        <a:lnTo>
                          <a:pt x="54" y="1680"/>
                        </a:lnTo>
                        <a:lnTo>
                          <a:pt x="58" y="1692"/>
                        </a:lnTo>
                        <a:lnTo>
                          <a:pt x="62" y="1703"/>
                        </a:lnTo>
                        <a:lnTo>
                          <a:pt x="65" y="1715"/>
                        </a:lnTo>
                        <a:lnTo>
                          <a:pt x="70" y="1726"/>
                        </a:lnTo>
                        <a:lnTo>
                          <a:pt x="74" y="1737"/>
                        </a:lnTo>
                        <a:lnTo>
                          <a:pt x="79" y="1749"/>
                        </a:lnTo>
                        <a:lnTo>
                          <a:pt x="82" y="1760"/>
                        </a:lnTo>
                        <a:lnTo>
                          <a:pt x="87" y="1772"/>
                        </a:lnTo>
                        <a:lnTo>
                          <a:pt x="91" y="1783"/>
                        </a:lnTo>
                        <a:lnTo>
                          <a:pt x="96" y="1793"/>
                        </a:lnTo>
                        <a:lnTo>
                          <a:pt x="102" y="1805"/>
                        </a:lnTo>
                        <a:lnTo>
                          <a:pt x="106" y="1816"/>
                        </a:lnTo>
                        <a:lnTo>
                          <a:pt x="111" y="1828"/>
                        </a:lnTo>
                        <a:lnTo>
                          <a:pt x="117" y="1838"/>
                        </a:lnTo>
                        <a:lnTo>
                          <a:pt x="122" y="1849"/>
                        </a:lnTo>
                        <a:lnTo>
                          <a:pt x="127" y="1860"/>
                        </a:lnTo>
                        <a:lnTo>
                          <a:pt x="133" y="1871"/>
                        </a:lnTo>
                        <a:lnTo>
                          <a:pt x="138" y="1881"/>
                        </a:lnTo>
                        <a:lnTo>
                          <a:pt x="144" y="1893"/>
                        </a:lnTo>
                        <a:lnTo>
                          <a:pt x="150" y="1903"/>
                        </a:lnTo>
                        <a:lnTo>
                          <a:pt x="155" y="1915"/>
                        </a:lnTo>
                        <a:lnTo>
                          <a:pt x="161" y="1925"/>
                        </a:lnTo>
                        <a:lnTo>
                          <a:pt x="168" y="1935"/>
                        </a:lnTo>
                        <a:lnTo>
                          <a:pt x="174" y="1945"/>
                        </a:lnTo>
                        <a:lnTo>
                          <a:pt x="181" y="1957"/>
                        </a:lnTo>
                        <a:lnTo>
                          <a:pt x="186" y="1967"/>
                        </a:lnTo>
                        <a:lnTo>
                          <a:pt x="193" y="1977"/>
                        </a:lnTo>
                        <a:lnTo>
                          <a:pt x="199" y="1988"/>
                        </a:lnTo>
                        <a:lnTo>
                          <a:pt x="206" y="1998"/>
                        </a:lnTo>
                        <a:lnTo>
                          <a:pt x="212" y="2008"/>
                        </a:lnTo>
                        <a:lnTo>
                          <a:pt x="219" y="2019"/>
                        </a:lnTo>
                        <a:lnTo>
                          <a:pt x="226" y="2028"/>
                        </a:lnTo>
                        <a:lnTo>
                          <a:pt x="233" y="2038"/>
                        </a:lnTo>
                        <a:lnTo>
                          <a:pt x="240" y="2048"/>
                        </a:lnTo>
                        <a:lnTo>
                          <a:pt x="248" y="2058"/>
                        </a:lnTo>
                        <a:lnTo>
                          <a:pt x="255" y="2068"/>
                        </a:lnTo>
                        <a:lnTo>
                          <a:pt x="263" y="2078"/>
                        </a:lnTo>
                        <a:lnTo>
                          <a:pt x="270" y="2088"/>
                        </a:lnTo>
                        <a:lnTo>
                          <a:pt x="278" y="2097"/>
                        </a:lnTo>
                        <a:lnTo>
                          <a:pt x="284" y="2106"/>
                        </a:lnTo>
                        <a:lnTo>
                          <a:pt x="292" y="2117"/>
                        </a:lnTo>
                        <a:lnTo>
                          <a:pt x="300" y="2126"/>
                        </a:lnTo>
                        <a:lnTo>
                          <a:pt x="308" y="2136"/>
                        </a:lnTo>
                        <a:lnTo>
                          <a:pt x="316" y="2145"/>
                        </a:lnTo>
                        <a:lnTo>
                          <a:pt x="324" y="2154"/>
                        </a:lnTo>
                        <a:lnTo>
                          <a:pt x="332" y="2164"/>
                        </a:lnTo>
                        <a:lnTo>
                          <a:pt x="340" y="2173"/>
                        </a:lnTo>
                        <a:lnTo>
                          <a:pt x="348" y="2182"/>
                        </a:lnTo>
                        <a:lnTo>
                          <a:pt x="358" y="2191"/>
                        </a:lnTo>
                        <a:lnTo>
                          <a:pt x="366" y="2200"/>
                        </a:lnTo>
                        <a:lnTo>
                          <a:pt x="374" y="2209"/>
                        </a:lnTo>
                        <a:lnTo>
                          <a:pt x="383" y="2218"/>
                        </a:lnTo>
                        <a:lnTo>
                          <a:pt x="391" y="2226"/>
                        </a:lnTo>
                        <a:lnTo>
                          <a:pt x="400" y="2236"/>
                        </a:lnTo>
                        <a:lnTo>
                          <a:pt x="409" y="2244"/>
                        </a:lnTo>
                        <a:lnTo>
                          <a:pt x="417" y="2253"/>
                        </a:lnTo>
                        <a:lnTo>
                          <a:pt x="426" y="2261"/>
                        </a:lnTo>
                        <a:lnTo>
                          <a:pt x="435" y="2270"/>
                        </a:lnTo>
                        <a:lnTo>
                          <a:pt x="444" y="2278"/>
                        </a:lnTo>
                        <a:lnTo>
                          <a:pt x="454" y="2286"/>
                        </a:lnTo>
                        <a:lnTo>
                          <a:pt x="463" y="2294"/>
                        </a:lnTo>
                        <a:lnTo>
                          <a:pt x="472" y="2303"/>
                        </a:lnTo>
                        <a:lnTo>
                          <a:pt x="481" y="2311"/>
                        </a:lnTo>
                        <a:lnTo>
                          <a:pt x="491" y="2319"/>
                        </a:lnTo>
                        <a:lnTo>
                          <a:pt x="500" y="2326"/>
                        </a:lnTo>
                        <a:lnTo>
                          <a:pt x="510" y="2334"/>
                        </a:lnTo>
                        <a:lnTo>
                          <a:pt x="520" y="2342"/>
                        </a:lnTo>
                        <a:lnTo>
                          <a:pt x="529" y="2350"/>
                        </a:lnTo>
                        <a:lnTo>
                          <a:pt x="539" y="2357"/>
                        </a:lnTo>
                        <a:lnTo>
                          <a:pt x="548" y="2365"/>
                        </a:lnTo>
                        <a:lnTo>
                          <a:pt x="559" y="2372"/>
                        </a:lnTo>
                        <a:lnTo>
                          <a:pt x="569" y="2380"/>
                        </a:lnTo>
                        <a:lnTo>
                          <a:pt x="578" y="2386"/>
                        </a:lnTo>
                        <a:lnTo>
                          <a:pt x="588" y="2393"/>
                        </a:lnTo>
                        <a:lnTo>
                          <a:pt x="599" y="2400"/>
                        </a:lnTo>
                        <a:lnTo>
                          <a:pt x="609" y="2408"/>
                        </a:lnTo>
                        <a:lnTo>
                          <a:pt x="619" y="2415"/>
                        </a:lnTo>
                        <a:lnTo>
                          <a:pt x="630" y="2422"/>
                        </a:lnTo>
                        <a:lnTo>
                          <a:pt x="640" y="2428"/>
                        </a:lnTo>
                        <a:lnTo>
                          <a:pt x="650" y="2434"/>
                        </a:lnTo>
                        <a:lnTo>
                          <a:pt x="660" y="2441"/>
                        </a:lnTo>
                        <a:lnTo>
                          <a:pt x="671" y="2447"/>
                        </a:lnTo>
                        <a:lnTo>
                          <a:pt x="681" y="2454"/>
                        </a:lnTo>
                        <a:lnTo>
                          <a:pt x="692" y="2460"/>
                        </a:lnTo>
                        <a:lnTo>
                          <a:pt x="703" y="2466"/>
                        </a:lnTo>
                        <a:lnTo>
                          <a:pt x="713" y="2472"/>
                        </a:lnTo>
                        <a:lnTo>
                          <a:pt x="724" y="2478"/>
                        </a:lnTo>
                        <a:lnTo>
                          <a:pt x="735" y="2484"/>
                        </a:lnTo>
                        <a:lnTo>
                          <a:pt x="745" y="2489"/>
                        </a:lnTo>
                        <a:lnTo>
                          <a:pt x="756" y="2495"/>
                        </a:lnTo>
                        <a:lnTo>
                          <a:pt x="767" y="2501"/>
                        </a:lnTo>
                        <a:lnTo>
                          <a:pt x="778" y="2506"/>
                        </a:lnTo>
                        <a:lnTo>
                          <a:pt x="788" y="2512"/>
                        </a:lnTo>
                        <a:lnTo>
                          <a:pt x="800" y="2517"/>
                        </a:lnTo>
                        <a:lnTo>
                          <a:pt x="811" y="2522"/>
                        </a:lnTo>
                        <a:lnTo>
                          <a:pt x="821" y="2527"/>
                        </a:lnTo>
                        <a:lnTo>
                          <a:pt x="833" y="2531"/>
                        </a:lnTo>
                        <a:lnTo>
                          <a:pt x="844" y="2537"/>
                        </a:lnTo>
                        <a:lnTo>
                          <a:pt x="856" y="2542"/>
                        </a:lnTo>
                        <a:lnTo>
                          <a:pt x="867" y="2546"/>
                        </a:lnTo>
                        <a:lnTo>
                          <a:pt x="879" y="2551"/>
                        </a:lnTo>
                        <a:lnTo>
                          <a:pt x="890" y="2555"/>
                        </a:lnTo>
                        <a:lnTo>
                          <a:pt x="900" y="2559"/>
                        </a:lnTo>
                        <a:lnTo>
                          <a:pt x="912" y="2563"/>
                        </a:lnTo>
                        <a:lnTo>
                          <a:pt x="923" y="2567"/>
                        </a:lnTo>
                        <a:lnTo>
                          <a:pt x="936" y="2571"/>
                        </a:lnTo>
                        <a:lnTo>
                          <a:pt x="947" y="2575"/>
                        </a:lnTo>
                        <a:lnTo>
                          <a:pt x="959" y="2579"/>
                        </a:lnTo>
                        <a:lnTo>
                          <a:pt x="970" y="2583"/>
                        </a:lnTo>
                        <a:lnTo>
                          <a:pt x="981" y="2586"/>
                        </a:lnTo>
                        <a:lnTo>
                          <a:pt x="993" y="2590"/>
                        </a:lnTo>
                        <a:lnTo>
                          <a:pt x="1004" y="2593"/>
                        </a:lnTo>
                        <a:lnTo>
                          <a:pt x="1017" y="2595"/>
                        </a:lnTo>
                        <a:lnTo>
                          <a:pt x="1312" y="2635"/>
                        </a:lnTo>
                        <a:lnTo>
                          <a:pt x="1324" y="2635"/>
                        </a:lnTo>
                        <a:lnTo>
                          <a:pt x="1338" y="2637"/>
                        </a:lnTo>
                        <a:lnTo>
                          <a:pt x="1350" y="2637"/>
                        </a:lnTo>
                        <a:lnTo>
                          <a:pt x="1364" y="2637"/>
                        </a:lnTo>
                        <a:lnTo>
                          <a:pt x="1378" y="2637"/>
                        </a:lnTo>
                        <a:lnTo>
                          <a:pt x="1390" y="2637"/>
                        </a:lnTo>
                        <a:lnTo>
                          <a:pt x="1403" y="2637"/>
                        </a:lnTo>
                        <a:lnTo>
                          <a:pt x="1417" y="2635"/>
                        </a:lnTo>
                        <a:lnTo>
                          <a:pt x="1429" y="2635"/>
                        </a:lnTo>
                        <a:lnTo>
                          <a:pt x="1443" y="2634"/>
                        </a:lnTo>
                        <a:lnTo>
                          <a:pt x="1456" y="2634"/>
                        </a:lnTo>
                        <a:lnTo>
                          <a:pt x="1468" y="2633"/>
                        </a:lnTo>
                        <a:lnTo>
                          <a:pt x="1481" y="2632"/>
                        </a:lnTo>
                        <a:lnTo>
                          <a:pt x="1493" y="2630"/>
                        </a:lnTo>
                        <a:lnTo>
                          <a:pt x="1507" y="2629"/>
                        </a:lnTo>
                        <a:lnTo>
                          <a:pt x="1520" y="2627"/>
                        </a:lnTo>
                        <a:lnTo>
                          <a:pt x="1532" y="2625"/>
                        </a:lnTo>
                        <a:lnTo>
                          <a:pt x="1545" y="2624"/>
                        </a:lnTo>
                        <a:lnTo>
                          <a:pt x="1557" y="2622"/>
                        </a:lnTo>
                        <a:lnTo>
                          <a:pt x="1570" y="2619"/>
                        </a:lnTo>
                        <a:lnTo>
                          <a:pt x="1582" y="2617"/>
                        </a:lnTo>
                        <a:lnTo>
                          <a:pt x="1594" y="2615"/>
                        </a:lnTo>
                        <a:lnTo>
                          <a:pt x="1606" y="2611"/>
                        </a:lnTo>
                        <a:lnTo>
                          <a:pt x="1619" y="2609"/>
                        </a:lnTo>
                        <a:lnTo>
                          <a:pt x="1631" y="2607"/>
                        </a:lnTo>
                        <a:lnTo>
                          <a:pt x="1643" y="2603"/>
                        </a:lnTo>
                        <a:lnTo>
                          <a:pt x="1655" y="2600"/>
                        </a:lnTo>
                        <a:lnTo>
                          <a:pt x="1667" y="2597"/>
                        </a:lnTo>
                        <a:lnTo>
                          <a:pt x="1679" y="2594"/>
                        </a:lnTo>
                        <a:lnTo>
                          <a:pt x="1691" y="2590"/>
                        </a:lnTo>
                        <a:lnTo>
                          <a:pt x="1703" y="2586"/>
                        </a:lnTo>
                        <a:lnTo>
                          <a:pt x="1715" y="2583"/>
                        </a:lnTo>
                        <a:lnTo>
                          <a:pt x="1727" y="2579"/>
                        </a:lnTo>
                        <a:lnTo>
                          <a:pt x="1739" y="2575"/>
                        </a:lnTo>
                        <a:lnTo>
                          <a:pt x="1750" y="2570"/>
                        </a:lnTo>
                        <a:lnTo>
                          <a:pt x="1762" y="2567"/>
                        </a:lnTo>
                        <a:lnTo>
                          <a:pt x="1773" y="2562"/>
                        </a:lnTo>
                        <a:lnTo>
                          <a:pt x="1785" y="2558"/>
                        </a:lnTo>
                        <a:lnTo>
                          <a:pt x="1797" y="2553"/>
                        </a:lnTo>
                        <a:lnTo>
                          <a:pt x="1809" y="2549"/>
                        </a:lnTo>
                        <a:lnTo>
                          <a:pt x="1819" y="2544"/>
                        </a:lnTo>
                        <a:lnTo>
                          <a:pt x="1830" y="2538"/>
                        </a:lnTo>
                        <a:lnTo>
                          <a:pt x="1842" y="2534"/>
                        </a:lnTo>
                        <a:lnTo>
                          <a:pt x="1853" y="2528"/>
                        </a:lnTo>
                        <a:lnTo>
                          <a:pt x="1865" y="2523"/>
                        </a:lnTo>
                        <a:lnTo>
                          <a:pt x="1875" y="2518"/>
                        </a:lnTo>
                        <a:lnTo>
                          <a:pt x="1886" y="2512"/>
                        </a:lnTo>
                        <a:lnTo>
                          <a:pt x="1898" y="2506"/>
                        </a:lnTo>
                        <a:lnTo>
                          <a:pt x="1908" y="2501"/>
                        </a:lnTo>
                        <a:lnTo>
                          <a:pt x="1919" y="2495"/>
                        </a:lnTo>
                        <a:lnTo>
                          <a:pt x="1930" y="2489"/>
                        </a:lnTo>
                        <a:lnTo>
                          <a:pt x="1940" y="2482"/>
                        </a:lnTo>
                        <a:lnTo>
                          <a:pt x="1951" y="2477"/>
                        </a:lnTo>
                        <a:lnTo>
                          <a:pt x="1962" y="2470"/>
                        </a:lnTo>
                        <a:lnTo>
                          <a:pt x="1972" y="2464"/>
                        </a:lnTo>
                        <a:lnTo>
                          <a:pt x="1982" y="2457"/>
                        </a:lnTo>
                        <a:lnTo>
                          <a:pt x="1993" y="2450"/>
                        </a:lnTo>
                        <a:lnTo>
                          <a:pt x="2003" y="2444"/>
                        </a:lnTo>
                        <a:lnTo>
                          <a:pt x="2013" y="2437"/>
                        </a:lnTo>
                        <a:lnTo>
                          <a:pt x="2023" y="2430"/>
                        </a:lnTo>
                        <a:lnTo>
                          <a:pt x="2034" y="2423"/>
                        </a:lnTo>
                        <a:lnTo>
                          <a:pt x="2043" y="2416"/>
                        </a:lnTo>
                        <a:lnTo>
                          <a:pt x="2053" y="2409"/>
                        </a:lnTo>
                        <a:lnTo>
                          <a:pt x="2063" y="2401"/>
                        </a:lnTo>
                        <a:lnTo>
                          <a:pt x="2072" y="2394"/>
                        </a:lnTo>
                        <a:lnTo>
                          <a:pt x="2083" y="2386"/>
                        </a:lnTo>
                        <a:lnTo>
                          <a:pt x="2092" y="2380"/>
                        </a:lnTo>
                        <a:lnTo>
                          <a:pt x="2102" y="2372"/>
                        </a:lnTo>
                        <a:lnTo>
                          <a:pt x="2111" y="2364"/>
                        </a:lnTo>
                        <a:lnTo>
                          <a:pt x="2120" y="2356"/>
                        </a:lnTo>
                        <a:lnTo>
                          <a:pt x="2131" y="2348"/>
                        </a:lnTo>
                        <a:lnTo>
                          <a:pt x="2140" y="2340"/>
                        </a:lnTo>
                        <a:lnTo>
                          <a:pt x="2149" y="2332"/>
                        </a:lnTo>
                        <a:lnTo>
                          <a:pt x="2158" y="2324"/>
                        </a:lnTo>
                        <a:lnTo>
                          <a:pt x="2167" y="2316"/>
                        </a:lnTo>
                        <a:lnTo>
                          <a:pt x="2176" y="2306"/>
                        </a:lnTo>
                        <a:lnTo>
                          <a:pt x="2186" y="2298"/>
                        </a:lnTo>
                        <a:lnTo>
                          <a:pt x="2194" y="2289"/>
                        </a:lnTo>
                        <a:lnTo>
                          <a:pt x="2203" y="2281"/>
                        </a:lnTo>
                        <a:lnTo>
                          <a:pt x="2212" y="2272"/>
                        </a:lnTo>
                        <a:lnTo>
                          <a:pt x="2220" y="2263"/>
                        </a:lnTo>
                        <a:lnTo>
                          <a:pt x="2229" y="2255"/>
                        </a:lnTo>
                        <a:lnTo>
                          <a:pt x="2237" y="2246"/>
                        </a:lnTo>
                        <a:lnTo>
                          <a:pt x="2246" y="2237"/>
                        </a:lnTo>
                        <a:lnTo>
                          <a:pt x="2254" y="2228"/>
                        </a:lnTo>
                        <a:lnTo>
                          <a:pt x="2262" y="2218"/>
                        </a:lnTo>
                        <a:lnTo>
                          <a:pt x="2270" y="2209"/>
                        </a:lnTo>
                        <a:lnTo>
                          <a:pt x="2278" y="2200"/>
                        </a:lnTo>
                        <a:lnTo>
                          <a:pt x="2286" y="2190"/>
                        </a:lnTo>
                        <a:lnTo>
                          <a:pt x="2294" y="2181"/>
                        </a:lnTo>
                        <a:lnTo>
                          <a:pt x="2302" y="2172"/>
                        </a:lnTo>
                        <a:lnTo>
                          <a:pt x="2310" y="2161"/>
                        </a:lnTo>
                        <a:lnTo>
                          <a:pt x="2317" y="2152"/>
                        </a:lnTo>
                        <a:lnTo>
                          <a:pt x="2325" y="2142"/>
                        </a:lnTo>
                        <a:lnTo>
                          <a:pt x="2333" y="2133"/>
                        </a:lnTo>
                        <a:lnTo>
                          <a:pt x="2340" y="2122"/>
                        </a:lnTo>
                        <a:lnTo>
                          <a:pt x="2348" y="2112"/>
                        </a:lnTo>
                        <a:lnTo>
                          <a:pt x="2355" y="2102"/>
                        </a:lnTo>
                        <a:lnTo>
                          <a:pt x="2362" y="2092"/>
                        </a:lnTo>
                        <a:lnTo>
                          <a:pt x="2368" y="2082"/>
                        </a:lnTo>
                        <a:lnTo>
                          <a:pt x="2376" y="2072"/>
                        </a:lnTo>
                        <a:lnTo>
                          <a:pt x="2383" y="2062"/>
                        </a:lnTo>
                        <a:lnTo>
                          <a:pt x="2390" y="2052"/>
                        </a:lnTo>
                        <a:lnTo>
                          <a:pt x="2396" y="2040"/>
                        </a:lnTo>
                        <a:lnTo>
                          <a:pt x="2403" y="2030"/>
                        </a:lnTo>
                        <a:lnTo>
                          <a:pt x="2410" y="2020"/>
                        </a:lnTo>
                        <a:lnTo>
                          <a:pt x="2416" y="2009"/>
                        </a:lnTo>
                        <a:lnTo>
                          <a:pt x="2422" y="1998"/>
                        </a:lnTo>
                        <a:lnTo>
                          <a:pt x="2429" y="1988"/>
                        </a:lnTo>
                        <a:lnTo>
                          <a:pt x="2435" y="1977"/>
                        </a:lnTo>
                        <a:lnTo>
                          <a:pt x="2442" y="1966"/>
                        </a:lnTo>
                        <a:lnTo>
                          <a:pt x="2447" y="1956"/>
                        </a:lnTo>
                        <a:lnTo>
                          <a:pt x="2453" y="1944"/>
                        </a:lnTo>
                        <a:lnTo>
                          <a:pt x="2459" y="1934"/>
                        </a:lnTo>
                        <a:lnTo>
                          <a:pt x="2464" y="1923"/>
                        </a:lnTo>
                        <a:lnTo>
                          <a:pt x="2470" y="1912"/>
                        </a:lnTo>
                        <a:lnTo>
                          <a:pt x="2476" y="1901"/>
                        </a:lnTo>
                        <a:lnTo>
                          <a:pt x="2482" y="1889"/>
                        </a:lnTo>
                        <a:lnTo>
                          <a:pt x="2486" y="1878"/>
                        </a:lnTo>
                        <a:lnTo>
                          <a:pt x="2492" y="1868"/>
                        </a:lnTo>
                        <a:lnTo>
                          <a:pt x="2496" y="1856"/>
                        </a:lnTo>
                        <a:lnTo>
                          <a:pt x="2502" y="1845"/>
                        </a:lnTo>
                        <a:lnTo>
                          <a:pt x="2507" y="1833"/>
                        </a:lnTo>
                        <a:lnTo>
                          <a:pt x="2512" y="1822"/>
                        </a:lnTo>
                        <a:lnTo>
                          <a:pt x="2517" y="1811"/>
                        </a:lnTo>
                        <a:lnTo>
                          <a:pt x="2521" y="1799"/>
                        </a:lnTo>
                        <a:lnTo>
                          <a:pt x="2526" y="1788"/>
                        </a:lnTo>
                        <a:lnTo>
                          <a:pt x="2531" y="1776"/>
                        </a:lnTo>
                        <a:lnTo>
                          <a:pt x="2534" y="1764"/>
                        </a:lnTo>
                        <a:lnTo>
                          <a:pt x="2539" y="1752"/>
                        </a:lnTo>
                        <a:lnTo>
                          <a:pt x="2543" y="1741"/>
                        </a:lnTo>
                        <a:lnTo>
                          <a:pt x="2547" y="1729"/>
                        </a:lnTo>
                        <a:lnTo>
                          <a:pt x="2551" y="1718"/>
                        </a:lnTo>
                        <a:lnTo>
                          <a:pt x="2555" y="1705"/>
                        </a:lnTo>
                        <a:lnTo>
                          <a:pt x="2559" y="1694"/>
                        </a:lnTo>
                        <a:lnTo>
                          <a:pt x="2563" y="1683"/>
                        </a:lnTo>
                        <a:lnTo>
                          <a:pt x="2566" y="1670"/>
                        </a:lnTo>
                        <a:lnTo>
                          <a:pt x="2569" y="1659"/>
                        </a:lnTo>
                        <a:lnTo>
                          <a:pt x="2573" y="1647"/>
                        </a:lnTo>
                        <a:lnTo>
                          <a:pt x="2576" y="1635"/>
                        </a:lnTo>
                        <a:lnTo>
                          <a:pt x="2579" y="1623"/>
                        </a:lnTo>
                        <a:lnTo>
                          <a:pt x="2582" y="1611"/>
                        </a:lnTo>
                        <a:lnTo>
                          <a:pt x="2622" y="1311"/>
                        </a:lnTo>
                        <a:lnTo>
                          <a:pt x="2623" y="1311"/>
                        </a:lnTo>
                        <a:lnTo>
                          <a:pt x="2623" y="1299"/>
                        </a:lnTo>
                        <a:lnTo>
                          <a:pt x="2623" y="1287"/>
                        </a:lnTo>
                        <a:lnTo>
                          <a:pt x="2623" y="1275"/>
                        </a:lnTo>
                        <a:lnTo>
                          <a:pt x="2623" y="1263"/>
                        </a:lnTo>
                        <a:lnTo>
                          <a:pt x="2623" y="1251"/>
                        </a:lnTo>
                        <a:lnTo>
                          <a:pt x="2622" y="1239"/>
                        </a:lnTo>
                        <a:lnTo>
                          <a:pt x="2621" y="1227"/>
                        </a:lnTo>
                        <a:lnTo>
                          <a:pt x="2621" y="1214"/>
                        </a:lnTo>
                        <a:lnTo>
                          <a:pt x="2620" y="1203"/>
                        </a:lnTo>
                        <a:lnTo>
                          <a:pt x="2619" y="1190"/>
                        </a:lnTo>
                        <a:lnTo>
                          <a:pt x="2617" y="1179"/>
                        </a:lnTo>
                        <a:lnTo>
                          <a:pt x="2616" y="1167"/>
                        </a:lnTo>
                        <a:lnTo>
                          <a:pt x="2615" y="1155"/>
                        </a:lnTo>
                        <a:lnTo>
                          <a:pt x="2613" y="1143"/>
                        </a:lnTo>
                        <a:lnTo>
                          <a:pt x="2612" y="1131"/>
                        </a:lnTo>
                        <a:lnTo>
                          <a:pt x="2609" y="1119"/>
                        </a:lnTo>
                        <a:lnTo>
                          <a:pt x="2607" y="1107"/>
                        </a:lnTo>
                        <a:lnTo>
                          <a:pt x="2606" y="1095"/>
                        </a:lnTo>
                        <a:lnTo>
                          <a:pt x="2604" y="1084"/>
                        </a:lnTo>
                        <a:lnTo>
                          <a:pt x="2601" y="1071"/>
                        </a:lnTo>
                        <a:lnTo>
                          <a:pt x="2599" y="1060"/>
                        </a:lnTo>
                        <a:lnTo>
                          <a:pt x="2596" y="1049"/>
                        </a:lnTo>
                        <a:lnTo>
                          <a:pt x="2593" y="1037"/>
                        </a:lnTo>
                        <a:lnTo>
                          <a:pt x="2590" y="1025"/>
                        </a:lnTo>
                        <a:lnTo>
                          <a:pt x="2588" y="1013"/>
                        </a:lnTo>
                        <a:lnTo>
                          <a:pt x="2584" y="1002"/>
                        </a:lnTo>
                        <a:lnTo>
                          <a:pt x="2581" y="990"/>
                        </a:lnTo>
                        <a:lnTo>
                          <a:pt x="2579" y="979"/>
                        </a:lnTo>
                        <a:lnTo>
                          <a:pt x="2575" y="967"/>
                        </a:lnTo>
                        <a:lnTo>
                          <a:pt x="2572" y="956"/>
                        </a:lnTo>
                        <a:lnTo>
                          <a:pt x="2567" y="945"/>
                        </a:lnTo>
                        <a:lnTo>
                          <a:pt x="2564" y="932"/>
                        </a:lnTo>
                        <a:lnTo>
                          <a:pt x="2560" y="922"/>
                        </a:lnTo>
                        <a:lnTo>
                          <a:pt x="2556" y="910"/>
                        </a:lnTo>
                        <a:lnTo>
                          <a:pt x="2552" y="899"/>
                        </a:lnTo>
                        <a:lnTo>
                          <a:pt x="2548" y="887"/>
                        </a:lnTo>
                        <a:lnTo>
                          <a:pt x="2543" y="876"/>
                        </a:lnTo>
                        <a:lnTo>
                          <a:pt x="2539" y="865"/>
                        </a:lnTo>
                        <a:lnTo>
                          <a:pt x="2534" y="853"/>
                        </a:lnTo>
                        <a:lnTo>
                          <a:pt x="2529" y="843"/>
                        </a:lnTo>
                        <a:lnTo>
                          <a:pt x="2525" y="831"/>
                        </a:lnTo>
                        <a:lnTo>
                          <a:pt x="2520" y="820"/>
                        </a:lnTo>
                        <a:lnTo>
                          <a:pt x="2516" y="809"/>
                        </a:lnTo>
                        <a:lnTo>
                          <a:pt x="2510" y="798"/>
                        </a:lnTo>
                        <a:lnTo>
                          <a:pt x="2506" y="787"/>
                        </a:lnTo>
                        <a:lnTo>
                          <a:pt x="2500" y="777"/>
                        </a:lnTo>
                        <a:lnTo>
                          <a:pt x="2494" y="765"/>
                        </a:lnTo>
                        <a:lnTo>
                          <a:pt x="2490" y="755"/>
                        </a:lnTo>
                        <a:lnTo>
                          <a:pt x="2484" y="743"/>
                        </a:lnTo>
                        <a:lnTo>
                          <a:pt x="2478" y="733"/>
                        </a:lnTo>
                        <a:lnTo>
                          <a:pt x="2472" y="723"/>
                        </a:lnTo>
                        <a:lnTo>
                          <a:pt x="2467" y="713"/>
                        </a:lnTo>
                        <a:lnTo>
                          <a:pt x="2461" y="701"/>
                        </a:lnTo>
                        <a:lnTo>
                          <a:pt x="2454" y="691"/>
                        </a:lnTo>
                        <a:lnTo>
                          <a:pt x="2448" y="681"/>
                        </a:lnTo>
                        <a:lnTo>
                          <a:pt x="2442" y="670"/>
                        </a:lnTo>
                        <a:lnTo>
                          <a:pt x="2436" y="660"/>
                        </a:lnTo>
                        <a:lnTo>
                          <a:pt x="2429" y="650"/>
                        </a:lnTo>
                        <a:lnTo>
                          <a:pt x="2423" y="639"/>
                        </a:lnTo>
                        <a:lnTo>
                          <a:pt x="2416" y="629"/>
                        </a:lnTo>
                        <a:lnTo>
                          <a:pt x="2410" y="619"/>
                        </a:lnTo>
                        <a:lnTo>
                          <a:pt x="2403" y="609"/>
                        </a:lnTo>
                        <a:lnTo>
                          <a:pt x="2396" y="598"/>
                        </a:lnTo>
                        <a:lnTo>
                          <a:pt x="2389" y="588"/>
                        </a:lnTo>
                        <a:lnTo>
                          <a:pt x="2382" y="579"/>
                        </a:lnTo>
                        <a:lnTo>
                          <a:pt x="2374" y="569"/>
                        </a:lnTo>
                        <a:lnTo>
                          <a:pt x="2367" y="558"/>
                        </a:lnTo>
                        <a:lnTo>
                          <a:pt x="2360" y="549"/>
                        </a:lnTo>
                        <a:lnTo>
                          <a:pt x="2352" y="540"/>
                        </a:lnTo>
                        <a:lnTo>
                          <a:pt x="2346" y="530"/>
                        </a:lnTo>
                        <a:lnTo>
                          <a:pt x="2338" y="521"/>
                        </a:lnTo>
                        <a:lnTo>
                          <a:pt x="2330" y="510"/>
                        </a:lnTo>
                        <a:lnTo>
                          <a:pt x="2323" y="501"/>
                        </a:lnTo>
                        <a:lnTo>
                          <a:pt x="2315" y="492"/>
                        </a:lnTo>
                        <a:lnTo>
                          <a:pt x="2307" y="483"/>
                        </a:lnTo>
                        <a:lnTo>
                          <a:pt x="2299" y="474"/>
                        </a:lnTo>
                        <a:lnTo>
                          <a:pt x="2291" y="464"/>
                        </a:lnTo>
                        <a:lnTo>
                          <a:pt x="2283" y="454"/>
                        </a:lnTo>
                        <a:lnTo>
                          <a:pt x="2274" y="446"/>
                        </a:lnTo>
                        <a:lnTo>
                          <a:pt x="2266" y="437"/>
                        </a:lnTo>
                        <a:lnTo>
                          <a:pt x="2258" y="428"/>
                        </a:lnTo>
                        <a:lnTo>
                          <a:pt x="2248" y="419"/>
                        </a:lnTo>
                        <a:lnTo>
                          <a:pt x="2240" y="410"/>
                        </a:lnTo>
                        <a:lnTo>
                          <a:pt x="2231" y="402"/>
                        </a:lnTo>
                        <a:lnTo>
                          <a:pt x="2223" y="393"/>
                        </a:lnTo>
                        <a:lnTo>
                          <a:pt x="2214" y="385"/>
                        </a:lnTo>
                        <a:lnTo>
                          <a:pt x="2205" y="376"/>
                        </a:lnTo>
                        <a:lnTo>
                          <a:pt x="2197" y="368"/>
                        </a:lnTo>
                        <a:lnTo>
                          <a:pt x="2188" y="360"/>
                        </a:lnTo>
                        <a:lnTo>
                          <a:pt x="2179" y="350"/>
                        </a:lnTo>
                        <a:lnTo>
                          <a:pt x="2170" y="342"/>
                        </a:lnTo>
                        <a:lnTo>
                          <a:pt x="2160" y="334"/>
                        </a:lnTo>
                        <a:lnTo>
                          <a:pt x="2151" y="326"/>
                        </a:lnTo>
                        <a:lnTo>
                          <a:pt x="2142" y="318"/>
                        </a:lnTo>
                        <a:lnTo>
                          <a:pt x="2132" y="310"/>
                        </a:lnTo>
                        <a:lnTo>
                          <a:pt x="2123" y="302"/>
                        </a:lnTo>
                        <a:lnTo>
                          <a:pt x="2114" y="296"/>
                        </a:lnTo>
                        <a:lnTo>
                          <a:pt x="2103" y="288"/>
                        </a:lnTo>
                        <a:lnTo>
                          <a:pt x="2094" y="280"/>
                        </a:lnTo>
                        <a:lnTo>
                          <a:pt x="2085" y="273"/>
                        </a:lnTo>
                        <a:lnTo>
                          <a:pt x="2075" y="265"/>
                        </a:lnTo>
                        <a:lnTo>
                          <a:pt x="2066" y="258"/>
                        </a:lnTo>
                        <a:lnTo>
                          <a:pt x="2055" y="251"/>
                        </a:lnTo>
                        <a:lnTo>
                          <a:pt x="2045" y="243"/>
                        </a:lnTo>
                        <a:lnTo>
                          <a:pt x="2035" y="236"/>
                        </a:lnTo>
                        <a:lnTo>
                          <a:pt x="2026" y="229"/>
                        </a:lnTo>
                        <a:lnTo>
                          <a:pt x="2015" y="222"/>
                        </a:lnTo>
                        <a:lnTo>
                          <a:pt x="2005" y="216"/>
                        </a:lnTo>
                        <a:lnTo>
                          <a:pt x="1995" y="209"/>
                        </a:lnTo>
                        <a:lnTo>
                          <a:pt x="1985" y="203"/>
                        </a:lnTo>
                        <a:lnTo>
                          <a:pt x="1974" y="196"/>
                        </a:lnTo>
                        <a:lnTo>
                          <a:pt x="1964" y="189"/>
                        </a:lnTo>
                        <a:lnTo>
                          <a:pt x="1954" y="184"/>
                        </a:lnTo>
                        <a:lnTo>
                          <a:pt x="1943" y="177"/>
                        </a:lnTo>
                        <a:lnTo>
                          <a:pt x="1933" y="171"/>
                        </a:lnTo>
                        <a:lnTo>
                          <a:pt x="1922" y="165"/>
                        </a:lnTo>
                        <a:lnTo>
                          <a:pt x="1911" y="159"/>
                        </a:lnTo>
                        <a:lnTo>
                          <a:pt x="1901" y="153"/>
                        </a:lnTo>
                        <a:lnTo>
                          <a:pt x="1890" y="147"/>
                        </a:lnTo>
                        <a:lnTo>
                          <a:pt x="1879" y="141"/>
                        </a:lnTo>
                        <a:lnTo>
                          <a:pt x="1868" y="136"/>
                        </a:lnTo>
                        <a:lnTo>
                          <a:pt x="1858" y="131"/>
                        </a:lnTo>
                        <a:lnTo>
                          <a:pt x="1846" y="125"/>
                        </a:lnTo>
                        <a:lnTo>
                          <a:pt x="1836" y="120"/>
                        </a:lnTo>
                        <a:lnTo>
                          <a:pt x="1825" y="115"/>
                        </a:lnTo>
                        <a:lnTo>
                          <a:pt x="1813" y="109"/>
                        </a:lnTo>
                        <a:lnTo>
                          <a:pt x="1803" y="105"/>
                        </a:lnTo>
                        <a:lnTo>
                          <a:pt x="1791" y="100"/>
                        </a:lnTo>
                        <a:lnTo>
                          <a:pt x="1780" y="96"/>
                        </a:lnTo>
                        <a:lnTo>
                          <a:pt x="1769" y="91"/>
                        </a:lnTo>
                        <a:lnTo>
                          <a:pt x="1758" y="87"/>
                        </a:lnTo>
                        <a:lnTo>
                          <a:pt x="1747" y="82"/>
                        </a:lnTo>
                        <a:lnTo>
                          <a:pt x="1735" y="77"/>
                        </a:lnTo>
                        <a:lnTo>
                          <a:pt x="1724" y="73"/>
                        </a:lnTo>
                        <a:lnTo>
                          <a:pt x="1713" y="69"/>
                        </a:lnTo>
                        <a:lnTo>
                          <a:pt x="1701" y="65"/>
                        </a:lnTo>
                        <a:lnTo>
                          <a:pt x="1690" y="61"/>
                        </a:lnTo>
                        <a:lnTo>
                          <a:pt x="1678" y="58"/>
                        </a:lnTo>
                        <a:lnTo>
                          <a:pt x="1667" y="53"/>
                        </a:lnTo>
                        <a:lnTo>
                          <a:pt x="1655" y="50"/>
                        </a:lnTo>
                        <a:lnTo>
                          <a:pt x="1644" y="47"/>
                        </a:lnTo>
                        <a:lnTo>
                          <a:pt x="1631" y="43"/>
                        </a:lnTo>
                        <a:lnTo>
                          <a:pt x="1338" y="0"/>
                        </a:lnTo>
                        <a:lnTo>
                          <a:pt x="1337" y="0"/>
                        </a:lnTo>
                        <a:lnTo>
                          <a:pt x="1312" y="0"/>
                        </a:lnTo>
                      </a:path>
                    </a:pathLst>
                  </a:custGeom>
                  <a:solidFill>
                    <a:srgbClr val="F7B8A7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1" name="Freeform 14"/>
                  <p:cNvSpPr>
                    <a:spLocks/>
                  </p:cNvSpPr>
                  <p:nvPr/>
                </p:nvSpPr>
                <p:spPr bwMode="auto">
                  <a:xfrm>
                    <a:off x="2742" y="2372"/>
                    <a:ext cx="226" cy="268"/>
                  </a:xfrm>
                  <a:custGeom>
                    <a:avLst/>
                    <a:gdLst>
                      <a:gd name="T0" fmla="*/ 102 w 2204"/>
                      <a:gd name="T1" fmla="*/ 1 h 2227"/>
                      <a:gd name="T2" fmla="*/ 92 w 2204"/>
                      <a:gd name="T3" fmla="*/ 2 h 2227"/>
                      <a:gd name="T4" fmla="*/ 82 w 2204"/>
                      <a:gd name="T5" fmla="*/ 5 h 2227"/>
                      <a:gd name="T6" fmla="*/ 72 w 2204"/>
                      <a:gd name="T7" fmla="*/ 9 h 2227"/>
                      <a:gd name="T8" fmla="*/ 63 w 2204"/>
                      <a:gd name="T9" fmla="*/ 14 h 2227"/>
                      <a:gd name="T10" fmla="*/ 54 w 2204"/>
                      <a:gd name="T11" fmla="*/ 20 h 2227"/>
                      <a:gd name="T12" fmla="*/ 45 w 2204"/>
                      <a:gd name="T13" fmla="*/ 27 h 2227"/>
                      <a:gd name="T14" fmla="*/ 37 w 2204"/>
                      <a:gd name="T15" fmla="*/ 35 h 2227"/>
                      <a:gd name="T16" fmla="*/ 30 w 2204"/>
                      <a:gd name="T17" fmla="*/ 43 h 2227"/>
                      <a:gd name="T18" fmla="*/ 23 w 2204"/>
                      <a:gd name="T19" fmla="*/ 52 h 2227"/>
                      <a:gd name="T20" fmla="*/ 17 w 2204"/>
                      <a:gd name="T21" fmla="*/ 62 h 2227"/>
                      <a:gd name="T22" fmla="*/ 11 w 2204"/>
                      <a:gd name="T23" fmla="*/ 72 h 2227"/>
                      <a:gd name="T24" fmla="*/ 7 w 2204"/>
                      <a:gd name="T25" fmla="*/ 84 h 2227"/>
                      <a:gd name="T26" fmla="*/ 3 w 2204"/>
                      <a:gd name="T27" fmla="*/ 95 h 2227"/>
                      <a:gd name="T28" fmla="*/ 1 w 2204"/>
                      <a:gd name="T29" fmla="*/ 107 h 2227"/>
                      <a:gd name="T30" fmla="*/ 0 w 2204"/>
                      <a:gd name="T31" fmla="*/ 146 h 2227"/>
                      <a:gd name="T32" fmla="*/ 1 w 2204"/>
                      <a:gd name="T33" fmla="*/ 158 h 2227"/>
                      <a:gd name="T34" fmla="*/ 3 w 2204"/>
                      <a:gd name="T35" fmla="*/ 170 h 2227"/>
                      <a:gd name="T36" fmla="*/ 6 w 2204"/>
                      <a:gd name="T37" fmla="*/ 181 h 2227"/>
                      <a:gd name="T38" fmla="*/ 10 w 2204"/>
                      <a:gd name="T39" fmla="*/ 191 h 2227"/>
                      <a:gd name="T40" fmla="*/ 14 w 2204"/>
                      <a:gd name="T41" fmla="*/ 201 h 2227"/>
                      <a:gd name="T42" fmla="*/ 20 w 2204"/>
                      <a:gd name="T43" fmla="*/ 211 h 2227"/>
                      <a:gd name="T44" fmla="*/ 26 w 2204"/>
                      <a:gd name="T45" fmla="*/ 220 h 2227"/>
                      <a:gd name="T46" fmla="*/ 32 w 2204"/>
                      <a:gd name="T47" fmla="*/ 228 h 2227"/>
                      <a:gd name="T48" fmla="*/ 40 w 2204"/>
                      <a:gd name="T49" fmla="*/ 236 h 2227"/>
                      <a:gd name="T50" fmla="*/ 48 w 2204"/>
                      <a:gd name="T51" fmla="*/ 242 h 2227"/>
                      <a:gd name="T52" fmla="*/ 56 w 2204"/>
                      <a:gd name="T53" fmla="*/ 249 h 2227"/>
                      <a:gd name="T54" fmla="*/ 64 w 2204"/>
                      <a:gd name="T55" fmla="*/ 254 h 2227"/>
                      <a:gd name="T56" fmla="*/ 74 w 2204"/>
                      <a:gd name="T57" fmla="*/ 258 h 2227"/>
                      <a:gd name="T58" fmla="*/ 83 w 2204"/>
                      <a:gd name="T59" fmla="*/ 262 h 2227"/>
                      <a:gd name="T60" fmla="*/ 92 w 2204"/>
                      <a:gd name="T61" fmla="*/ 265 h 2227"/>
                      <a:gd name="T62" fmla="*/ 102 w 2204"/>
                      <a:gd name="T63" fmla="*/ 267 h 2227"/>
                      <a:gd name="T64" fmla="*/ 127 w 2204"/>
                      <a:gd name="T65" fmla="*/ 266 h 2227"/>
                      <a:gd name="T66" fmla="*/ 139 w 2204"/>
                      <a:gd name="T67" fmla="*/ 263 h 2227"/>
                      <a:gd name="T68" fmla="*/ 151 w 2204"/>
                      <a:gd name="T69" fmla="*/ 258 h 2227"/>
                      <a:gd name="T70" fmla="*/ 162 w 2204"/>
                      <a:gd name="T71" fmla="*/ 252 h 2227"/>
                      <a:gd name="T72" fmla="*/ 173 w 2204"/>
                      <a:gd name="T73" fmla="*/ 245 h 2227"/>
                      <a:gd name="T74" fmla="*/ 183 w 2204"/>
                      <a:gd name="T75" fmla="*/ 236 h 2227"/>
                      <a:gd name="T76" fmla="*/ 192 w 2204"/>
                      <a:gd name="T77" fmla="*/ 227 h 2227"/>
                      <a:gd name="T78" fmla="*/ 201 w 2204"/>
                      <a:gd name="T79" fmla="*/ 216 h 2227"/>
                      <a:gd name="T80" fmla="*/ 208 w 2204"/>
                      <a:gd name="T81" fmla="*/ 204 h 2227"/>
                      <a:gd name="T82" fmla="*/ 214 w 2204"/>
                      <a:gd name="T83" fmla="*/ 191 h 2227"/>
                      <a:gd name="T84" fmla="*/ 219 w 2204"/>
                      <a:gd name="T85" fmla="*/ 178 h 2227"/>
                      <a:gd name="T86" fmla="*/ 223 w 2204"/>
                      <a:gd name="T87" fmla="*/ 163 h 2227"/>
                      <a:gd name="T88" fmla="*/ 225 w 2204"/>
                      <a:gd name="T89" fmla="*/ 148 h 2227"/>
                      <a:gd name="T90" fmla="*/ 226 w 2204"/>
                      <a:gd name="T91" fmla="*/ 128 h 2227"/>
                      <a:gd name="T92" fmla="*/ 225 w 2204"/>
                      <a:gd name="T93" fmla="*/ 114 h 2227"/>
                      <a:gd name="T94" fmla="*/ 223 w 2204"/>
                      <a:gd name="T95" fmla="*/ 100 h 2227"/>
                      <a:gd name="T96" fmla="*/ 220 w 2204"/>
                      <a:gd name="T97" fmla="*/ 85 h 2227"/>
                      <a:gd name="T98" fmla="*/ 215 w 2204"/>
                      <a:gd name="T99" fmla="*/ 72 h 2227"/>
                      <a:gd name="T100" fmla="*/ 208 w 2204"/>
                      <a:gd name="T101" fmla="*/ 60 h 2227"/>
                      <a:gd name="T102" fmla="*/ 201 w 2204"/>
                      <a:gd name="T103" fmla="*/ 48 h 2227"/>
                      <a:gd name="T104" fmla="*/ 192 w 2204"/>
                      <a:gd name="T105" fmla="*/ 38 h 2227"/>
                      <a:gd name="T106" fmla="*/ 183 w 2204"/>
                      <a:gd name="T107" fmla="*/ 29 h 2227"/>
                      <a:gd name="T108" fmla="*/ 173 w 2204"/>
                      <a:gd name="T109" fmla="*/ 21 h 2227"/>
                      <a:gd name="T110" fmla="*/ 162 w 2204"/>
                      <a:gd name="T111" fmla="*/ 14 h 2227"/>
                      <a:gd name="T112" fmla="*/ 151 w 2204"/>
                      <a:gd name="T113" fmla="*/ 8 h 2227"/>
                      <a:gd name="T114" fmla="*/ 139 w 2204"/>
                      <a:gd name="T115" fmla="*/ 4 h 2227"/>
                      <a:gd name="T116" fmla="*/ 127 w 2204"/>
                      <a:gd name="T117" fmla="*/ 1 h 2227"/>
                      <a:gd name="T118" fmla="*/ 111 w 2204"/>
                      <a:gd name="T119" fmla="*/ 0 h 222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2204" h="2227">
                        <a:moveTo>
                          <a:pt x="1078" y="1"/>
                        </a:moveTo>
                        <a:lnTo>
                          <a:pt x="1066" y="1"/>
                        </a:lnTo>
                        <a:lnTo>
                          <a:pt x="1053" y="1"/>
                        </a:lnTo>
                        <a:lnTo>
                          <a:pt x="1041" y="3"/>
                        </a:lnTo>
                        <a:lnTo>
                          <a:pt x="1029" y="3"/>
                        </a:lnTo>
                        <a:lnTo>
                          <a:pt x="1017" y="4"/>
                        </a:lnTo>
                        <a:lnTo>
                          <a:pt x="1004" y="5"/>
                        </a:lnTo>
                        <a:lnTo>
                          <a:pt x="991" y="6"/>
                        </a:lnTo>
                        <a:lnTo>
                          <a:pt x="980" y="7"/>
                        </a:lnTo>
                        <a:lnTo>
                          <a:pt x="967" y="8"/>
                        </a:lnTo>
                        <a:lnTo>
                          <a:pt x="955" y="9"/>
                        </a:lnTo>
                        <a:lnTo>
                          <a:pt x="942" y="12"/>
                        </a:lnTo>
                        <a:lnTo>
                          <a:pt x="931" y="13"/>
                        </a:lnTo>
                        <a:lnTo>
                          <a:pt x="918" y="15"/>
                        </a:lnTo>
                        <a:lnTo>
                          <a:pt x="906" y="17"/>
                        </a:lnTo>
                        <a:lnTo>
                          <a:pt x="894" y="20"/>
                        </a:lnTo>
                        <a:lnTo>
                          <a:pt x="882" y="22"/>
                        </a:lnTo>
                        <a:lnTo>
                          <a:pt x="869" y="24"/>
                        </a:lnTo>
                        <a:lnTo>
                          <a:pt x="858" y="28"/>
                        </a:lnTo>
                        <a:lnTo>
                          <a:pt x="845" y="30"/>
                        </a:lnTo>
                        <a:lnTo>
                          <a:pt x="834" y="33"/>
                        </a:lnTo>
                        <a:lnTo>
                          <a:pt x="821" y="37"/>
                        </a:lnTo>
                        <a:lnTo>
                          <a:pt x="810" y="40"/>
                        </a:lnTo>
                        <a:lnTo>
                          <a:pt x="797" y="44"/>
                        </a:lnTo>
                        <a:lnTo>
                          <a:pt x="786" y="47"/>
                        </a:lnTo>
                        <a:lnTo>
                          <a:pt x="774" y="51"/>
                        </a:lnTo>
                        <a:lnTo>
                          <a:pt x="762" y="54"/>
                        </a:lnTo>
                        <a:lnTo>
                          <a:pt x="750" y="59"/>
                        </a:lnTo>
                        <a:lnTo>
                          <a:pt x="739" y="63"/>
                        </a:lnTo>
                        <a:lnTo>
                          <a:pt x="726" y="67"/>
                        </a:lnTo>
                        <a:lnTo>
                          <a:pt x="715" y="71"/>
                        </a:lnTo>
                        <a:lnTo>
                          <a:pt x="704" y="76"/>
                        </a:lnTo>
                        <a:lnTo>
                          <a:pt x="692" y="80"/>
                        </a:lnTo>
                        <a:lnTo>
                          <a:pt x="681" y="86"/>
                        </a:lnTo>
                        <a:lnTo>
                          <a:pt x="669" y="91"/>
                        </a:lnTo>
                        <a:lnTo>
                          <a:pt x="658" y="95"/>
                        </a:lnTo>
                        <a:lnTo>
                          <a:pt x="646" y="101"/>
                        </a:lnTo>
                        <a:lnTo>
                          <a:pt x="635" y="107"/>
                        </a:lnTo>
                        <a:lnTo>
                          <a:pt x="624" y="111"/>
                        </a:lnTo>
                        <a:lnTo>
                          <a:pt x="612" y="117"/>
                        </a:lnTo>
                        <a:lnTo>
                          <a:pt x="601" y="123"/>
                        </a:lnTo>
                        <a:lnTo>
                          <a:pt x="589" y="128"/>
                        </a:lnTo>
                        <a:lnTo>
                          <a:pt x="579" y="135"/>
                        </a:lnTo>
                        <a:lnTo>
                          <a:pt x="568" y="141"/>
                        </a:lnTo>
                        <a:lnTo>
                          <a:pt x="557" y="148"/>
                        </a:lnTo>
                        <a:lnTo>
                          <a:pt x="546" y="153"/>
                        </a:lnTo>
                        <a:lnTo>
                          <a:pt x="536" y="160"/>
                        </a:lnTo>
                        <a:lnTo>
                          <a:pt x="524" y="167"/>
                        </a:lnTo>
                        <a:lnTo>
                          <a:pt x="514" y="173"/>
                        </a:lnTo>
                        <a:lnTo>
                          <a:pt x="504" y="180"/>
                        </a:lnTo>
                        <a:lnTo>
                          <a:pt x="493" y="187"/>
                        </a:lnTo>
                        <a:lnTo>
                          <a:pt x="482" y="195"/>
                        </a:lnTo>
                        <a:lnTo>
                          <a:pt x="472" y="201"/>
                        </a:lnTo>
                        <a:lnTo>
                          <a:pt x="461" y="208"/>
                        </a:lnTo>
                        <a:lnTo>
                          <a:pt x="451" y="216"/>
                        </a:lnTo>
                        <a:lnTo>
                          <a:pt x="441" y="223"/>
                        </a:lnTo>
                        <a:lnTo>
                          <a:pt x="432" y="231"/>
                        </a:lnTo>
                        <a:lnTo>
                          <a:pt x="421" y="239"/>
                        </a:lnTo>
                        <a:lnTo>
                          <a:pt x="411" y="247"/>
                        </a:lnTo>
                        <a:lnTo>
                          <a:pt x="401" y="255"/>
                        </a:lnTo>
                        <a:lnTo>
                          <a:pt x="392" y="263"/>
                        </a:lnTo>
                        <a:lnTo>
                          <a:pt x="381" y="271"/>
                        </a:lnTo>
                        <a:lnTo>
                          <a:pt x="372" y="279"/>
                        </a:lnTo>
                        <a:lnTo>
                          <a:pt x="363" y="287"/>
                        </a:lnTo>
                        <a:lnTo>
                          <a:pt x="353" y="296"/>
                        </a:lnTo>
                        <a:lnTo>
                          <a:pt x="344" y="304"/>
                        </a:lnTo>
                        <a:lnTo>
                          <a:pt x="335" y="313"/>
                        </a:lnTo>
                        <a:lnTo>
                          <a:pt x="325" y="321"/>
                        </a:lnTo>
                        <a:lnTo>
                          <a:pt x="316" y="331"/>
                        </a:lnTo>
                        <a:lnTo>
                          <a:pt x="307" y="340"/>
                        </a:lnTo>
                        <a:lnTo>
                          <a:pt x="299" y="349"/>
                        </a:lnTo>
                        <a:lnTo>
                          <a:pt x="290" y="358"/>
                        </a:lnTo>
                        <a:lnTo>
                          <a:pt x="281" y="367"/>
                        </a:lnTo>
                        <a:lnTo>
                          <a:pt x="273" y="376"/>
                        </a:lnTo>
                        <a:lnTo>
                          <a:pt x="264" y="385"/>
                        </a:lnTo>
                        <a:lnTo>
                          <a:pt x="256" y="396"/>
                        </a:lnTo>
                        <a:lnTo>
                          <a:pt x="248" y="405"/>
                        </a:lnTo>
                        <a:lnTo>
                          <a:pt x="240" y="415"/>
                        </a:lnTo>
                        <a:lnTo>
                          <a:pt x="232" y="424"/>
                        </a:lnTo>
                        <a:lnTo>
                          <a:pt x="224" y="434"/>
                        </a:lnTo>
                        <a:lnTo>
                          <a:pt x="216" y="445"/>
                        </a:lnTo>
                        <a:lnTo>
                          <a:pt x="208" y="454"/>
                        </a:lnTo>
                        <a:lnTo>
                          <a:pt x="200" y="464"/>
                        </a:lnTo>
                        <a:lnTo>
                          <a:pt x="193" y="474"/>
                        </a:lnTo>
                        <a:lnTo>
                          <a:pt x="185" y="485"/>
                        </a:lnTo>
                        <a:lnTo>
                          <a:pt x="178" y="495"/>
                        </a:lnTo>
                        <a:lnTo>
                          <a:pt x="171" y="505"/>
                        </a:lnTo>
                        <a:lnTo>
                          <a:pt x="164" y="516"/>
                        </a:lnTo>
                        <a:lnTo>
                          <a:pt x="156" y="527"/>
                        </a:lnTo>
                        <a:lnTo>
                          <a:pt x="149" y="537"/>
                        </a:lnTo>
                        <a:lnTo>
                          <a:pt x="144" y="548"/>
                        </a:lnTo>
                        <a:lnTo>
                          <a:pt x="137" y="559"/>
                        </a:lnTo>
                        <a:lnTo>
                          <a:pt x="130" y="569"/>
                        </a:lnTo>
                        <a:lnTo>
                          <a:pt x="124" y="581"/>
                        </a:lnTo>
                        <a:lnTo>
                          <a:pt x="117" y="592"/>
                        </a:lnTo>
                        <a:lnTo>
                          <a:pt x="112" y="602"/>
                        </a:lnTo>
                        <a:lnTo>
                          <a:pt x="106" y="614"/>
                        </a:lnTo>
                        <a:lnTo>
                          <a:pt x="100" y="625"/>
                        </a:lnTo>
                        <a:lnTo>
                          <a:pt x="95" y="637"/>
                        </a:lnTo>
                        <a:lnTo>
                          <a:pt x="89" y="648"/>
                        </a:lnTo>
                        <a:lnTo>
                          <a:pt x="83" y="660"/>
                        </a:lnTo>
                        <a:lnTo>
                          <a:pt x="79" y="671"/>
                        </a:lnTo>
                        <a:lnTo>
                          <a:pt x="73" y="682"/>
                        </a:lnTo>
                        <a:lnTo>
                          <a:pt x="68" y="694"/>
                        </a:lnTo>
                        <a:lnTo>
                          <a:pt x="64" y="706"/>
                        </a:lnTo>
                        <a:lnTo>
                          <a:pt x="59" y="718"/>
                        </a:lnTo>
                        <a:lnTo>
                          <a:pt x="55" y="729"/>
                        </a:lnTo>
                        <a:lnTo>
                          <a:pt x="50" y="742"/>
                        </a:lnTo>
                        <a:lnTo>
                          <a:pt x="45" y="753"/>
                        </a:lnTo>
                        <a:lnTo>
                          <a:pt x="42" y="766"/>
                        </a:lnTo>
                        <a:lnTo>
                          <a:pt x="37" y="777"/>
                        </a:lnTo>
                        <a:lnTo>
                          <a:pt x="34" y="790"/>
                        </a:lnTo>
                        <a:lnTo>
                          <a:pt x="31" y="801"/>
                        </a:lnTo>
                        <a:lnTo>
                          <a:pt x="27" y="814"/>
                        </a:lnTo>
                        <a:lnTo>
                          <a:pt x="24" y="826"/>
                        </a:lnTo>
                        <a:lnTo>
                          <a:pt x="20" y="839"/>
                        </a:lnTo>
                        <a:lnTo>
                          <a:pt x="18" y="850"/>
                        </a:lnTo>
                        <a:lnTo>
                          <a:pt x="15" y="863"/>
                        </a:lnTo>
                        <a:lnTo>
                          <a:pt x="12" y="876"/>
                        </a:lnTo>
                        <a:lnTo>
                          <a:pt x="10" y="888"/>
                        </a:lnTo>
                        <a:lnTo>
                          <a:pt x="8" y="901"/>
                        </a:lnTo>
                        <a:lnTo>
                          <a:pt x="5" y="913"/>
                        </a:lnTo>
                        <a:lnTo>
                          <a:pt x="3" y="926"/>
                        </a:lnTo>
                        <a:lnTo>
                          <a:pt x="1" y="938"/>
                        </a:lnTo>
                        <a:lnTo>
                          <a:pt x="0" y="951"/>
                        </a:lnTo>
                        <a:lnTo>
                          <a:pt x="1" y="1198"/>
                        </a:lnTo>
                        <a:lnTo>
                          <a:pt x="2" y="1198"/>
                        </a:lnTo>
                        <a:lnTo>
                          <a:pt x="2" y="1210"/>
                        </a:lnTo>
                        <a:lnTo>
                          <a:pt x="3" y="1224"/>
                        </a:lnTo>
                        <a:lnTo>
                          <a:pt x="3" y="1237"/>
                        </a:lnTo>
                        <a:lnTo>
                          <a:pt x="4" y="1249"/>
                        </a:lnTo>
                        <a:lnTo>
                          <a:pt x="5" y="1262"/>
                        </a:lnTo>
                        <a:lnTo>
                          <a:pt x="7" y="1274"/>
                        </a:lnTo>
                        <a:lnTo>
                          <a:pt x="8" y="1287"/>
                        </a:lnTo>
                        <a:lnTo>
                          <a:pt x="9" y="1299"/>
                        </a:lnTo>
                        <a:lnTo>
                          <a:pt x="11" y="1312"/>
                        </a:lnTo>
                        <a:lnTo>
                          <a:pt x="12" y="1325"/>
                        </a:lnTo>
                        <a:lnTo>
                          <a:pt x="15" y="1336"/>
                        </a:lnTo>
                        <a:lnTo>
                          <a:pt x="17" y="1349"/>
                        </a:lnTo>
                        <a:lnTo>
                          <a:pt x="19" y="1361"/>
                        </a:lnTo>
                        <a:lnTo>
                          <a:pt x="21" y="1372"/>
                        </a:lnTo>
                        <a:lnTo>
                          <a:pt x="24" y="1385"/>
                        </a:lnTo>
                        <a:lnTo>
                          <a:pt x="26" y="1396"/>
                        </a:lnTo>
                        <a:lnTo>
                          <a:pt x="29" y="1409"/>
                        </a:lnTo>
                        <a:lnTo>
                          <a:pt x="32" y="1420"/>
                        </a:lnTo>
                        <a:lnTo>
                          <a:pt x="35" y="1432"/>
                        </a:lnTo>
                        <a:lnTo>
                          <a:pt x="39" y="1444"/>
                        </a:lnTo>
                        <a:lnTo>
                          <a:pt x="42" y="1456"/>
                        </a:lnTo>
                        <a:lnTo>
                          <a:pt x="45" y="1467"/>
                        </a:lnTo>
                        <a:lnTo>
                          <a:pt x="49" y="1479"/>
                        </a:lnTo>
                        <a:lnTo>
                          <a:pt x="53" y="1490"/>
                        </a:lnTo>
                        <a:lnTo>
                          <a:pt x="57" y="1502"/>
                        </a:lnTo>
                        <a:lnTo>
                          <a:pt x="61" y="1513"/>
                        </a:lnTo>
                        <a:lnTo>
                          <a:pt x="65" y="1524"/>
                        </a:lnTo>
                        <a:lnTo>
                          <a:pt x="69" y="1536"/>
                        </a:lnTo>
                        <a:lnTo>
                          <a:pt x="74" y="1546"/>
                        </a:lnTo>
                        <a:lnTo>
                          <a:pt x="79" y="1558"/>
                        </a:lnTo>
                        <a:lnTo>
                          <a:pt x="83" y="1569"/>
                        </a:lnTo>
                        <a:lnTo>
                          <a:pt x="89" y="1579"/>
                        </a:lnTo>
                        <a:lnTo>
                          <a:pt x="93" y="1591"/>
                        </a:lnTo>
                        <a:lnTo>
                          <a:pt x="99" y="1601"/>
                        </a:lnTo>
                        <a:lnTo>
                          <a:pt x="104" y="1611"/>
                        </a:lnTo>
                        <a:lnTo>
                          <a:pt x="109" y="1623"/>
                        </a:lnTo>
                        <a:lnTo>
                          <a:pt x="115" y="1633"/>
                        </a:lnTo>
                        <a:lnTo>
                          <a:pt x="121" y="1643"/>
                        </a:lnTo>
                        <a:lnTo>
                          <a:pt x="127" y="1654"/>
                        </a:lnTo>
                        <a:lnTo>
                          <a:pt x="132" y="1664"/>
                        </a:lnTo>
                        <a:lnTo>
                          <a:pt x="138" y="1674"/>
                        </a:lnTo>
                        <a:lnTo>
                          <a:pt x="145" y="1684"/>
                        </a:lnTo>
                        <a:lnTo>
                          <a:pt x="151" y="1695"/>
                        </a:lnTo>
                        <a:lnTo>
                          <a:pt x="157" y="1705"/>
                        </a:lnTo>
                        <a:lnTo>
                          <a:pt x="163" y="1714"/>
                        </a:lnTo>
                        <a:lnTo>
                          <a:pt x="170" y="1724"/>
                        </a:lnTo>
                        <a:lnTo>
                          <a:pt x="177" y="1734"/>
                        </a:lnTo>
                        <a:lnTo>
                          <a:pt x="184" y="1744"/>
                        </a:lnTo>
                        <a:lnTo>
                          <a:pt x="191" y="1753"/>
                        </a:lnTo>
                        <a:lnTo>
                          <a:pt x="197" y="1762"/>
                        </a:lnTo>
                        <a:lnTo>
                          <a:pt x="205" y="1772"/>
                        </a:lnTo>
                        <a:lnTo>
                          <a:pt x="212" y="1782"/>
                        </a:lnTo>
                        <a:lnTo>
                          <a:pt x="219" y="1791"/>
                        </a:lnTo>
                        <a:lnTo>
                          <a:pt x="227" y="1800"/>
                        </a:lnTo>
                        <a:lnTo>
                          <a:pt x="235" y="1809"/>
                        </a:lnTo>
                        <a:lnTo>
                          <a:pt x="242" y="1818"/>
                        </a:lnTo>
                        <a:lnTo>
                          <a:pt x="250" y="1827"/>
                        </a:lnTo>
                        <a:lnTo>
                          <a:pt x="258" y="1835"/>
                        </a:lnTo>
                        <a:lnTo>
                          <a:pt x="266" y="1844"/>
                        </a:lnTo>
                        <a:lnTo>
                          <a:pt x="274" y="1853"/>
                        </a:lnTo>
                        <a:lnTo>
                          <a:pt x="282" y="1861"/>
                        </a:lnTo>
                        <a:lnTo>
                          <a:pt x="290" y="1871"/>
                        </a:lnTo>
                        <a:lnTo>
                          <a:pt x="299" y="1879"/>
                        </a:lnTo>
                        <a:lnTo>
                          <a:pt x="307" y="1887"/>
                        </a:lnTo>
                        <a:lnTo>
                          <a:pt x="316" y="1896"/>
                        </a:lnTo>
                        <a:lnTo>
                          <a:pt x="324" y="1904"/>
                        </a:lnTo>
                        <a:lnTo>
                          <a:pt x="333" y="1912"/>
                        </a:lnTo>
                        <a:lnTo>
                          <a:pt x="341" y="1920"/>
                        </a:lnTo>
                        <a:lnTo>
                          <a:pt x="351" y="1928"/>
                        </a:lnTo>
                        <a:lnTo>
                          <a:pt x="360" y="1935"/>
                        </a:lnTo>
                        <a:lnTo>
                          <a:pt x="369" y="1943"/>
                        </a:lnTo>
                        <a:lnTo>
                          <a:pt x="378" y="1951"/>
                        </a:lnTo>
                        <a:lnTo>
                          <a:pt x="387" y="1957"/>
                        </a:lnTo>
                        <a:lnTo>
                          <a:pt x="396" y="1965"/>
                        </a:lnTo>
                        <a:lnTo>
                          <a:pt x="405" y="1972"/>
                        </a:lnTo>
                        <a:lnTo>
                          <a:pt x="416" y="1980"/>
                        </a:lnTo>
                        <a:lnTo>
                          <a:pt x="425" y="1987"/>
                        </a:lnTo>
                        <a:lnTo>
                          <a:pt x="434" y="1994"/>
                        </a:lnTo>
                        <a:lnTo>
                          <a:pt x="444" y="2001"/>
                        </a:lnTo>
                        <a:lnTo>
                          <a:pt x="453" y="2008"/>
                        </a:lnTo>
                        <a:lnTo>
                          <a:pt x="464" y="2015"/>
                        </a:lnTo>
                        <a:lnTo>
                          <a:pt x="474" y="2021"/>
                        </a:lnTo>
                        <a:lnTo>
                          <a:pt x="483" y="2028"/>
                        </a:lnTo>
                        <a:lnTo>
                          <a:pt x="493" y="2034"/>
                        </a:lnTo>
                        <a:lnTo>
                          <a:pt x="504" y="2041"/>
                        </a:lnTo>
                        <a:lnTo>
                          <a:pt x="514" y="2048"/>
                        </a:lnTo>
                        <a:lnTo>
                          <a:pt x="524" y="2053"/>
                        </a:lnTo>
                        <a:lnTo>
                          <a:pt x="534" y="2059"/>
                        </a:lnTo>
                        <a:lnTo>
                          <a:pt x="545" y="2066"/>
                        </a:lnTo>
                        <a:lnTo>
                          <a:pt x="555" y="2072"/>
                        </a:lnTo>
                        <a:lnTo>
                          <a:pt x="565" y="2077"/>
                        </a:lnTo>
                        <a:lnTo>
                          <a:pt x="576" y="2083"/>
                        </a:lnTo>
                        <a:lnTo>
                          <a:pt x="586" y="2089"/>
                        </a:lnTo>
                        <a:lnTo>
                          <a:pt x="597" y="2093"/>
                        </a:lnTo>
                        <a:lnTo>
                          <a:pt x="608" y="2099"/>
                        </a:lnTo>
                        <a:lnTo>
                          <a:pt x="618" y="2105"/>
                        </a:lnTo>
                        <a:lnTo>
                          <a:pt x="629" y="2109"/>
                        </a:lnTo>
                        <a:lnTo>
                          <a:pt x="640" y="2115"/>
                        </a:lnTo>
                        <a:lnTo>
                          <a:pt x="651" y="2120"/>
                        </a:lnTo>
                        <a:lnTo>
                          <a:pt x="661" y="2124"/>
                        </a:lnTo>
                        <a:lnTo>
                          <a:pt x="673" y="2129"/>
                        </a:lnTo>
                        <a:lnTo>
                          <a:pt x="684" y="2135"/>
                        </a:lnTo>
                        <a:lnTo>
                          <a:pt x="694" y="2138"/>
                        </a:lnTo>
                        <a:lnTo>
                          <a:pt x="706" y="2143"/>
                        </a:lnTo>
                        <a:lnTo>
                          <a:pt x="717" y="2147"/>
                        </a:lnTo>
                        <a:lnTo>
                          <a:pt x="729" y="2152"/>
                        </a:lnTo>
                        <a:lnTo>
                          <a:pt x="739" y="2155"/>
                        </a:lnTo>
                        <a:lnTo>
                          <a:pt x="750" y="2160"/>
                        </a:lnTo>
                        <a:lnTo>
                          <a:pt x="762" y="2163"/>
                        </a:lnTo>
                        <a:lnTo>
                          <a:pt x="773" y="2168"/>
                        </a:lnTo>
                        <a:lnTo>
                          <a:pt x="785" y="2171"/>
                        </a:lnTo>
                        <a:lnTo>
                          <a:pt x="796" y="2175"/>
                        </a:lnTo>
                        <a:lnTo>
                          <a:pt x="808" y="2178"/>
                        </a:lnTo>
                        <a:lnTo>
                          <a:pt x="819" y="2181"/>
                        </a:lnTo>
                        <a:lnTo>
                          <a:pt x="830" y="2185"/>
                        </a:lnTo>
                        <a:lnTo>
                          <a:pt x="842" y="2187"/>
                        </a:lnTo>
                        <a:lnTo>
                          <a:pt x="853" y="2191"/>
                        </a:lnTo>
                        <a:lnTo>
                          <a:pt x="866" y="2194"/>
                        </a:lnTo>
                        <a:lnTo>
                          <a:pt x="877" y="2196"/>
                        </a:lnTo>
                        <a:lnTo>
                          <a:pt x="889" y="2199"/>
                        </a:lnTo>
                        <a:lnTo>
                          <a:pt x="900" y="2201"/>
                        </a:lnTo>
                        <a:lnTo>
                          <a:pt x="911" y="2204"/>
                        </a:lnTo>
                        <a:lnTo>
                          <a:pt x="924" y="2207"/>
                        </a:lnTo>
                        <a:lnTo>
                          <a:pt x="935" y="2208"/>
                        </a:lnTo>
                        <a:lnTo>
                          <a:pt x="947" y="2210"/>
                        </a:lnTo>
                        <a:lnTo>
                          <a:pt x="958" y="2212"/>
                        </a:lnTo>
                        <a:lnTo>
                          <a:pt x="971" y="2215"/>
                        </a:lnTo>
                        <a:lnTo>
                          <a:pt x="982" y="2216"/>
                        </a:lnTo>
                        <a:lnTo>
                          <a:pt x="994" y="2217"/>
                        </a:lnTo>
                        <a:lnTo>
                          <a:pt x="1006" y="2219"/>
                        </a:lnTo>
                        <a:lnTo>
                          <a:pt x="1158" y="2227"/>
                        </a:lnTo>
                        <a:lnTo>
                          <a:pt x="1158" y="2221"/>
                        </a:lnTo>
                        <a:lnTo>
                          <a:pt x="1173" y="2220"/>
                        </a:lnTo>
                        <a:lnTo>
                          <a:pt x="1189" y="2218"/>
                        </a:lnTo>
                        <a:lnTo>
                          <a:pt x="1204" y="2217"/>
                        </a:lnTo>
                        <a:lnTo>
                          <a:pt x="1219" y="2215"/>
                        </a:lnTo>
                        <a:lnTo>
                          <a:pt x="1234" y="2212"/>
                        </a:lnTo>
                        <a:lnTo>
                          <a:pt x="1250" y="2210"/>
                        </a:lnTo>
                        <a:lnTo>
                          <a:pt x="1265" y="2207"/>
                        </a:lnTo>
                        <a:lnTo>
                          <a:pt x="1279" y="2204"/>
                        </a:lnTo>
                        <a:lnTo>
                          <a:pt x="1294" y="2201"/>
                        </a:lnTo>
                        <a:lnTo>
                          <a:pt x="1309" y="2197"/>
                        </a:lnTo>
                        <a:lnTo>
                          <a:pt x="1324" y="2194"/>
                        </a:lnTo>
                        <a:lnTo>
                          <a:pt x="1339" y="2191"/>
                        </a:lnTo>
                        <a:lnTo>
                          <a:pt x="1354" y="2187"/>
                        </a:lnTo>
                        <a:lnTo>
                          <a:pt x="1369" y="2183"/>
                        </a:lnTo>
                        <a:lnTo>
                          <a:pt x="1383" y="2178"/>
                        </a:lnTo>
                        <a:lnTo>
                          <a:pt x="1398" y="2173"/>
                        </a:lnTo>
                        <a:lnTo>
                          <a:pt x="1412" y="2169"/>
                        </a:lnTo>
                        <a:lnTo>
                          <a:pt x="1427" y="2164"/>
                        </a:lnTo>
                        <a:lnTo>
                          <a:pt x="1442" y="2160"/>
                        </a:lnTo>
                        <a:lnTo>
                          <a:pt x="1455" y="2154"/>
                        </a:lnTo>
                        <a:lnTo>
                          <a:pt x="1470" y="2148"/>
                        </a:lnTo>
                        <a:lnTo>
                          <a:pt x="1484" y="2143"/>
                        </a:lnTo>
                        <a:lnTo>
                          <a:pt x="1498" y="2137"/>
                        </a:lnTo>
                        <a:lnTo>
                          <a:pt x="1512" y="2131"/>
                        </a:lnTo>
                        <a:lnTo>
                          <a:pt x="1526" y="2125"/>
                        </a:lnTo>
                        <a:lnTo>
                          <a:pt x="1540" y="2119"/>
                        </a:lnTo>
                        <a:lnTo>
                          <a:pt x="1554" y="2112"/>
                        </a:lnTo>
                        <a:lnTo>
                          <a:pt x="1567" y="2106"/>
                        </a:lnTo>
                        <a:lnTo>
                          <a:pt x="1581" y="2098"/>
                        </a:lnTo>
                        <a:lnTo>
                          <a:pt x="1595" y="2091"/>
                        </a:lnTo>
                        <a:lnTo>
                          <a:pt x="1608" y="2084"/>
                        </a:lnTo>
                        <a:lnTo>
                          <a:pt x="1621" y="2077"/>
                        </a:lnTo>
                        <a:lnTo>
                          <a:pt x="1635" y="2069"/>
                        </a:lnTo>
                        <a:lnTo>
                          <a:pt x="1648" y="2061"/>
                        </a:lnTo>
                        <a:lnTo>
                          <a:pt x="1661" y="2053"/>
                        </a:lnTo>
                        <a:lnTo>
                          <a:pt x="1674" y="2045"/>
                        </a:lnTo>
                        <a:lnTo>
                          <a:pt x="1687" y="2037"/>
                        </a:lnTo>
                        <a:lnTo>
                          <a:pt x="1700" y="2029"/>
                        </a:lnTo>
                        <a:lnTo>
                          <a:pt x="1712" y="2020"/>
                        </a:lnTo>
                        <a:lnTo>
                          <a:pt x="1725" y="2012"/>
                        </a:lnTo>
                        <a:lnTo>
                          <a:pt x="1738" y="2003"/>
                        </a:lnTo>
                        <a:lnTo>
                          <a:pt x="1749" y="1994"/>
                        </a:lnTo>
                        <a:lnTo>
                          <a:pt x="1762" y="1985"/>
                        </a:lnTo>
                        <a:lnTo>
                          <a:pt x="1773" y="1976"/>
                        </a:lnTo>
                        <a:lnTo>
                          <a:pt x="1786" y="1965"/>
                        </a:lnTo>
                        <a:lnTo>
                          <a:pt x="1797" y="1956"/>
                        </a:lnTo>
                        <a:lnTo>
                          <a:pt x="1808" y="1946"/>
                        </a:lnTo>
                        <a:lnTo>
                          <a:pt x="1821" y="1937"/>
                        </a:lnTo>
                        <a:lnTo>
                          <a:pt x="1832" y="1927"/>
                        </a:lnTo>
                        <a:lnTo>
                          <a:pt x="1844" y="1916"/>
                        </a:lnTo>
                        <a:lnTo>
                          <a:pt x="1854" y="1906"/>
                        </a:lnTo>
                        <a:lnTo>
                          <a:pt x="1865" y="1895"/>
                        </a:lnTo>
                        <a:lnTo>
                          <a:pt x="1876" y="1884"/>
                        </a:lnTo>
                        <a:lnTo>
                          <a:pt x="1887" y="1874"/>
                        </a:lnTo>
                        <a:lnTo>
                          <a:pt x="1897" y="1863"/>
                        </a:lnTo>
                        <a:lnTo>
                          <a:pt x="1908" y="1851"/>
                        </a:lnTo>
                        <a:lnTo>
                          <a:pt x="1918" y="1840"/>
                        </a:lnTo>
                        <a:lnTo>
                          <a:pt x="1928" y="1828"/>
                        </a:lnTo>
                        <a:lnTo>
                          <a:pt x="1939" y="1817"/>
                        </a:lnTo>
                        <a:lnTo>
                          <a:pt x="1949" y="1806"/>
                        </a:lnTo>
                        <a:lnTo>
                          <a:pt x="1958" y="1794"/>
                        </a:lnTo>
                        <a:lnTo>
                          <a:pt x="1968" y="1782"/>
                        </a:lnTo>
                        <a:lnTo>
                          <a:pt x="1977" y="1770"/>
                        </a:lnTo>
                        <a:lnTo>
                          <a:pt x="1987" y="1758"/>
                        </a:lnTo>
                        <a:lnTo>
                          <a:pt x="1996" y="1746"/>
                        </a:lnTo>
                        <a:lnTo>
                          <a:pt x="2005" y="1734"/>
                        </a:lnTo>
                        <a:lnTo>
                          <a:pt x="2013" y="1721"/>
                        </a:lnTo>
                        <a:lnTo>
                          <a:pt x="2022" y="1708"/>
                        </a:lnTo>
                        <a:lnTo>
                          <a:pt x="2030" y="1696"/>
                        </a:lnTo>
                        <a:lnTo>
                          <a:pt x="2038" y="1682"/>
                        </a:lnTo>
                        <a:lnTo>
                          <a:pt x="2046" y="1670"/>
                        </a:lnTo>
                        <a:lnTo>
                          <a:pt x="2054" y="1656"/>
                        </a:lnTo>
                        <a:lnTo>
                          <a:pt x="2062" y="1643"/>
                        </a:lnTo>
                        <a:lnTo>
                          <a:pt x="2070" y="1630"/>
                        </a:lnTo>
                        <a:lnTo>
                          <a:pt x="2077" y="1616"/>
                        </a:lnTo>
                        <a:lnTo>
                          <a:pt x="2084" y="1602"/>
                        </a:lnTo>
                        <a:lnTo>
                          <a:pt x="2091" y="1588"/>
                        </a:lnTo>
                        <a:lnTo>
                          <a:pt x="2097" y="1575"/>
                        </a:lnTo>
                        <a:lnTo>
                          <a:pt x="2104" y="1561"/>
                        </a:lnTo>
                        <a:lnTo>
                          <a:pt x="2111" y="1547"/>
                        </a:lnTo>
                        <a:lnTo>
                          <a:pt x="2117" y="1532"/>
                        </a:lnTo>
                        <a:lnTo>
                          <a:pt x="2123" y="1519"/>
                        </a:lnTo>
                        <a:lnTo>
                          <a:pt x="2128" y="1504"/>
                        </a:lnTo>
                        <a:lnTo>
                          <a:pt x="2134" y="1490"/>
                        </a:lnTo>
                        <a:lnTo>
                          <a:pt x="2140" y="1475"/>
                        </a:lnTo>
                        <a:lnTo>
                          <a:pt x="2144" y="1460"/>
                        </a:lnTo>
                        <a:lnTo>
                          <a:pt x="2150" y="1446"/>
                        </a:lnTo>
                        <a:lnTo>
                          <a:pt x="2155" y="1431"/>
                        </a:lnTo>
                        <a:lnTo>
                          <a:pt x="2159" y="1416"/>
                        </a:lnTo>
                        <a:lnTo>
                          <a:pt x="2164" y="1401"/>
                        </a:lnTo>
                        <a:lnTo>
                          <a:pt x="2167" y="1385"/>
                        </a:lnTo>
                        <a:lnTo>
                          <a:pt x="2172" y="1370"/>
                        </a:lnTo>
                        <a:lnTo>
                          <a:pt x="2175" y="1355"/>
                        </a:lnTo>
                        <a:lnTo>
                          <a:pt x="2179" y="1339"/>
                        </a:lnTo>
                        <a:lnTo>
                          <a:pt x="2182" y="1325"/>
                        </a:lnTo>
                        <a:lnTo>
                          <a:pt x="2184" y="1309"/>
                        </a:lnTo>
                        <a:lnTo>
                          <a:pt x="2188" y="1293"/>
                        </a:lnTo>
                        <a:lnTo>
                          <a:pt x="2190" y="1278"/>
                        </a:lnTo>
                        <a:lnTo>
                          <a:pt x="2192" y="1262"/>
                        </a:lnTo>
                        <a:lnTo>
                          <a:pt x="2195" y="1246"/>
                        </a:lnTo>
                        <a:lnTo>
                          <a:pt x="2196" y="1230"/>
                        </a:lnTo>
                        <a:lnTo>
                          <a:pt x="2198" y="1214"/>
                        </a:lnTo>
                        <a:lnTo>
                          <a:pt x="2199" y="1198"/>
                        </a:lnTo>
                        <a:lnTo>
                          <a:pt x="2200" y="1181"/>
                        </a:lnTo>
                        <a:lnTo>
                          <a:pt x="2200" y="1165"/>
                        </a:lnTo>
                        <a:lnTo>
                          <a:pt x="2201" y="1149"/>
                        </a:lnTo>
                        <a:lnTo>
                          <a:pt x="2201" y="1133"/>
                        </a:lnTo>
                        <a:lnTo>
                          <a:pt x="2201" y="1115"/>
                        </a:lnTo>
                        <a:lnTo>
                          <a:pt x="2200" y="1064"/>
                        </a:lnTo>
                        <a:lnTo>
                          <a:pt x="2204" y="1064"/>
                        </a:lnTo>
                        <a:lnTo>
                          <a:pt x="2204" y="1047"/>
                        </a:lnTo>
                        <a:lnTo>
                          <a:pt x="2204" y="1031"/>
                        </a:lnTo>
                        <a:lnTo>
                          <a:pt x="2203" y="1015"/>
                        </a:lnTo>
                        <a:lnTo>
                          <a:pt x="2201" y="999"/>
                        </a:lnTo>
                        <a:lnTo>
                          <a:pt x="2200" y="983"/>
                        </a:lnTo>
                        <a:lnTo>
                          <a:pt x="2199" y="967"/>
                        </a:lnTo>
                        <a:lnTo>
                          <a:pt x="2198" y="951"/>
                        </a:lnTo>
                        <a:lnTo>
                          <a:pt x="2196" y="935"/>
                        </a:lnTo>
                        <a:lnTo>
                          <a:pt x="2193" y="919"/>
                        </a:lnTo>
                        <a:lnTo>
                          <a:pt x="2191" y="904"/>
                        </a:lnTo>
                        <a:lnTo>
                          <a:pt x="2189" y="888"/>
                        </a:lnTo>
                        <a:lnTo>
                          <a:pt x="2187" y="873"/>
                        </a:lnTo>
                        <a:lnTo>
                          <a:pt x="2183" y="857"/>
                        </a:lnTo>
                        <a:lnTo>
                          <a:pt x="2180" y="842"/>
                        </a:lnTo>
                        <a:lnTo>
                          <a:pt x="2176" y="828"/>
                        </a:lnTo>
                        <a:lnTo>
                          <a:pt x="2173" y="813"/>
                        </a:lnTo>
                        <a:lnTo>
                          <a:pt x="2168" y="798"/>
                        </a:lnTo>
                        <a:lnTo>
                          <a:pt x="2165" y="783"/>
                        </a:lnTo>
                        <a:lnTo>
                          <a:pt x="2160" y="768"/>
                        </a:lnTo>
                        <a:lnTo>
                          <a:pt x="2156" y="753"/>
                        </a:lnTo>
                        <a:lnTo>
                          <a:pt x="2150" y="740"/>
                        </a:lnTo>
                        <a:lnTo>
                          <a:pt x="2145" y="725"/>
                        </a:lnTo>
                        <a:lnTo>
                          <a:pt x="2141" y="710"/>
                        </a:lnTo>
                        <a:lnTo>
                          <a:pt x="2135" y="696"/>
                        </a:lnTo>
                        <a:lnTo>
                          <a:pt x="2129" y="682"/>
                        </a:lnTo>
                        <a:lnTo>
                          <a:pt x="2124" y="668"/>
                        </a:lnTo>
                        <a:lnTo>
                          <a:pt x="2117" y="654"/>
                        </a:lnTo>
                        <a:lnTo>
                          <a:pt x="2111" y="640"/>
                        </a:lnTo>
                        <a:lnTo>
                          <a:pt x="2104" y="626"/>
                        </a:lnTo>
                        <a:lnTo>
                          <a:pt x="2099" y="614"/>
                        </a:lnTo>
                        <a:lnTo>
                          <a:pt x="2092" y="600"/>
                        </a:lnTo>
                        <a:lnTo>
                          <a:pt x="2084" y="586"/>
                        </a:lnTo>
                        <a:lnTo>
                          <a:pt x="2077" y="574"/>
                        </a:lnTo>
                        <a:lnTo>
                          <a:pt x="2070" y="560"/>
                        </a:lnTo>
                        <a:lnTo>
                          <a:pt x="2062" y="548"/>
                        </a:lnTo>
                        <a:lnTo>
                          <a:pt x="2054" y="535"/>
                        </a:lnTo>
                        <a:lnTo>
                          <a:pt x="2046" y="522"/>
                        </a:lnTo>
                        <a:lnTo>
                          <a:pt x="2038" y="510"/>
                        </a:lnTo>
                        <a:lnTo>
                          <a:pt x="2030" y="497"/>
                        </a:lnTo>
                        <a:lnTo>
                          <a:pt x="2022" y="485"/>
                        </a:lnTo>
                        <a:lnTo>
                          <a:pt x="2013" y="473"/>
                        </a:lnTo>
                        <a:lnTo>
                          <a:pt x="2004" y="461"/>
                        </a:lnTo>
                        <a:lnTo>
                          <a:pt x="1996" y="449"/>
                        </a:lnTo>
                        <a:lnTo>
                          <a:pt x="1987" y="438"/>
                        </a:lnTo>
                        <a:lnTo>
                          <a:pt x="1976" y="425"/>
                        </a:lnTo>
                        <a:lnTo>
                          <a:pt x="1967" y="414"/>
                        </a:lnTo>
                        <a:lnTo>
                          <a:pt x="1958" y="403"/>
                        </a:lnTo>
                        <a:lnTo>
                          <a:pt x="1948" y="392"/>
                        </a:lnTo>
                        <a:lnTo>
                          <a:pt x="1939" y="381"/>
                        </a:lnTo>
                        <a:lnTo>
                          <a:pt x="1928" y="369"/>
                        </a:lnTo>
                        <a:lnTo>
                          <a:pt x="1918" y="359"/>
                        </a:lnTo>
                        <a:lnTo>
                          <a:pt x="1908" y="348"/>
                        </a:lnTo>
                        <a:lnTo>
                          <a:pt x="1897" y="337"/>
                        </a:lnTo>
                        <a:lnTo>
                          <a:pt x="1886" y="327"/>
                        </a:lnTo>
                        <a:lnTo>
                          <a:pt x="1876" y="317"/>
                        </a:lnTo>
                        <a:lnTo>
                          <a:pt x="1864" y="307"/>
                        </a:lnTo>
                        <a:lnTo>
                          <a:pt x="1854" y="296"/>
                        </a:lnTo>
                        <a:lnTo>
                          <a:pt x="1843" y="287"/>
                        </a:lnTo>
                        <a:lnTo>
                          <a:pt x="1831" y="277"/>
                        </a:lnTo>
                        <a:lnTo>
                          <a:pt x="1820" y="268"/>
                        </a:lnTo>
                        <a:lnTo>
                          <a:pt x="1808" y="259"/>
                        </a:lnTo>
                        <a:lnTo>
                          <a:pt x="1797" y="248"/>
                        </a:lnTo>
                        <a:lnTo>
                          <a:pt x="1784" y="239"/>
                        </a:lnTo>
                        <a:lnTo>
                          <a:pt x="1773" y="231"/>
                        </a:lnTo>
                        <a:lnTo>
                          <a:pt x="1762" y="222"/>
                        </a:lnTo>
                        <a:lnTo>
                          <a:pt x="1749" y="213"/>
                        </a:lnTo>
                        <a:lnTo>
                          <a:pt x="1736" y="205"/>
                        </a:lnTo>
                        <a:lnTo>
                          <a:pt x="1725" y="197"/>
                        </a:lnTo>
                        <a:lnTo>
                          <a:pt x="1712" y="188"/>
                        </a:lnTo>
                        <a:lnTo>
                          <a:pt x="1700" y="180"/>
                        </a:lnTo>
                        <a:lnTo>
                          <a:pt x="1687" y="173"/>
                        </a:lnTo>
                        <a:lnTo>
                          <a:pt x="1674" y="165"/>
                        </a:lnTo>
                        <a:lnTo>
                          <a:pt x="1661" y="157"/>
                        </a:lnTo>
                        <a:lnTo>
                          <a:pt x="1648" y="150"/>
                        </a:lnTo>
                        <a:lnTo>
                          <a:pt x="1635" y="142"/>
                        </a:lnTo>
                        <a:lnTo>
                          <a:pt x="1622" y="135"/>
                        </a:lnTo>
                        <a:lnTo>
                          <a:pt x="1608" y="128"/>
                        </a:lnTo>
                        <a:lnTo>
                          <a:pt x="1596" y="121"/>
                        </a:lnTo>
                        <a:lnTo>
                          <a:pt x="1582" y="116"/>
                        </a:lnTo>
                        <a:lnTo>
                          <a:pt x="1568" y="109"/>
                        </a:lnTo>
                        <a:lnTo>
                          <a:pt x="1555" y="102"/>
                        </a:lnTo>
                        <a:lnTo>
                          <a:pt x="1541" y="96"/>
                        </a:lnTo>
                        <a:lnTo>
                          <a:pt x="1527" y="91"/>
                        </a:lnTo>
                        <a:lnTo>
                          <a:pt x="1514" y="85"/>
                        </a:lnTo>
                        <a:lnTo>
                          <a:pt x="1500" y="79"/>
                        </a:lnTo>
                        <a:lnTo>
                          <a:pt x="1486" y="73"/>
                        </a:lnTo>
                        <a:lnTo>
                          <a:pt x="1471" y="69"/>
                        </a:lnTo>
                        <a:lnTo>
                          <a:pt x="1458" y="64"/>
                        </a:lnTo>
                        <a:lnTo>
                          <a:pt x="1444" y="59"/>
                        </a:lnTo>
                        <a:lnTo>
                          <a:pt x="1429" y="54"/>
                        </a:lnTo>
                        <a:lnTo>
                          <a:pt x="1415" y="49"/>
                        </a:lnTo>
                        <a:lnTo>
                          <a:pt x="1400" y="46"/>
                        </a:lnTo>
                        <a:lnTo>
                          <a:pt x="1386" y="41"/>
                        </a:lnTo>
                        <a:lnTo>
                          <a:pt x="1372" y="38"/>
                        </a:lnTo>
                        <a:lnTo>
                          <a:pt x="1357" y="33"/>
                        </a:lnTo>
                        <a:lnTo>
                          <a:pt x="1342" y="30"/>
                        </a:lnTo>
                        <a:lnTo>
                          <a:pt x="1329" y="27"/>
                        </a:lnTo>
                        <a:lnTo>
                          <a:pt x="1314" y="23"/>
                        </a:lnTo>
                        <a:lnTo>
                          <a:pt x="1299" y="21"/>
                        </a:lnTo>
                        <a:lnTo>
                          <a:pt x="1284" y="17"/>
                        </a:lnTo>
                        <a:lnTo>
                          <a:pt x="1269" y="15"/>
                        </a:lnTo>
                        <a:lnTo>
                          <a:pt x="1254" y="13"/>
                        </a:lnTo>
                        <a:lnTo>
                          <a:pt x="1239" y="11"/>
                        </a:lnTo>
                        <a:lnTo>
                          <a:pt x="1225" y="8"/>
                        </a:lnTo>
                        <a:lnTo>
                          <a:pt x="1210" y="7"/>
                        </a:lnTo>
                        <a:lnTo>
                          <a:pt x="1195" y="5"/>
                        </a:lnTo>
                        <a:lnTo>
                          <a:pt x="1180" y="4"/>
                        </a:lnTo>
                        <a:lnTo>
                          <a:pt x="1165" y="3"/>
                        </a:lnTo>
                        <a:lnTo>
                          <a:pt x="1118" y="0"/>
                        </a:lnTo>
                        <a:lnTo>
                          <a:pt x="1118" y="1"/>
                        </a:lnTo>
                        <a:lnTo>
                          <a:pt x="1078" y="1"/>
                        </a:lnTo>
                        <a:close/>
                      </a:path>
                    </a:pathLst>
                  </a:custGeom>
                  <a:solidFill>
                    <a:srgbClr val="FFCCCC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2" name="Freeform 15"/>
                  <p:cNvSpPr>
                    <a:spLocks/>
                  </p:cNvSpPr>
                  <p:nvPr/>
                </p:nvSpPr>
                <p:spPr bwMode="auto">
                  <a:xfrm>
                    <a:off x="2853" y="2373"/>
                    <a:ext cx="15" cy="18"/>
                  </a:xfrm>
                  <a:custGeom>
                    <a:avLst/>
                    <a:gdLst>
                      <a:gd name="T0" fmla="*/ 15 w 156"/>
                      <a:gd name="T1" fmla="*/ 9 h 157"/>
                      <a:gd name="T2" fmla="*/ 15 w 156"/>
                      <a:gd name="T3" fmla="*/ 7 h 157"/>
                      <a:gd name="T4" fmla="*/ 14 w 156"/>
                      <a:gd name="T5" fmla="*/ 5 h 157"/>
                      <a:gd name="T6" fmla="*/ 13 w 156"/>
                      <a:gd name="T7" fmla="*/ 3 h 157"/>
                      <a:gd name="T8" fmla="*/ 11 w 156"/>
                      <a:gd name="T9" fmla="*/ 1 h 157"/>
                      <a:gd name="T10" fmla="*/ 9 w 156"/>
                      <a:gd name="T11" fmla="*/ 0 h 157"/>
                      <a:gd name="T12" fmla="*/ 8 w 156"/>
                      <a:gd name="T13" fmla="*/ 0 h 157"/>
                      <a:gd name="T14" fmla="*/ 6 w 156"/>
                      <a:gd name="T15" fmla="*/ 0 h 157"/>
                      <a:gd name="T16" fmla="*/ 4 w 156"/>
                      <a:gd name="T17" fmla="*/ 1 h 157"/>
                      <a:gd name="T18" fmla="*/ 2 w 156"/>
                      <a:gd name="T19" fmla="*/ 3 h 157"/>
                      <a:gd name="T20" fmla="*/ 1 w 156"/>
                      <a:gd name="T21" fmla="*/ 5 h 157"/>
                      <a:gd name="T22" fmla="*/ 0 w 156"/>
                      <a:gd name="T23" fmla="*/ 7 h 157"/>
                      <a:gd name="T24" fmla="*/ 0 w 156"/>
                      <a:gd name="T25" fmla="*/ 9 h 157"/>
                      <a:gd name="T26" fmla="*/ 0 w 156"/>
                      <a:gd name="T27" fmla="*/ 11 h 157"/>
                      <a:gd name="T28" fmla="*/ 1 w 156"/>
                      <a:gd name="T29" fmla="*/ 14 h 157"/>
                      <a:gd name="T30" fmla="*/ 2 w 156"/>
                      <a:gd name="T31" fmla="*/ 15 h 157"/>
                      <a:gd name="T32" fmla="*/ 4 w 156"/>
                      <a:gd name="T33" fmla="*/ 17 h 157"/>
                      <a:gd name="T34" fmla="*/ 6 w 156"/>
                      <a:gd name="T35" fmla="*/ 18 h 157"/>
                      <a:gd name="T36" fmla="*/ 8 w 156"/>
                      <a:gd name="T37" fmla="*/ 18 h 157"/>
                      <a:gd name="T38" fmla="*/ 9 w 156"/>
                      <a:gd name="T39" fmla="*/ 18 h 157"/>
                      <a:gd name="T40" fmla="*/ 11 w 156"/>
                      <a:gd name="T41" fmla="*/ 17 h 157"/>
                      <a:gd name="T42" fmla="*/ 13 w 156"/>
                      <a:gd name="T43" fmla="*/ 15 h 157"/>
                      <a:gd name="T44" fmla="*/ 14 w 156"/>
                      <a:gd name="T45" fmla="*/ 14 h 157"/>
                      <a:gd name="T46" fmla="*/ 15 w 156"/>
                      <a:gd name="T47" fmla="*/ 11 h 157"/>
                      <a:gd name="T48" fmla="*/ 15 w 156"/>
                      <a:gd name="T49" fmla="*/ 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9"/>
                        </a:moveTo>
                        <a:lnTo>
                          <a:pt x="154" y="59"/>
                        </a:lnTo>
                        <a:lnTo>
                          <a:pt x="146" y="40"/>
                        </a:lnTo>
                        <a:lnTo>
                          <a:pt x="134" y="23"/>
                        </a:lnTo>
                        <a:lnTo>
                          <a:pt x="118" y="12"/>
                        </a:lnTo>
                        <a:lnTo>
                          <a:pt x="98" y="4"/>
                        </a:lnTo>
                        <a:lnTo>
                          <a:pt x="79" y="0"/>
                        </a:lnTo>
                        <a:lnTo>
                          <a:pt x="58" y="4"/>
                        </a:lnTo>
                        <a:lnTo>
                          <a:pt x="39" y="12"/>
                        </a:lnTo>
                        <a:lnTo>
                          <a:pt x="23" y="23"/>
                        </a:lnTo>
                        <a:lnTo>
                          <a:pt x="10" y="40"/>
                        </a:lnTo>
                        <a:lnTo>
                          <a:pt x="3" y="59"/>
                        </a:lnTo>
                        <a:lnTo>
                          <a:pt x="0" y="79"/>
                        </a:lnTo>
                        <a:lnTo>
                          <a:pt x="3" y="100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8" y="155"/>
                        </a:lnTo>
                        <a:lnTo>
                          <a:pt x="79" y="157"/>
                        </a:lnTo>
                        <a:lnTo>
                          <a:pt x="98" y="155"/>
                        </a:lnTo>
                        <a:lnTo>
                          <a:pt x="118" y="147"/>
                        </a:lnTo>
                        <a:lnTo>
                          <a:pt x="134" y="134"/>
                        </a:lnTo>
                        <a:lnTo>
                          <a:pt x="146" y="118"/>
                        </a:lnTo>
                        <a:lnTo>
                          <a:pt x="154" y="100"/>
                        </a:lnTo>
                        <a:lnTo>
                          <a:pt x="156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3" name="Freeform 16"/>
                  <p:cNvSpPr>
                    <a:spLocks/>
                  </p:cNvSpPr>
                  <p:nvPr/>
                </p:nvSpPr>
                <p:spPr bwMode="auto">
                  <a:xfrm>
                    <a:off x="2764" y="2438"/>
                    <a:ext cx="15" cy="19"/>
                  </a:xfrm>
                  <a:custGeom>
                    <a:avLst/>
                    <a:gdLst>
                      <a:gd name="T0" fmla="*/ 15 w 155"/>
                      <a:gd name="T1" fmla="*/ 10 h 155"/>
                      <a:gd name="T2" fmla="*/ 15 w 155"/>
                      <a:gd name="T3" fmla="*/ 7 h 155"/>
                      <a:gd name="T4" fmla="*/ 14 w 155"/>
                      <a:gd name="T5" fmla="*/ 5 h 155"/>
                      <a:gd name="T6" fmla="*/ 13 w 155"/>
                      <a:gd name="T7" fmla="*/ 3 h 155"/>
                      <a:gd name="T8" fmla="*/ 11 w 155"/>
                      <a:gd name="T9" fmla="*/ 1 h 155"/>
                      <a:gd name="T10" fmla="*/ 9 w 155"/>
                      <a:gd name="T11" fmla="*/ 0 h 155"/>
                      <a:gd name="T12" fmla="*/ 8 w 155"/>
                      <a:gd name="T13" fmla="*/ 0 h 155"/>
                      <a:gd name="T14" fmla="*/ 6 w 155"/>
                      <a:gd name="T15" fmla="*/ 0 h 155"/>
                      <a:gd name="T16" fmla="*/ 4 w 155"/>
                      <a:gd name="T17" fmla="*/ 1 h 155"/>
                      <a:gd name="T18" fmla="*/ 2 w 155"/>
                      <a:gd name="T19" fmla="*/ 3 h 155"/>
                      <a:gd name="T20" fmla="*/ 1 w 155"/>
                      <a:gd name="T21" fmla="*/ 5 h 155"/>
                      <a:gd name="T22" fmla="*/ 0 w 155"/>
                      <a:gd name="T23" fmla="*/ 7 h 155"/>
                      <a:gd name="T24" fmla="*/ 0 w 155"/>
                      <a:gd name="T25" fmla="*/ 10 h 155"/>
                      <a:gd name="T26" fmla="*/ 0 w 155"/>
                      <a:gd name="T27" fmla="*/ 12 h 155"/>
                      <a:gd name="T28" fmla="*/ 1 w 155"/>
                      <a:gd name="T29" fmla="*/ 14 h 155"/>
                      <a:gd name="T30" fmla="*/ 2 w 155"/>
                      <a:gd name="T31" fmla="*/ 16 h 155"/>
                      <a:gd name="T32" fmla="*/ 4 w 155"/>
                      <a:gd name="T33" fmla="*/ 18 h 155"/>
                      <a:gd name="T34" fmla="*/ 6 w 155"/>
                      <a:gd name="T35" fmla="*/ 19 h 155"/>
                      <a:gd name="T36" fmla="*/ 8 w 155"/>
                      <a:gd name="T37" fmla="*/ 19 h 155"/>
                      <a:gd name="T38" fmla="*/ 9 w 155"/>
                      <a:gd name="T39" fmla="*/ 19 h 155"/>
                      <a:gd name="T40" fmla="*/ 11 w 155"/>
                      <a:gd name="T41" fmla="*/ 18 h 155"/>
                      <a:gd name="T42" fmla="*/ 13 w 155"/>
                      <a:gd name="T43" fmla="*/ 16 h 155"/>
                      <a:gd name="T44" fmla="*/ 14 w 155"/>
                      <a:gd name="T45" fmla="*/ 14 h 155"/>
                      <a:gd name="T46" fmla="*/ 15 w 155"/>
                      <a:gd name="T47" fmla="*/ 12 h 155"/>
                      <a:gd name="T48" fmla="*/ 15 w 155"/>
                      <a:gd name="T49" fmla="*/ 10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7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6"/>
                        </a:lnTo>
                        <a:lnTo>
                          <a:pt x="23" y="132"/>
                        </a:lnTo>
                        <a:lnTo>
                          <a:pt x="39" y="145"/>
                        </a:lnTo>
                        <a:lnTo>
                          <a:pt x="57" y="153"/>
                        </a:lnTo>
                        <a:lnTo>
                          <a:pt x="78" y="155"/>
                        </a:lnTo>
                        <a:lnTo>
                          <a:pt x="98" y="153"/>
                        </a:lnTo>
                        <a:lnTo>
                          <a:pt x="116" y="145"/>
                        </a:lnTo>
                        <a:lnTo>
                          <a:pt x="132" y="132"/>
                        </a:lnTo>
                        <a:lnTo>
                          <a:pt x="145" y="116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4" name="Freeform 17"/>
                  <p:cNvSpPr>
                    <a:spLocks/>
                  </p:cNvSpPr>
                  <p:nvPr/>
                </p:nvSpPr>
                <p:spPr bwMode="auto">
                  <a:xfrm>
                    <a:off x="2756" y="2500"/>
                    <a:ext cx="15" cy="18"/>
                  </a:xfrm>
                  <a:custGeom>
                    <a:avLst/>
                    <a:gdLst>
                      <a:gd name="T0" fmla="*/ 15 w 155"/>
                      <a:gd name="T1" fmla="*/ 9 h 157"/>
                      <a:gd name="T2" fmla="*/ 15 w 155"/>
                      <a:gd name="T3" fmla="*/ 7 h 157"/>
                      <a:gd name="T4" fmla="*/ 14 w 155"/>
                      <a:gd name="T5" fmla="*/ 4 h 157"/>
                      <a:gd name="T6" fmla="*/ 13 w 155"/>
                      <a:gd name="T7" fmla="*/ 3 h 157"/>
                      <a:gd name="T8" fmla="*/ 11 w 155"/>
                      <a:gd name="T9" fmla="*/ 1 h 157"/>
                      <a:gd name="T10" fmla="*/ 9 w 155"/>
                      <a:gd name="T11" fmla="*/ 0 h 157"/>
                      <a:gd name="T12" fmla="*/ 7 w 155"/>
                      <a:gd name="T13" fmla="*/ 0 h 157"/>
                      <a:gd name="T14" fmla="*/ 6 w 155"/>
                      <a:gd name="T15" fmla="*/ 0 h 157"/>
                      <a:gd name="T16" fmla="*/ 4 w 155"/>
                      <a:gd name="T17" fmla="*/ 1 h 157"/>
                      <a:gd name="T18" fmla="*/ 2 w 155"/>
                      <a:gd name="T19" fmla="*/ 3 h 157"/>
                      <a:gd name="T20" fmla="*/ 1 w 155"/>
                      <a:gd name="T21" fmla="*/ 4 h 157"/>
                      <a:gd name="T22" fmla="*/ 0 w 155"/>
                      <a:gd name="T23" fmla="*/ 7 h 157"/>
                      <a:gd name="T24" fmla="*/ 0 w 155"/>
                      <a:gd name="T25" fmla="*/ 9 h 157"/>
                      <a:gd name="T26" fmla="*/ 0 w 155"/>
                      <a:gd name="T27" fmla="*/ 11 h 157"/>
                      <a:gd name="T28" fmla="*/ 1 w 155"/>
                      <a:gd name="T29" fmla="*/ 14 h 157"/>
                      <a:gd name="T30" fmla="*/ 2 w 155"/>
                      <a:gd name="T31" fmla="*/ 15 h 157"/>
                      <a:gd name="T32" fmla="*/ 4 w 155"/>
                      <a:gd name="T33" fmla="*/ 17 h 157"/>
                      <a:gd name="T34" fmla="*/ 6 w 155"/>
                      <a:gd name="T35" fmla="*/ 18 h 157"/>
                      <a:gd name="T36" fmla="*/ 7 w 155"/>
                      <a:gd name="T37" fmla="*/ 18 h 157"/>
                      <a:gd name="T38" fmla="*/ 9 w 155"/>
                      <a:gd name="T39" fmla="*/ 18 h 157"/>
                      <a:gd name="T40" fmla="*/ 11 w 155"/>
                      <a:gd name="T41" fmla="*/ 17 h 157"/>
                      <a:gd name="T42" fmla="*/ 13 w 155"/>
                      <a:gd name="T43" fmla="*/ 15 h 157"/>
                      <a:gd name="T44" fmla="*/ 14 w 155"/>
                      <a:gd name="T45" fmla="*/ 14 h 157"/>
                      <a:gd name="T46" fmla="*/ 15 w 155"/>
                      <a:gd name="T47" fmla="*/ 11 h 157"/>
                      <a:gd name="T48" fmla="*/ 15 w 155"/>
                      <a:gd name="T49" fmla="*/ 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9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8"/>
                        </a:lnTo>
                        <a:lnTo>
                          <a:pt x="0" y="79"/>
                        </a:lnTo>
                        <a:lnTo>
                          <a:pt x="2" y="98"/>
                        </a:lnTo>
                        <a:lnTo>
                          <a:pt x="10" y="118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7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5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5" name="Freeform 18"/>
                  <p:cNvSpPr>
                    <a:spLocks/>
                  </p:cNvSpPr>
                  <p:nvPr/>
                </p:nvSpPr>
                <p:spPr bwMode="auto">
                  <a:xfrm>
                    <a:off x="2779" y="2558"/>
                    <a:ext cx="17" cy="19"/>
                  </a:xfrm>
                  <a:custGeom>
                    <a:avLst/>
                    <a:gdLst>
                      <a:gd name="T0" fmla="*/ 17 w 156"/>
                      <a:gd name="T1" fmla="*/ 9 h 157"/>
                      <a:gd name="T2" fmla="*/ 17 w 156"/>
                      <a:gd name="T3" fmla="*/ 7 h 157"/>
                      <a:gd name="T4" fmla="*/ 16 w 156"/>
                      <a:gd name="T5" fmla="*/ 5 h 157"/>
                      <a:gd name="T6" fmla="*/ 14 w 156"/>
                      <a:gd name="T7" fmla="*/ 3 h 157"/>
                      <a:gd name="T8" fmla="*/ 13 w 156"/>
                      <a:gd name="T9" fmla="*/ 1 h 157"/>
                      <a:gd name="T10" fmla="*/ 11 w 156"/>
                      <a:gd name="T11" fmla="*/ 0 h 157"/>
                      <a:gd name="T12" fmla="*/ 9 w 156"/>
                      <a:gd name="T13" fmla="*/ 0 h 157"/>
                      <a:gd name="T14" fmla="*/ 6 w 156"/>
                      <a:gd name="T15" fmla="*/ 0 h 157"/>
                      <a:gd name="T16" fmla="*/ 4 w 156"/>
                      <a:gd name="T17" fmla="*/ 1 h 157"/>
                      <a:gd name="T18" fmla="*/ 2 w 156"/>
                      <a:gd name="T19" fmla="*/ 3 h 157"/>
                      <a:gd name="T20" fmla="*/ 1 w 156"/>
                      <a:gd name="T21" fmla="*/ 5 h 157"/>
                      <a:gd name="T22" fmla="*/ 0 w 156"/>
                      <a:gd name="T23" fmla="*/ 7 h 157"/>
                      <a:gd name="T24" fmla="*/ 0 w 156"/>
                      <a:gd name="T25" fmla="*/ 9 h 157"/>
                      <a:gd name="T26" fmla="*/ 0 w 156"/>
                      <a:gd name="T27" fmla="*/ 12 h 157"/>
                      <a:gd name="T28" fmla="*/ 1 w 156"/>
                      <a:gd name="T29" fmla="*/ 14 h 157"/>
                      <a:gd name="T30" fmla="*/ 2 w 156"/>
                      <a:gd name="T31" fmla="*/ 16 h 157"/>
                      <a:gd name="T32" fmla="*/ 4 w 156"/>
                      <a:gd name="T33" fmla="*/ 18 h 157"/>
                      <a:gd name="T34" fmla="*/ 6 w 156"/>
                      <a:gd name="T35" fmla="*/ 19 h 157"/>
                      <a:gd name="T36" fmla="*/ 9 w 156"/>
                      <a:gd name="T37" fmla="*/ 19 h 157"/>
                      <a:gd name="T38" fmla="*/ 11 w 156"/>
                      <a:gd name="T39" fmla="*/ 19 h 157"/>
                      <a:gd name="T40" fmla="*/ 13 w 156"/>
                      <a:gd name="T41" fmla="*/ 18 h 157"/>
                      <a:gd name="T42" fmla="*/ 14 w 156"/>
                      <a:gd name="T43" fmla="*/ 16 h 157"/>
                      <a:gd name="T44" fmla="*/ 16 w 156"/>
                      <a:gd name="T45" fmla="*/ 14 h 157"/>
                      <a:gd name="T46" fmla="*/ 17 w 156"/>
                      <a:gd name="T47" fmla="*/ 12 h 157"/>
                      <a:gd name="T48" fmla="*/ 17 w 156"/>
                      <a:gd name="T49" fmla="*/ 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8"/>
                        </a:moveTo>
                        <a:lnTo>
                          <a:pt x="154" y="59"/>
                        </a:lnTo>
                        <a:lnTo>
                          <a:pt x="146" y="39"/>
                        </a:lnTo>
                        <a:lnTo>
                          <a:pt x="133" y="23"/>
                        </a:lnTo>
                        <a:lnTo>
                          <a:pt x="117" y="11"/>
                        </a:lnTo>
                        <a:lnTo>
                          <a:pt x="98" y="3"/>
                        </a:lnTo>
                        <a:lnTo>
                          <a:pt x="78" y="0"/>
                        </a:lnTo>
                        <a:lnTo>
                          <a:pt x="58" y="3"/>
                        </a:lnTo>
                        <a:lnTo>
                          <a:pt x="38" y="11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3" y="59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0" y="117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8" y="154"/>
                        </a:lnTo>
                        <a:lnTo>
                          <a:pt x="78" y="157"/>
                        </a:lnTo>
                        <a:lnTo>
                          <a:pt x="98" y="154"/>
                        </a:lnTo>
                        <a:lnTo>
                          <a:pt x="117" y="146"/>
                        </a:lnTo>
                        <a:lnTo>
                          <a:pt x="133" y="134"/>
                        </a:lnTo>
                        <a:lnTo>
                          <a:pt x="146" y="117"/>
                        </a:lnTo>
                        <a:lnTo>
                          <a:pt x="154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6" name="Freeform 19"/>
                  <p:cNvSpPr>
                    <a:spLocks/>
                  </p:cNvSpPr>
                  <p:nvPr/>
                </p:nvSpPr>
                <p:spPr bwMode="auto">
                  <a:xfrm>
                    <a:off x="2825" y="2598"/>
                    <a:ext cx="15" cy="19"/>
                  </a:xfrm>
                  <a:custGeom>
                    <a:avLst/>
                    <a:gdLst>
                      <a:gd name="T0" fmla="*/ 15 w 155"/>
                      <a:gd name="T1" fmla="*/ 10 h 155"/>
                      <a:gd name="T2" fmla="*/ 15 w 155"/>
                      <a:gd name="T3" fmla="*/ 7 h 155"/>
                      <a:gd name="T4" fmla="*/ 14 w 155"/>
                      <a:gd name="T5" fmla="*/ 5 h 155"/>
                      <a:gd name="T6" fmla="*/ 13 w 155"/>
                      <a:gd name="T7" fmla="*/ 3 h 155"/>
                      <a:gd name="T8" fmla="*/ 11 w 155"/>
                      <a:gd name="T9" fmla="*/ 1 h 155"/>
                      <a:gd name="T10" fmla="*/ 9 w 155"/>
                      <a:gd name="T11" fmla="*/ 0 h 155"/>
                      <a:gd name="T12" fmla="*/ 7 w 155"/>
                      <a:gd name="T13" fmla="*/ 0 h 155"/>
                      <a:gd name="T14" fmla="*/ 6 w 155"/>
                      <a:gd name="T15" fmla="*/ 0 h 155"/>
                      <a:gd name="T16" fmla="*/ 4 w 155"/>
                      <a:gd name="T17" fmla="*/ 1 h 155"/>
                      <a:gd name="T18" fmla="*/ 2 w 155"/>
                      <a:gd name="T19" fmla="*/ 3 h 155"/>
                      <a:gd name="T20" fmla="*/ 1 w 155"/>
                      <a:gd name="T21" fmla="*/ 5 h 155"/>
                      <a:gd name="T22" fmla="*/ 0 w 155"/>
                      <a:gd name="T23" fmla="*/ 7 h 155"/>
                      <a:gd name="T24" fmla="*/ 0 w 155"/>
                      <a:gd name="T25" fmla="*/ 10 h 155"/>
                      <a:gd name="T26" fmla="*/ 0 w 155"/>
                      <a:gd name="T27" fmla="*/ 12 h 155"/>
                      <a:gd name="T28" fmla="*/ 1 w 155"/>
                      <a:gd name="T29" fmla="*/ 14 h 155"/>
                      <a:gd name="T30" fmla="*/ 2 w 155"/>
                      <a:gd name="T31" fmla="*/ 16 h 155"/>
                      <a:gd name="T32" fmla="*/ 4 w 155"/>
                      <a:gd name="T33" fmla="*/ 18 h 155"/>
                      <a:gd name="T34" fmla="*/ 6 w 155"/>
                      <a:gd name="T35" fmla="*/ 19 h 155"/>
                      <a:gd name="T36" fmla="*/ 7 w 155"/>
                      <a:gd name="T37" fmla="*/ 19 h 155"/>
                      <a:gd name="T38" fmla="*/ 9 w 155"/>
                      <a:gd name="T39" fmla="*/ 19 h 155"/>
                      <a:gd name="T40" fmla="*/ 11 w 155"/>
                      <a:gd name="T41" fmla="*/ 18 h 155"/>
                      <a:gd name="T42" fmla="*/ 13 w 155"/>
                      <a:gd name="T43" fmla="*/ 16 h 155"/>
                      <a:gd name="T44" fmla="*/ 14 w 155"/>
                      <a:gd name="T45" fmla="*/ 14 h 155"/>
                      <a:gd name="T46" fmla="*/ 15 w 155"/>
                      <a:gd name="T47" fmla="*/ 12 h 155"/>
                      <a:gd name="T48" fmla="*/ 15 w 155"/>
                      <a:gd name="T49" fmla="*/ 10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7" y="2"/>
                        </a:lnTo>
                        <a:lnTo>
                          <a:pt x="77" y="0"/>
                        </a:lnTo>
                        <a:lnTo>
                          <a:pt x="57" y="2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7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5"/>
                        </a:lnTo>
                        <a:lnTo>
                          <a:pt x="57" y="153"/>
                        </a:lnTo>
                        <a:lnTo>
                          <a:pt x="77" y="155"/>
                        </a:lnTo>
                        <a:lnTo>
                          <a:pt x="97" y="153"/>
                        </a:lnTo>
                        <a:lnTo>
                          <a:pt x="116" y="145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7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7" name="Freeform 20"/>
                  <p:cNvSpPr>
                    <a:spLocks/>
                  </p:cNvSpPr>
                  <p:nvPr/>
                </p:nvSpPr>
                <p:spPr bwMode="auto">
                  <a:xfrm>
                    <a:off x="2887" y="2597"/>
                    <a:ext cx="15" cy="19"/>
                  </a:xfrm>
                  <a:custGeom>
                    <a:avLst/>
                    <a:gdLst>
                      <a:gd name="T0" fmla="*/ 15 w 157"/>
                      <a:gd name="T1" fmla="*/ 10 h 156"/>
                      <a:gd name="T2" fmla="*/ 15 w 157"/>
                      <a:gd name="T3" fmla="*/ 7 h 156"/>
                      <a:gd name="T4" fmla="*/ 14 w 157"/>
                      <a:gd name="T5" fmla="*/ 5 h 156"/>
                      <a:gd name="T6" fmla="*/ 13 w 157"/>
                      <a:gd name="T7" fmla="*/ 3 h 156"/>
                      <a:gd name="T8" fmla="*/ 11 w 157"/>
                      <a:gd name="T9" fmla="*/ 1 h 156"/>
                      <a:gd name="T10" fmla="*/ 9 w 157"/>
                      <a:gd name="T11" fmla="*/ 0 h 156"/>
                      <a:gd name="T12" fmla="*/ 7 w 157"/>
                      <a:gd name="T13" fmla="*/ 0 h 156"/>
                      <a:gd name="T14" fmla="*/ 6 w 157"/>
                      <a:gd name="T15" fmla="*/ 0 h 156"/>
                      <a:gd name="T16" fmla="*/ 4 w 157"/>
                      <a:gd name="T17" fmla="*/ 1 h 156"/>
                      <a:gd name="T18" fmla="*/ 2 w 157"/>
                      <a:gd name="T19" fmla="*/ 3 h 156"/>
                      <a:gd name="T20" fmla="*/ 1 w 157"/>
                      <a:gd name="T21" fmla="*/ 5 h 156"/>
                      <a:gd name="T22" fmla="*/ 0 w 157"/>
                      <a:gd name="T23" fmla="*/ 7 h 156"/>
                      <a:gd name="T24" fmla="*/ 0 w 157"/>
                      <a:gd name="T25" fmla="*/ 10 h 156"/>
                      <a:gd name="T26" fmla="*/ 0 w 157"/>
                      <a:gd name="T27" fmla="*/ 12 h 156"/>
                      <a:gd name="T28" fmla="*/ 1 w 157"/>
                      <a:gd name="T29" fmla="*/ 14 h 156"/>
                      <a:gd name="T30" fmla="*/ 2 w 157"/>
                      <a:gd name="T31" fmla="*/ 16 h 156"/>
                      <a:gd name="T32" fmla="*/ 4 w 157"/>
                      <a:gd name="T33" fmla="*/ 18 h 156"/>
                      <a:gd name="T34" fmla="*/ 6 w 157"/>
                      <a:gd name="T35" fmla="*/ 19 h 156"/>
                      <a:gd name="T36" fmla="*/ 7 w 157"/>
                      <a:gd name="T37" fmla="*/ 19 h 156"/>
                      <a:gd name="T38" fmla="*/ 9 w 157"/>
                      <a:gd name="T39" fmla="*/ 19 h 156"/>
                      <a:gd name="T40" fmla="*/ 11 w 157"/>
                      <a:gd name="T41" fmla="*/ 18 h 156"/>
                      <a:gd name="T42" fmla="*/ 13 w 157"/>
                      <a:gd name="T43" fmla="*/ 16 h 156"/>
                      <a:gd name="T44" fmla="*/ 14 w 157"/>
                      <a:gd name="T45" fmla="*/ 14 h 156"/>
                      <a:gd name="T46" fmla="*/ 15 w 157"/>
                      <a:gd name="T47" fmla="*/ 12 h 156"/>
                      <a:gd name="T48" fmla="*/ 15 w 157"/>
                      <a:gd name="T49" fmla="*/ 10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7" h="156">
                        <a:moveTo>
                          <a:pt x="157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4" y="23"/>
                        </a:lnTo>
                        <a:lnTo>
                          <a:pt x="118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8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4" y="57"/>
                        </a:lnTo>
                        <a:lnTo>
                          <a:pt x="0" y="78"/>
                        </a:lnTo>
                        <a:lnTo>
                          <a:pt x="4" y="98"/>
                        </a:lnTo>
                        <a:lnTo>
                          <a:pt x="10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8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7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8" name="Freeform 21"/>
                  <p:cNvSpPr>
                    <a:spLocks/>
                  </p:cNvSpPr>
                  <p:nvPr/>
                </p:nvSpPr>
                <p:spPr bwMode="auto">
                  <a:xfrm>
                    <a:off x="2926" y="2559"/>
                    <a:ext cx="15" cy="19"/>
                  </a:xfrm>
                  <a:custGeom>
                    <a:avLst/>
                    <a:gdLst>
                      <a:gd name="T0" fmla="*/ 15 w 155"/>
                      <a:gd name="T1" fmla="*/ 10 h 156"/>
                      <a:gd name="T2" fmla="*/ 15 w 155"/>
                      <a:gd name="T3" fmla="*/ 7 h 156"/>
                      <a:gd name="T4" fmla="*/ 14 w 155"/>
                      <a:gd name="T5" fmla="*/ 5 h 156"/>
                      <a:gd name="T6" fmla="*/ 13 w 155"/>
                      <a:gd name="T7" fmla="*/ 3 h 156"/>
                      <a:gd name="T8" fmla="*/ 11 w 155"/>
                      <a:gd name="T9" fmla="*/ 1 h 156"/>
                      <a:gd name="T10" fmla="*/ 9 w 155"/>
                      <a:gd name="T11" fmla="*/ 0 h 156"/>
                      <a:gd name="T12" fmla="*/ 7 w 155"/>
                      <a:gd name="T13" fmla="*/ 0 h 156"/>
                      <a:gd name="T14" fmla="*/ 6 w 155"/>
                      <a:gd name="T15" fmla="*/ 0 h 156"/>
                      <a:gd name="T16" fmla="*/ 4 w 155"/>
                      <a:gd name="T17" fmla="*/ 1 h 156"/>
                      <a:gd name="T18" fmla="*/ 2 w 155"/>
                      <a:gd name="T19" fmla="*/ 3 h 156"/>
                      <a:gd name="T20" fmla="*/ 1 w 155"/>
                      <a:gd name="T21" fmla="*/ 5 h 156"/>
                      <a:gd name="T22" fmla="*/ 0 w 155"/>
                      <a:gd name="T23" fmla="*/ 7 h 156"/>
                      <a:gd name="T24" fmla="*/ 0 w 155"/>
                      <a:gd name="T25" fmla="*/ 10 h 156"/>
                      <a:gd name="T26" fmla="*/ 0 w 155"/>
                      <a:gd name="T27" fmla="*/ 12 h 156"/>
                      <a:gd name="T28" fmla="*/ 1 w 155"/>
                      <a:gd name="T29" fmla="*/ 14 h 156"/>
                      <a:gd name="T30" fmla="*/ 2 w 155"/>
                      <a:gd name="T31" fmla="*/ 16 h 156"/>
                      <a:gd name="T32" fmla="*/ 4 w 155"/>
                      <a:gd name="T33" fmla="*/ 18 h 156"/>
                      <a:gd name="T34" fmla="*/ 6 w 155"/>
                      <a:gd name="T35" fmla="*/ 19 h 156"/>
                      <a:gd name="T36" fmla="*/ 7 w 155"/>
                      <a:gd name="T37" fmla="*/ 19 h 156"/>
                      <a:gd name="T38" fmla="*/ 9 w 155"/>
                      <a:gd name="T39" fmla="*/ 19 h 156"/>
                      <a:gd name="T40" fmla="*/ 11 w 155"/>
                      <a:gd name="T41" fmla="*/ 18 h 156"/>
                      <a:gd name="T42" fmla="*/ 13 w 155"/>
                      <a:gd name="T43" fmla="*/ 16 h 156"/>
                      <a:gd name="T44" fmla="*/ 14 w 155"/>
                      <a:gd name="T45" fmla="*/ 14 h 156"/>
                      <a:gd name="T46" fmla="*/ 15 w 155"/>
                      <a:gd name="T47" fmla="*/ 12 h 156"/>
                      <a:gd name="T48" fmla="*/ 15 w 155"/>
                      <a:gd name="T49" fmla="*/ 10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6">
                        <a:moveTo>
                          <a:pt x="155" y="78"/>
                        </a:moveTo>
                        <a:lnTo>
                          <a:pt x="153" y="58"/>
                        </a:lnTo>
                        <a:lnTo>
                          <a:pt x="145" y="40"/>
                        </a:lnTo>
                        <a:lnTo>
                          <a:pt x="132" y="22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1"/>
                        </a:lnTo>
                        <a:lnTo>
                          <a:pt x="22" y="22"/>
                        </a:lnTo>
                        <a:lnTo>
                          <a:pt x="10" y="40"/>
                        </a:lnTo>
                        <a:lnTo>
                          <a:pt x="2" y="58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6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69" name="Freeform 22"/>
                  <p:cNvSpPr>
                    <a:spLocks/>
                  </p:cNvSpPr>
                  <p:nvPr/>
                </p:nvSpPr>
                <p:spPr bwMode="auto">
                  <a:xfrm>
                    <a:off x="2944" y="2500"/>
                    <a:ext cx="16" cy="17"/>
                  </a:xfrm>
                  <a:custGeom>
                    <a:avLst/>
                    <a:gdLst>
                      <a:gd name="T0" fmla="*/ 16 w 156"/>
                      <a:gd name="T1" fmla="*/ 9 h 156"/>
                      <a:gd name="T2" fmla="*/ 16 w 156"/>
                      <a:gd name="T3" fmla="*/ 6 h 156"/>
                      <a:gd name="T4" fmla="*/ 15 w 156"/>
                      <a:gd name="T5" fmla="*/ 4 h 156"/>
                      <a:gd name="T6" fmla="*/ 14 w 156"/>
                      <a:gd name="T7" fmla="*/ 3 h 156"/>
                      <a:gd name="T8" fmla="*/ 12 w 156"/>
                      <a:gd name="T9" fmla="*/ 1 h 156"/>
                      <a:gd name="T10" fmla="*/ 10 w 156"/>
                      <a:gd name="T11" fmla="*/ 0 h 156"/>
                      <a:gd name="T12" fmla="*/ 8 w 156"/>
                      <a:gd name="T13" fmla="*/ 0 h 156"/>
                      <a:gd name="T14" fmla="*/ 6 w 156"/>
                      <a:gd name="T15" fmla="*/ 0 h 156"/>
                      <a:gd name="T16" fmla="*/ 4 w 156"/>
                      <a:gd name="T17" fmla="*/ 1 h 156"/>
                      <a:gd name="T18" fmla="*/ 2 w 156"/>
                      <a:gd name="T19" fmla="*/ 3 h 156"/>
                      <a:gd name="T20" fmla="*/ 1 w 156"/>
                      <a:gd name="T21" fmla="*/ 4 h 156"/>
                      <a:gd name="T22" fmla="*/ 0 w 156"/>
                      <a:gd name="T23" fmla="*/ 6 h 156"/>
                      <a:gd name="T24" fmla="*/ 0 w 156"/>
                      <a:gd name="T25" fmla="*/ 9 h 156"/>
                      <a:gd name="T26" fmla="*/ 0 w 156"/>
                      <a:gd name="T27" fmla="*/ 11 h 156"/>
                      <a:gd name="T28" fmla="*/ 1 w 156"/>
                      <a:gd name="T29" fmla="*/ 13 h 156"/>
                      <a:gd name="T30" fmla="*/ 2 w 156"/>
                      <a:gd name="T31" fmla="*/ 14 h 156"/>
                      <a:gd name="T32" fmla="*/ 4 w 156"/>
                      <a:gd name="T33" fmla="*/ 16 h 156"/>
                      <a:gd name="T34" fmla="*/ 6 w 156"/>
                      <a:gd name="T35" fmla="*/ 17 h 156"/>
                      <a:gd name="T36" fmla="*/ 8 w 156"/>
                      <a:gd name="T37" fmla="*/ 17 h 156"/>
                      <a:gd name="T38" fmla="*/ 10 w 156"/>
                      <a:gd name="T39" fmla="*/ 17 h 156"/>
                      <a:gd name="T40" fmla="*/ 12 w 156"/>
                      <a:gd name="T41" fmla="*/ 16 h 156"/>
                      <a:gd name="T42" fmla="*/ 14 w 156"/>
                      <a:gd name="T43" fmla="*/ 14 h 156"/>
                      <a:gd name="T44" fmla="*/ 15 w 156"/>
                      <a:gd name="T45" fmla="*/ 13 h 156"/>
                      <a:gd name="T46" fmla="*/ 16 w 156"/>
                      <a:gd name="T47" fmla="*/ 11 h 156"/>
                      <a:gd name="T48" fmla="*/ 16 w 156"/>
                      <a:gd name="T49" fmla="*/ 9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7"/>
                        </a:lnTo>
                        <a:lnTo>
                          <a:pt x="146" y="39"/>
                        </a:lnTo>
                        <a:lnTo>
                          <a:pt x="134" y="23"/>
                        </a:lnTo>
                        <a:lnTo>
                          <a:pt x="118" y="11"/>
                        </a:lnTo>
                        <a:lnTo>
                          <a:pt x="98" y="3"/>
                        </a:lnTo>
                        <a:lnTo>
                          <a:pt x="79" y="0"/>
                        </a:lnTo>
                        <a:lnTo>
                          <a:pt x="58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7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1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9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6" y="117"/>
                        </a:lnTo>
                        <a:lnTo>
                          <a:pt x="153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0" name="Freeform 23"/>
                  <p:cNvSpPr>
                    <a:spLocks/>
                  </p:cNvSpPr>
                  <p:nvPr/>
                </p:nvSpPr>
                <p:spPr bwMode="auto">
                  <a:xfrm>
                    <a:off x="2944" y="2442"/>
                    <a:ext cx="16" cy="19"/>
                  </a:xfrm>
                  <a:custGeom>
                    <a:avLst/>
                    <a:gdLst>
                      <a:gd name="T0" fmla="*/ 16 w 156"/>
                      <a:gd name="T1" fmla="*/ 9 h 155"/>
                      <a:gd name="T2" fmla="*/ 16 w 156"/>
                      <a:gd name="T3" fmla="*/ 7 h 155"/>
                      <a:gd name="T4" fmla="*/ 15 w 156"/>
                      <a:gd name="T5" fmla="*/ 5 h 155"/>
                      <a:gd name="T6" fmla="*/ 14 w 156"/>
                      <a:gd name="T7" fmla="*/ 3 h 155"/>
                      <a:gd name="T8" fmla="*/ 12 w 156"/>
                      <a:gd name="T9" fmla="*/ 1 h 155"/>
                      <a:gd name="T10" fmla="*/ 10 w 156"/>
                      <a:gd name="T11" fmla="*/ 0 h 155"/>
                      <a:gd name="T12" fmla="*/ 8 w 156"/>
                      <a:gd name="T13" fmla="*/ 0 h 155"/>
                      <a:gd name="T14" fmla="*/ 6 w 156"/>
                      <a:gd name="T15" fmla="*/ 0 h 155"/>
                      <a:gd name="T16" fmla="*/ 4 w 156"/>
                      <a:gd name="T17" fmla="*/ 1 h 155"/>
                      <a:gd name="T18" fmla="*/ 2 w 156"/>
                      <a:gd name="T19" fmla="*/ 3 h 155"/>
                      <a:gd name="T20" fmla="*/ 1 w 156"/>
                      <a:gd name="T21" fmla="*/ 5 h 155"/>
                      <a:gd name="T22" fmla="*/ 0 w 156"/>
                      <a:gd name="T23" fmla="*/ 7 h 155"/>
                      <a:gd name="T24" fmla="*/ 0 w 156"/>
                      <a:gd name="T25" fmla="*/ 9 h 155"/>
                      <a:gd name="T26" fmla="*/ 0 w 156"/>
                      <a:gd name="T27" fmla="*/ 12 h 155"/>
                      <a:gd name="T28" fmla="*/ 1 w 156"/>
                      <a:gd name="T29" fmla="*/ 14 h 155"/>
                      <a:gd name="T30" fmla="*/ 2 w 156"/>
                      <a:gd name="T31" fmla="*/ 16 h 155"/>
                      <a:gd name="T32" fmla="*/ 4 w 156"/>
                      <a:gd name="T33" fmla="*/ 18 h 155"/>
                      <a:gd name="T34" fmla="*/ 6 w 156"/>
                      <a:gd name="T35" fmla="*/ 19 h 155"/>
                      <a:gd name="T36" fmla="*/ 8 w 156"/>
                      <a:gd name="T37" fmla="*/ 19 h 155"/>
                      <a:gd name="T38" fmla="*/ 10 w 156"/>
                      <a:gd name="T39" fmla="*/ 19 h 155"/>
                      <a:gd name="T40" fmla="*/ 12 w 156"/>
                      <a:gd name="T41" fmla="*/ 18 h 155"/>
                      <a:gd name="T42" fmla="*/ 14 w 156"/>
                      <a:gd name="T43" fmla="*/ 16 h 155"/>
                      <a:gd name="T44" fmla="*/ 15 w 156"/>
                      <a:gd name="T45" fmla="*/ 14 h 155"/>
                      <a:gd name="T46" fmla="*/ 16 w 156"/>
                      <a:gd name="T47" fmla="*/ 12 h 155"/>
                      <a:gd name="T48" fmla="*/ 16 w 156"/>
                      <a:gd name="T49" fmla="*/ 9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5">
                        <a:moveTo>
                          <a:pt x="156" y="77"/>
                        </a:moveTo>
                        <a:lnTo>
                          <a:pt x="154" y="57"/>
                        </a:lnTo>
                        <a:lnTo>
                          <a:pt x="146" y="38"/>
                        </a:lnTo>
                        <a:lnTo>
                          <a:pt x="134" y="22"/>
                        </a:lnTo>
                        <a:lnTo>
                          <a:pt x="118" y="10"/>
                        </a:lnTo>
                        <a:lnTo>
                          <a:pt x="99" y="2"/>
                        </a:lnTo>
                        <a:lnTo>
                          <a:pt x="79" y="0"/>
                        </a:lnTo>
                        <a:lnTo>
                          <a:pt x="58" y="2"/>
                        </a:lnTo>
                        <a:lnTo>
                          <a:pt x="40" y="10"/>
                        </a:lnTo>
                        <a:lnTo>
                          <a:pt x="23" y="22"/>
                        </a:lnTo>
                        <a:lnTo>
                          <a:pt x="11" y="38"/>
                        </a:lnTo>
                        <a:lnTo>
                          <a:pt x="3" y="57"/>
                        </a:lnTo>
                        <a:lnTo>
                          <a:pt x="0" y="77"/>
                        </a:lnTo>
                        <a:lnTo>
                          <a:pt x="3" y="98"/>
                        </a:lnTo>
                        <a:lnTo>
                          <a:pt x="11" y="116"/>
                        </a:lnTo>
                        <a:lnTo>
                          <a:pt x="23" y="132"/>
                        </a:lnTo>
                        <a:lnTo>
                          <a:pt x="40" y="145"/>
                        </a:lnTo>
                        <a:lnTo>
                          <a:pt x="58" y="153"/>
                        </a:lnTo>
                        <a:lnTo>
                          <a:pt x="79" y="155"/>
                        </a:lnTo>
                        <a:lnTo>
                          <a:pt x="99" y="153"/>
                        </a:lnTo>
                        <a:lnTo>
                          <a:pt x="118" y="145"/>
                        </a:lnTo>
                        <a:lnTo>
                          <a:pt x="134" y="132"/>
                        </a:lnTo>
                        <a:lnTo>
                          <a:pt x="146" y="116"/>
                        </a:lnTo>
                        <a:lnTo>
                          <a:pt x="154" y="98"/>
                        </a:lnTo>
                        <a:lnTo>
                          <a:pt x="156" y="7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1" name="Freeform 24"/>
                  <p:cNvSpPr>
                    <a:spLocks/>
                  </p:cNvSpPr>
                  <p:nvPr/>
                </p:nvSpPr>
                <p:spPr bwMode="auto">
                  <a:xfrm>
                    <a:off x="2911" y="2392"/>
                    <a:ext cx="15" cy="19"/>
                  </a:xfrm>
                  <a:custGeom>
                    <a:avLst/>
                    <a:gdLst>
                      <a:gd name="T0" fmla="*/ 15 w 155"/>
                      <a:gd name="T1" fmla="*/ 9 h 157"/>
                      <a:gd name="T2" fmla="*/ 15 w 155"/>
                      <a:gd name="T3" fmla="*/ 7 h 157"/>
                      <a:gd name="T4" fmla="*/ 14 w 155"/>
                      <a:gd name="T5" fmla="*/ 5 h 157"/>
                      <a:gd name="T6" fmla="*/ 13 w 155"/>
                      <a:gd name="T7" fmla="*/ 3 h 157"/>
                      <a:gd name="T8" fmla="*/ 11 w 155"/>
                      <a:gd name="T9" fmla="*/ 1 h 157"/>
                      <a:gd name="T10" fmla="*/ 9 w 155"/>
                      <a:gd name="T11" fmla="*/ 0 h 157"/>
                      <a:gd name="T12" fmla="*/ 7 w 155"/>
                      <a:gd name="T13" fmla="*/ 0 h 157"/>
                      <a:gd name="T14" fmla="*/ 6 w 155"/>
                      <a:gd name="T15" fmla="*/ 0 h 157"/>
                      <a:gd name="T16" fmla="*/ 4 w 155"/>
                      <a:gd name="T17" fmla="*/ 1 h 157"/>
                      <a:gd name="T18" fmla="*/ 2 w 155"/>
                      <a:gd name="T19" fmla="*/ 3 h 157"/>
                      <a:gd name="T20" fmla="*/ 1 w 155"/>
                      <a:gd name="T21" fmla="*/ 5 h 157"/>
                      <a:gd name="T22" fmla="*/ 0 w 155"/>
                      <a:gd name="T23" fmla="*/ 7 h 157"/>
                      <a:gd name="T24" fmla="*/ 0 w 155"/>
                      <a:gd name="T25" fmla="*/ 9 h 157"/>
                      <a:gd name="T26" fmla="*/ 0 w 155"/>
                      <a:gd name="T27" fmla="*/ 12 h 157"/>
                      <a:gd name="T28" fmla="*/ 1 w 155"/>
                      <a:gd name="T29" fmla="*/ 14 h 157"/>
                      <a:gd name="T30" fmla="*/ 2 w 155"/>
                      <a:gd name="T31" fmla="*/ 16 h 157"/>
                      <a:gd name="T32" fmla="*/ 4 w 155"/>
                      <a:gd name="T33" fmla="*/ 18 h 157"/>
                      <a:gd name="T34" fmla="*/ 6 w 155"/>
                      <a:gd name="T35" fmla="*/ 19 h 157"/>
                      <a:gd name="T36" fmla="*/ 7 w 155"/>
                      <a:gd name="T37" fmla="*/ 19 h 157"/>
                      <a:gd name="T38" fmla="*/ 9 w 155"/>
                      <a:gd name="T39" fmla="*/ 19 h 157"/>
                      <a:gd name="T40" fmla="*/ 11 w 155"/>
                      <a:gd name="T41" fmla="*/ 18 h 157"/>
                      <a:gd name="T42" fmla="*/ 13 w 155"/>
                      <a:gd name="T43" fmla="*/ 16 h 157"/>
                      <a:gd name="T44" fmla="*/ 14 w 155"/>
                      <a:gd name="T45" fmla="*/ 14 h 157"/>
                      <a:gd name="T46" fmla="*/ 15 w 155"/>
                      <a:gd name="T47" fmla="*/ 12 h 157"/>
                      <a:gd name="T48" fmla="*/ 15 w 155"/>
                      <a:gd name="T49" fmla="*/ 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8"/>
                        </a:moveTo>
                        <a:lnTo>
                          <a:pt x="153" y="59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9"/>
                        </a:lnTo>
                        <a:lnTo>
                          <a:pt x="0" y="78"/>
                        </a:lnTo>
                        <a:lnTo>
                          <a:pt x="2" y="99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7" y="153"/>
                        </a:lnTo>
                        <a:lnTo>
                          <a:pt x="77" y="157"/>
                        </a:lnTo>
                        <a:lnTo>
                          <a:pt x="98" y="153"/>
                        </a:lnTo>
                        <a:lnTo>
                          <a:pt x="116" y="147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9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2" name="Freeform 25"/>
                  <p:cNvSpPr>
                    <a:spLocks/>
                  </p:cNvSpPr>
                  <p:nvPr/>
                </p:nvSpPr>
                <p:spPr bwMode="auto">
                  <a:xfrm>
                    <a:off x="2801" y="2590"/>
                    <a:ext cx="61" cy="37"/>
                  </a:xfrm>
                  <a:custGeom>
                    <a:avLst/>
                    <a:gdLst>
                      <a:gd name="T0" fmla="*/ 0 w 614"/>
                      <a:gd name="T1" fmla="*/ 15 h 314"/>
                      <a:gd name="T2" fmla="*/ 3 w 614"/>
                      <a:gd name="T3" fmla="*/ 6 h 314"/>
                      <a:gd name="T4" fmla="*/ 10 w 614"/>
                      <a:gd name="T5" fmla="*/ 0 h 314"/>
                      <a:gd name="T6" fmla="*/ 18 w 614"/>
                      <a:gd name="T7" fmla="*/ 0 h 314"/>
                      <a:gd name="T8" fmla="*/ 57 w 614"/>
                      <a:gd name="T9" fmla="*/ 14 h 314"/>
                      <a:gd name="T10" fmla="*/ 61 w 614"/>
                      <a:gd name="T11" fmla="*/ 20 h 314"/>
                      <a:gd name="T12" fmla="*/ 60 w 614"/>
                      <a:gd name="T13" fmla="*/ 28 h 314"/>
                      <a:gd name="T14" fmla="*/ 57 w 614"/>
                      <a:gd name="T15" fmla="*/ 37 h 314"/>
                      <a:gd name="T16" fmla="*/ 55 w 614"/>
                      <a:gd name="T17" fmla="*/ 37 h 314"/>
                      <a:gd name="T18" fmla="*/ 52 w 614"/>
                      <a:gd name="T19" fmla="*/ 37 h 314"/>
                      <a:gd name="T20" fmla="*/ 50 w 614"/>
                      <a:gd name="T21" fmla="*/ 36 h 314"/>
                      <a:gd name="T22" fmla="*/ 47 w 614"/>
                      <a:gd name="T23" fmla="*/ 36 h 314"/>
                      <a:gd name="T24" fmla="*/ 45 w 614"/>
                      <a:gd name="T25" fmla="*/ 35 h 314"/>
                      <a:gd name="T26" fmla="*/ 42 w 614"/>
                      <a:gd name="T27" fmla="*/ 35 h 314"/>
                      <a:gd name="T28" fmla="*/ 39 w 614"/>
                      <a:gd name="T29" fmla="*/ 34 h 314"/>
                      <a:gd name="T30" fmla="*/ 36 w 614"/>
                      <a:gd name="T31" fmla="*/ 33 h 314"/>
                      <a:gd name="T32" fmla="*/ 34 w 614"/>
                      <a:gd name="T33" fmla="*/ 32 h 314"/>
                      <a:gd name="T34" fmla="*/ 31 w 614"/>
                      <a:gd name="T35" fmla="*/ 31 h 314"/>
                      <a:gd name="T36" fmla="*/ 28 w 614"/>
                      <a:gd name="T37" fmla="*/ 31 h 314"/>
                      <a:gd name="T38" fmla="*/ 26 w 614"/>
                      <a:gd name="T39" fmla="*/ 30 h 314"/>
                      <a:gd name="T40" fmla="*/ 23 w 614"/>
                      <a:gd name="T41" fmla="*/ 29 h 314"/>
                      <a:gd name="T42" fmla="*/ 20 w 614"/>
                      <a:gd name="T43" fmla="*/ 27 h 314"/>
                      <a:gd name="T44" fmla="*/ 18 w 614"/>
                      <a:gd name="T45" fmla="*/ 26 h 314"/>
                      <a:gd name="T46" fmla="*/ 15 w 614"/>
                      <a:gd name="T47" fmla="*/ 25 h 314"/>
                      <a:gd name="T48" fmla="*/ 13 w 614"/>
                      <a:gd name="T49" fmla="*/ 24 h 314"/>
                      <a:gd name="T50" fmla="*/ 11 w 614"/>
                      <a:gd name="T51" fmla="*/ 23 h 314"/>
                      <a:gd name="T52" fmla="*/ 6 w 614"/>
                      <a:gd name="T53" fmla="*/ 20 h 314"/>
                      <a:gd name="T54" fmla="*/ 0 w 614"/>
                      <a:gd name="T55" fmla="*/ 15 h 31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614" h="314">
                        <a:moveTo>
                          <a:pt x="0" y="128"/>
                        </a:moveTo>
                        <a:lnTo>
                          <a:pt x="30" y="48"/>
                        </a:lnTo>
                        <a:lnTo>
                          <a:pt x="103" y="0"/>
                        </a:lnTo>
                        <a:lnTo>
                          <a:pt x="179" y="3"/>
                        </a:lnTo>
                        <a:lnTo>
                          <a:pt x="570" y="122"/>
                        </a:lnTo>
                        <a:lnTo>
                          <a:pt x="614" y="167"/>
                        </a:lnTo>
                        <a:lnTo>
                          <a:pt x="608" y="240"/>
                        </a:lnTo>
                        <a:lnTo>
                          <a:pt x="576" y="314"/>
                        </a:lnTo>
                        <a:lnTo>
                          <a:pt x="552" y="312"/>
                        </a:lnTo>
                        <a:lnTo>
                          <a:pt x="527" y="310"/>
                        </a:lnTo>
                        <a:lnTo>
                          <a:pt x="502" y="307"/>
                        </a:lnTo>
                        <a:lnTo>
                          <a:pt x="476" y="303"/>
                        </a:lnTo>
                        <a:lnTo>
                          <a:pt x="448" y="299"/>
                        </a:lnTo>
                        <a:lnTo>
                          <a:pt x="422" y="294"/>
                        </a:lnTo>
                        <a:lnTo>
                          <a:pt x="394" y="288"/>
                        </a:lnTo>
                        <a:lnTo>
                          <a:pt x="367" y="282"/>
                        </a:lnTo>
                        <a:lnTo>
                          <a:pt x="340" y="275"/>
                        </a:lnTo>
                        <a:lnTo>
                          <a:pt x="312" y="267"/>
                        </a:lnTo>
                        <a:lnTo>
                          <a:pt x="285" y="261"/>
                        </a:lnTo>
                        <a:lnTo>
                          <a:pt x="259" y="251"/>
                        </a:lnTo>
                        <a:lnTo>
                          <a:pt x="231" y="243"/>
                        </a:lnTo>
                        <a:lnTo>
                          <a:pt x="205" y="233"/>
                        </a:lnTo>
                        <a:lnTo>
                          <a:pt x="180" y="224"/>
                        </a:lnTo>
                        <a:lnTo>
                          <a:pt x="155" y="214"/>
                        </a:lnTo>
                        <a:lnTo>
                          <a:pt x="131" y="203"/>
                        </a:lnTo>
                        <a:lnTo>
                          <a:pt x="107" y="193"/>
                        </a:lnTo>
                        <a:lnTo>
                          <a:pt x="63" y="170"/>
                        </a:lnTo>
                        <a:lnTo>
                          <a:pt x="0" y="128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3" name="Freeform 26"/>
                  <p:cNvSpPr>
                    <a:spLocks/>
                  </p:cNvSpPr>
                  <p:nvPr/>
                </p:nvSpPr>
                <p:spPr bwMode="auto">
                  <a:xfrm>
                    <a:off x="2861" y="2588"/>
                    <a:ext cx="59" cy="39"/>
                  </a:xfrm>
                  <a:custGeom>
                    <a:avLst/>
                    <a:gdLst>
                      <a:gd name="T0" fmla="*/ 5 w 588"/>
                      <a:gd name="T1" fmla="*/ 39 h 339"/>
                      <a:gd name="T2" fmla="*/ 0 w 588"/>
                      <a:gd name="T3" fmla="*/ 31 h 339"/>
                      <a:gd name="T4" fmla="*/ 1 w 588"/>
                      <a:gd name="T5" fmla="*/ 23 h 339"/>
                      <a:gd name="T6" fmla="*/ 6 w 588"/>
                      <a:gd name="T7" fmla="*/ 18 h 339"/>
                      <a:gd name="T8" fmla="*/ 47 w 588"/>
                      <a:gd name="T9" fmla="*/ 0 h 339"/>
                      <a:gd name="T10" fmla="*/ 53 w 588"/>
                      <a:gd name="T11" fmla="*/ 1 h 339"/>
                      <a:gd name="T12" fmla="*/ 58 w 588"/>
                      <a:gd name="T13" fmla="*/ 6 h 339"/>
                      <a:gd name="T14" fmla="*/ 59 w 588"/>
                      <a:gd name="T15" fmla="*/ 14 h 339"/>
                      <a:gd name="T16" fmla="*/ 58 w 588"/>
                      <a:gd name="T17" fmla="*/ 15 h 339"/>
                      <a:gd name="T18" fmla="*/ 57 w 588"/>
                      <a:gd name="T19" fmla="*/ 17 h 339"/>
                      <a:gd name="T20" fmla="*/ 55 w 588"/>
                      <a:gd name="T21" fmla="*/ 18 h 339"/>
                      <a:gd name="T22" fmla="*/ 54 w 588"/>
                      <a:gd name="T23" fmla="*/ 19 h 339"/>
                      <a:gd name="T24" fmla="*/ 53 w 588"/>
                      <a:gd name="T25" fmla="*/ 20 h 339"/>
                      <a:gd name="T26" fmla="*/ 51 w 588"/>
                      <a:gd name="T27" fmla="*/ 21 h 339"/>
                      <a:gd name="T28" fmla="*/ 50 w 588"/>
                      <a:gd name="T29" fmla="*/ 22 h 339"/>
                      <a:gd name="T30" fmla="*/ 49 w 588"/>
                      <a:gd name="T31" fmla="*/ 23 h 339"/>
                      <a:gd name="T32" fmla="*/ 47 w 588"/>
                      <a:gd name="T33" fmla="*/ 23 h 339"/>
                      <a:gd name="T34" fmla="*/ 46 w 588"/>
                      <a:gd name="T35" fmla="*/ 24 h 339"/>
                      <a:gd name="T36" fmla="*/ 44 w 588"/>
                      <a:gd name="T37" fmla="*/ 25 h 339"/>
                      <a:gd name="T38" fmla="*/ 42 w 588"/>
                      <a:gd name="T39" fmla="*/ 26 h 339"/>
                      <a:gd name="T40" fmla="*/ 41 w 588"/>
                      <a:gd name="T41" fmla="*/ 27 h 339"/>
                      <a:gd name="T42" fmla="*/ 39 w 588"/>
                      <a:gd name="T43" fmla="*/ 28 h 339"/>
                      <a:gd name="T44" fmla="*/ 38 w 588"/>
                      <a:gd name="T45" fmla="*/ 29 h 339"/>
                      <a:gd name="T46" fmla="*/ 36 w 588"/>
                      <a:gd name="T47" fmla="*/ 29 h 339"/>
                      <a:gd name="T48" fmla="*/ 34 w 588"/>
                      <a:gd name="T49" fmla="*/ 30 h 339"/>
                      <a:gd name="T50" fmla="*/ 33 w 588"/>
                      <a:gd name="T51" fmla="*/ 31 h 339"/>
                      <a:gd name="T52" fmla="*/ 31 w 588"/>
                      <a:gd name="T53" fmla="*/ 32 h 339"/>
                      <a:gd name="T54" fmla="*/ 29 w 588"/>
                      <a:gd name="T55" fmla="*/ 32 h 339"/>
                      <a:gd name="T56" fmla="*/ 27 w 588"/>
                      <a:gd name="T57" fmla="*/ 33 h 339"/>
                      <a:gd name="T58" fmla="*/ 26 w 588"/>
                      <a:gd name="T59" fmla="*/ 33 h 339"/>
                      <a:gd name="T60" fmla="*/ 24 w 588"/>
                      <a:gd name="T61" fmla="*/ 34 h 339"/>
                      <a:gd name="T62" fmla="*/ 22 w 588"/>
                      <a:gd name="T63" fmla="*/ 34 h 339"/>
                      <a:gd name="T64" fmla="*/ 21 w 588"/>
                      <a:gd name="T65" fmla="*/ 35 h 339"/>
                      <a:gd name="T66" fmla="*/ 19 w 588"/>
                      <a:gd name="T67" fmla="*/ 35 h 339"/>
                      <a:gd name="T68" fmla="*/ 17 w 588"/>
                      <a:gd name="T69" fmla="*/ 36 h 339"/>
                      <a:gd name="T70" fmla="*/ 16 w 588"/>
                      <a:gd name="T71" fmla="*/ 36 h 339"/>
                      <a:gd name="T72" fmla="*/ 14 w 588"/>
                      <a:gd name="T73" fmla="*/ 37 h 339"/>
                      <a:gd name="T74" fmla="*/ 12 w 588"/>
                      <a:gd name="T75" fmla="*/ 37 h 339"/>
                      <a:gd name="T76" fmla="*/ 11 w 588"/>
                      <a:gd name="T77" fmla="*/ 37 h 339"/>
                      <a:gd name="T78" fmla="*/ 9 w 588"/>
                      <a:gd name="T79" fmla="*/ 37 h 339"/>
                      <a:gd name="T80" fmla="*/ 6 w 588"/>
                      <a:gd name="T81" fmla="*/ 38 h 339"/>
                      <a:gd name="T82" fmla="*/ 6 w 588"/>
                      <a:gd name="T83" fmla="*/ 38 h 339"/>
                      <a:gd name="T84" fmla="*/ 5 w 588"/>
                      <a:gd name="T85" fmla="*/ 39 h 33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588" h="339">
                        <a:moveTo>
                          <a:pt x="48" y="339"/>
                        </a:moveTo>
                        <a:lnTo>
                          <a:pt x="0" y="272"/>
                        </a:lnTo>
                        <a:lnTo>
                          <a:pt x="8" y="201"/>
                        </a:lnTo>
                        <a:lnTo>
                          <a:pt x="56" y="156"/>
                        </a:lnTo>
                        <a:lnTo>
                          <a:pt x="465" y="0"/>
                        </a:lnTo>
                        <a:lnTo>
                          <a:pt x="528" y="6"/>
                        </a:lnTo>
                        <a:lnTo>
                          <a:pt x="578" y="48"/>
                        </a:lnTo>
                        <a:lnTo>
                          <a:pt x="588" y="124"/>
                        </a:lnTo>
                        <a:lnTo>
                          <a:pt x="577" y="134"/>
                        </a:lnTo>
                        <a:lnTo>
                          <a:pt x="565" y="144"/>
                        </a:lnTo>
                        <a:lnTo>
                          <a:pt x="553" y="153"/>
                        </a:lnTo>
                        <a:lnTo>
                          <a:pt x="540" y="162"/>
                        </a:lnTo>
                        <a:lnTo>
                          <a:pt x="527" y="170"/>
                        </a:lnTo>
                        <a:lnTo>
                          <a:pt x="513" y="179"/>
                        </a:lnTo>
                        <a:lnTo>
                          <a:pt x="499" y="188"/>
                        </a:lnTo>
                        <a:lnTo>
                          <a:pt x="484" y="196"/>
                        </a:lnTo>
                        <a:lnTo>
                          <a:pt x="469" y="204"/>
                        </a:lnTo>
                        <a:lnTo>
                          <a:pt x="455" y="212"/>
                        </a:lnTo>
                        <a:lnTo>
                          <a:pt x="439" y="220"/>
                        </a:lnTo>
                        <a:lnTo>
                          <a:pt x="423" y="228"/>
                        </a:lnTo>
                        <a:lnTo>
                          <a:pt x="407" y="235"/>
                        </a:lnTo>
                        <a:lnTo>
                          <a:pt x="391" y="242"/>
                        </a:lnTo>
                        <a:lnTo>
                          <a:pt x="375" y="249"/>
                        </a:lnTo>
                        <a:lnTo>
                          <a:pt x="359" y="256"/>
                        </a:lnTo>
                        <a:lnTo>
                          <a:pt x="341" y="263"/>
                        </a:lnTo>
                        <a:lnTo>
                          <a:pt x="324" y="268"/>
                        </a:lnTo>
                        <a:lnTo>
                          <a:pt x="308" y="274"/>
                        </a:lnTo>
                        <a:lnTo>
                          <a:pt x="291" y="280"/>
                        </a:lnTo>
                        <a:lnTo>
                          <a:pt x="274" y="286"/>
                        </a:lnTo>
                        <a:lnTo>
                          <a:pt x="257" y="290"/>
                        </a:lnTo>
                        <a:lnTo>
                          <a:pt x="240" y="295"/>
                        </a:lnTo>
                        <a:lnTo>
                          <a:pt x="224" y="299"/>
                        </a:lnTo>
                        <a:lnTo>
                          <a:pt x="207" y="304"/>
                        </a:lnTo>
                        <a:lnTo>
                          <a:pt x="190" y="307"/>
                        </a:lnTo>
                        <a:lnTo>
                          <a:pt x="174" y="311"/>
                        </a:lnTo>
                        <a:lnTo>
                          <a:pt x="156" y="314"/>
                        </a:lnTo>
                        <a:lnTo>
                          <a:pt x="140" y="318"/>
                        </a:lnTo>
                        <a:lnTo>
                          <a:pt x="124" y="320"/>
                        </a:lnTo>
                        <a:lnTo>
                          <a:pt x="108" y="322"/>
                        </a:lnTo>
                        <a:lnTo>
                          <a:pt x="94" y="323"/>
                        </a:lnTo>
                        <a:lnTo>
                          <a:pt x="56" y="327"/>
                        </a:lnTo>
                        <a:lnTo>
                          <a:pt x="56" y="329"/>
                        </a:lnTo>
                        <a:lnTo>
                          <a:pt x="48" y="33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4" name="Freeform 27"/>
                  <p:cNvSpPr>
                    <a:spLocks/>
                  </p:cNvSpPr>
                  <p:nvPr/>
                </p:nvSpPr>
                <p:spPr bwMode="auto">
                  <a:xfrm>
                    <a:off x="2914" y="2544"/>
                    <a:ext cx="41" cy="53"/>
                  </a:xfrm>
                  <a:custGeom>
                    <a:avLst/>
                    <a:gdLst>
                      <a:gd name="T0" fmla="*/ 11 w 420"/>
                      <a:gd name="T1" fmla="*/ 53 h 448"/>
                      <a:gd name="T2" fmla="*/ 5 w 420"/>
                      <a:gd name="T3" fmla="*/ 48 h 448"/>
                      <a:gd name="T4" fmla="*/ 0 w 420"/>
                      <a:gd name="T5" fmla="*/ 44 h 448"/>
                      <a:gd name="T6" fmla="*/ 0 w 420"/>
                      <a:gd name="T7" fmla="*/ 38 h 448"/>
                      <a:gd name="T8" fmla="*/ 24 w 420"/>
                      <a:gd name="T9" fmla="*/ 0 h 448"/>
                      <a:gd name="T10" fmla="*/ 30 w 420"/>
                      <a:gd name="T11" fmla="*/ 0 h 448"/>
                      <a:gd name="T12" fmla="*/ 37 w 420"/>
                      <a:gd name="T13" fmla="*/ 4 h 448"/>
                      <a:gd name="T14" fmla="*/ 41 w 420"/>
                      <a:gd name="T15" fmla="*/ 11 h 448"/>
                      <a:gd name="T16" fmla="*/ 41 w 420"/>
                      <a:gd name="T17" fmla="*/ 12 h 448"/>
                      <a:gd name="T18" fmla="*/ 40 w 420"/>
                      <a:gd name="T19" fmla="*/ 13 h 448"/>
                      <a:gd name="T20" fmla="*/ 40 w 420"/>
                      <a:gd name="T21" fmla="*/ 15 h 448"/>
                      <a:gd name="T22" fmla="*/ 39 w 420"/>
                      <a:gd name="T23" fmla="*/ 16 h 448"/>
                      <a:gd name="T24" fmla="*/ 39 w 420"/>
                      <a:gd name="T25" fmla="*/ 17 h 448"/>
                      <a:gd name="T26" fmla="*/ 38 w 420"/>
                      <a:gd name="T27" fmla="*/ 18 h 448"/>
                      <a:gd name="T28" fmla="*/ 37 w 420"/>
                      <a:gd name="T29" fmla="*/ 19 h 448"/>
                      <a:gd name="T30" fmla="*/ 37 w 420"/>
                      <a:gd name="T31" fmla="*/ 20 h 448"/>
                      <a:gd name="T32" fmla="*/ 36 w 420"/>
                      <a:gd name="T33" fmla="*/ 22 h 448"/>
                      <a:gd name="T34" fmla="*/ 36 w 420"/>
                      <a:gd name="T35" fmla="*/ 23 h 448"/>
                      <a:gd name="T36" fmla="*/ 35 w 420"/>
                      <a:gd name="T37" fmla="*/ 24 h 448"/>
                      <a:gd name="T38" fmla="*/ 34 w 420"/>
                      <a:gd name="T39" fmla="*/ 25 h 448"/>
                      <a:gd name="T40" fmla="*/ 33 w 420"/>
                      <a:gd name="T41" fmla="*/ 27 h 448"/>
                      <a:gd name="T42" fmla="*/ 33 w 420"/>
                      <a:gd name="T43" fmla="*/ 28 h 448"/>
                      <a:gd name="T44" fmla="*/ 32 w 420"/>
                      <a:gd name="T45" fmla="*/ 29 h 448"/>
                      <a:gd name="T46" fmla="*/ 31 w 420"/>
                      <a:gd name="T47" fmla="*/ 30 h 448"/>
                      <a:gd name="T48" fmla="*/ 30 w 420"/>
                      <a:gd name="T49" fmla="*/ 31 h 448"/>
                      <a:gd name="T50" fmla="*/ 30 w 420"/>
                      <a:gd name="T51" fmla="*/ 33 h 448"/>
                      <a:gd name="T52" fmla="*/ 29 w 420"/>
                      <a:gd name="T53" fmla="*/ 34 h 448"/>
                      <a:gd name="T54" fmla="*/ 28 w 420"/>
                      <a:gd name="T55" fmla="*/ 35 h 448"/>
                      <a:gd name="T56" fmla="*/ 27 w 420"/>
                      <a:gd name="T57" fmla="*/ 36 h 448"/>
                      <a:gd name="T58" fmla="*/ 26 w 420"/>
                      <a:gd name="T59" fmla="*/ 37 h 448"/>
                      <a:gd name="T60" fmla="*/ 26 w 420"/>
                      <a:gd name="T61" fmla="*/ 38 h 448"/>
                      <a:gd name="T62" fmla="*/ 25 w 420"/>
                      <a:gd name="T63" fmla="*/ 39 h 448"/>
                      <a:gd name="T64" fmla="*/ 24 w 420"/>
                      <a:gd name="T65" fmla="*/ 40 h 448"/>
                      <a:gd name="T66" fmla="*/ 23 w 420"/>
                      <a:gd name="T67" fmla="*/ 42 h 448"/>
                      <a:gd name="T68" fmla="*/ 22 w 420"/>
                      <a:gd name="T69" fmla="*/ 43 h 448"/>
                      <a:gd name="T70" fmla="*/ 21 w 420"/>
                      <a:gd name="T71" fmla="*/ 44 h 448"/>
                      <a:gd name="T72" fmla="*/ 20 w 420"/>
                      <a:gd name="T73" fmla="*/ 45 h 448"/>
                      <a:gd name="T74" fmla="*/ 20 w 420"/>
                      <a:gd name="T75" fmla="*/ 46 h 448"/>
                      <a:gd name="T76" fmla="*/ 19 w 420"/>
                      <a:gd name="T77" fmla="*/ 46 h 448"/>
                      <a:gd name="T78" fmla="*/ 18 w 420"/>
                      <a:gd name="T79" fmla="*/ 47 h 448"/>
                      <a:gd name="T80" fmla="*/ 17 w 420"/>
                      <a:gd name="T81" fmla="*/ 48 h 448"/>
                      <a:gd name="T82" fmla="*/ 16 w 420"/>
                      <a:gd name="T83" fmla="*/ 49 h 448"/>
                      <a:gd name="T84" fmla="*/ 15 w 420"/>
                      <a:gd name="T85" fmla="*/ 50 h 448"/>
                      <a:gd name="T86" fmla="*/ 14 w 420"/>
                      <a:gd name="T87" fmla="*/ 51 h 448"/>
                      <a:gd name="T88" fmla="*/ 12 w 420"/>
                      <a:gd name="T89" fmla="*/ 53 h 448"/>
                      <a:gd name="T90" fmla="*/ 12 w 420"/>
                      <a:gd name="T91" fmla="*/ 53 h 448"/>
                      <a:gd name="T92" fmla="*/ 11 w 420"/>
                      <a:gd name="T93" fmla="*/ 53 h 44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20" h="448">
                        <a:moveTo>
                          <a:pt x="116" y="445"/>
                        </a:moveTo>
                        <a:lnTo>
                          <a:pt x="51" y="409"/>
                        </a:lnTo>
                        <a:lnTo>
                          <a:pt x="0" y="371"/>
                        </a:lnTo>
                        <a:lnTo>
                          <a:pt x="5" y="317"/>
                        </a:lnTo>
                        <a:lnTo>
                          <a:pt x="246" y="0"/>
                        </a:lnTo>
                        <a:lnTo>
                          <a:pt x="309" y="0"/>
                        </a:lnTo>
                        <a:lnTo>
                          <a:pt x="384" y="38"/>
                        </a:lnTo>
                        <a:lnTo>
                          <a:pt x="420" y="93"/>
                        </a:lnTo>
                        <a:lnTo>
                          <a:pt x="415" y="103"/>
                        </a:lnTo>
                        <a:lnTo>
                          <a:pt x="411" y="112"/>
                        </a:lnTo>
                        <a:lnTo>
                          <a:pt x="406" y="123"/>
                        </a:lnTo>
                        <a:lnTo>
                          <a:pt x="400" y="133"/>
                        </a:lnTo>
                        <a:lnTo>
                          <a:pt x="395" y="143"/>
                        </a:lnTo>
                        <a:lnTo>
                          <a:pt x="389" y="154"/>
                        </a:lnTo>
                        <a:lnTo>
                          <a:pt x="383" y="163"/>
                        </a:lnTo>
                        <a:lnTo>
                          <a:pt x="376" y="173"/>
                        </a:lnTo>
                        <a:lnTo>
                          <a:pt x="371" y="183"/>
                        </a:lnTo>
                        <a:lnTo>
                          <a:pt x="364" y="194"/>
                        </a:lnTo>
                        <a:lnTo>
                          <a:pt x="357" y="204"/>
                        </a:lnTo>
                        <a:lnTo>
                          <a:pt x="350" y="214"/>
                        </a:lnTo>
                        <a:lnTo>
                          <a:pt x="342" y="224"/>
                        </a:lnTo>
                        <a:lnTo>
                          <a:pt x="335" y="235"/>
                        </a:lnTo>
                        <a:lnTo>
                          <a:pt x="327" y="245"/>
                        </a:lnTo>
                        <a:lnTo>
                          <a:pt x="319" y="255"/>
                        </a:lnTo>
                        <a:lnTo>
                          <a:pt x="311" y="264"/>
                        </a:lnTo>
                        <a:lnTo>
                          <a:pt x="303" y="275"/>
                        </a:lnTo>
                        <a:lnTo>
                          <a:pt x="295" y="285"/>
                        </a:lnTo>
                        <a:lnTo>
                          <a:pt x="287" y="294"/>
                        </a:lnTo>
                        <a:lnTo>
                          <a:pt x="279" y="304"/>
                        </a:lnTo>
                        <a:lnTo>
                          <a:pt x="270" y="313"/>
                        </a:lnTo>
                        <a:lnTo>
                          <a:pt x="262" y="324"/>
                        </a:lnTo>
                        <a:lnTo>
                          <a:pt x="253" y="333"/>
                        </a:lnTo>
                        <a:lnTo>
                          <a:pt x="245" y="342"/>
                        </a:lnTo>
                        <a:lnTo>
                          <a:pt x="236" y="351"/>
                        </a:lnTo>
                        <a:lnTo>
                          <a:pt x="227" y="360"/>
                        </a:lnTo>
                        <a:lnTo>
                          <a:pt x="217" y="368"/>
                        </a:lnTo>
                        <a:lnTo>
                          <a:pt x="209" y="377"/>
                        </a:lnTo>
                        <a:lnTo>
                          <a:pt x="200" y="385"/>
                        </a:lnTo>
                        <a:lnTo>
                          <a:pt x="191" y="393"/>
                        </a:lnTo>
                        <a:lnTo>
                          <a:pt x="182" y="401"/>
                        </a:lnTo>
                        <a:lnTo>
                          <a:pt x="173" y="409"/>
                        </a:lnTo>
                        <a:lnTo>
                          <a:pt x="165" y="417"/>
                        </a:lnTo>
                        <a:lnTo>
                          <a:pt x="156" y="424"/>
                        </a:lnTo>
                        <a:lnTo>
                          <a:pt x="147" y="431"/>
                        </a:lnTo>
                        <a:lnTo>
                          <a:pt x="125" y="448"/>
                        </a:lnTo>
                        <a:lnTo>
                          <a:pt x="126" y="448"/>
                        </a:lnTo>
                        <a:lnTo>
                          <a:pt x="116" y="44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5" name="Freeform 28"/>
                  <p:cNvSpPr>
                    <a:spLocks/>
                  </p:cNvSpPr>
                  <p:nvPr/>
                </p:nvSpPr>
                <p:spPr bwMode="auto">
                  <a:xfrm>
                    <a:off x="2940" y="2483"/>
                    <a:ext cx="28" cy="66"/>
                  </a:xfrm>
                  <a:custGeom>
                    <a:avLst/>
                    <a:gdLst>
                      <a:gd name="T0" fmla="*/ 18 w 275"/>
                      <a:gd name="T1" fmla="*/ 66 h 549"/>
                      <a:gd name="T2" fmla="*/ 12 w 275"/>
                      <a:gd name="T3" fmla="*/ 66 h 549"/>
                      <a:gd name="T4" fmla="*/ 3 w 275"/>
                      <a:gd name="T5" fmla="*/ 61 h 549"/>
                      <a:gd name="T6" fmla="*/ 0 w 275"/>
                      <a:gd name="T7" fmla="*/ 54 h 549"/>
                      <a:gd name="T8" fmla="*/ 4 w 275"/>
                      <a:gd name="T9" fmla="*/ 3 h 549"/>
                      <a:gd name="T10" fmla="*/ 9 w 275"/>
                      <a:gd name="T11" fmla="*/ 0 h 549"/>
                      <a:gd name="T12" fmla="*/ 20 w 275"/>
                      <a:gd name="T13" fmla="*/ 0 h 549"/>
                      <a:gd name="T14" fmla="*/ 27 w 275"/>
                      <a:gd name="T15" fmla="*/ 6 h 549"/>
                      <a:gd name="T16" fmla="*/ 28 w 275"/>
                      <a:gd name="T17" fmla="*/ 8 h 549"/>
                      <a:gd name="T18" fmla="*/ 28 w 275"/>
                      <a:gd name="T19" fmla="*/ 10 h 549"/>
                      <a:gd name="T20" fmla="*/ 28 w 275"/>
                      <a:gd name="T21" fmla="*/ 11 h 549"/>
                      <a:gd name="T22" fmla="*/ 28 w 275"/>
                      <a:gd name="T23" fmla="*/ 13 h 549"/>
                      <a:gd name="T24" fmla="*/ 28 w 275"/>
                      <a:gd name="T25" fmla="*/ 15 h 549"/>
                      <a:gd name="T26" fmla="*/ 28 w 275"/>
                      <a:gd name="T27" fmla="*/ 16 h 549"/>
                      <a:gd name="T28" fmla="*/ 28 w 275"/>
                      <a:gd name="T29" fmla="*/ 18 h 549"/>
                      <a:gd name="T30" fmla="*/ 28 w 275"/>
                      <a:gd name="T31" fmla="*/ 20 h 549"/>
                      <a:gd name="T32" fmla="*/ 28 w 275"/>
                      <a:gd name="T33" fmla="*/ 21 h 549"/>
                      <a:gd name="T34" fmla="*/ 28 w 275"/>
                      <a:gd name="T35" fmla="*/ 23 h 549"/>
                      <a:gd name="T36" fmla="*/ 27 w 275"/>
                      <a:gd name="T37" fmla="*/ 25 h 549"/>
                      <a:gd name="T38" fmla="*/ 27 w 275"/>
                      <a:gd name="T39" fmla="*/ 27 h 549"/>
                      <a:gd name="T40" fmla="*/ 27 w 275"/>
                      <a:gd name="T41" fmla="*/ 28 h 549"/>
                      <a:gd name="T42" fmla="*/ 27 w 275"/>
                      <a:gd name="T43" fmla="*/ 30 h 549"/>
                      <a:gd name="T44" fmla="*/ 27 w 275"/>
                      <a:gd name="T45" fmla="*/ 32 h 549"/>
                      <a:gd name="T46" fmla="*/ 26 w 275"/>
                      <a:gd name="T47" fmla="*/ 34 h 549"/>
                      <a:gd name="T48" fmla="*/ 26 w 275"/>
                      <a:gd name="T49" fmla="*/ 36 h 549"/>
                      <a:gd name="T50" fmla="*/ 26 w 275"/>
                      <a:gd name="T51" fmla="*/ 38 h 549"/>
                      <a:gd name="T52" fmla="*/ 26 w 275"/>
                      <a:gd name="T53" fmla="*/ 39 h 549"/>
                      <a:gd name="T54" fmla="*/ 25 w 275"/>
                      <a:gd name="T55" fmla="*/ 41 h 549"/>
                      <a:gd name="T56" fmla="*/ 25 w 275"/>
                      <a:gd name="T57" fmla="*/ 43 h 549"/>
                      <a:gd name="T58" fmla="*/ 25 w 275"/>
                      <a:gd name="T59" fmla="*/ 45 h 549"/>
                      <a:gd name="T60" fmla="*/ 24 w 275"/>
                      <a:gd name="T61" fmla="*/ 47 h 549"/>
                      <a:gd name="T62" fmla="*/ 24 w 275"/>
                      <a:gd name="T63" fmla="*/ 48 h 549"/>
                      <a:gd name="T64" fmla="*/ 23 w 275"/>
                      <a:gd name="T65" fmla="*/ 50 h 549"/>
                      <a:gd name="T66" fmla="*/ 23 w 275"/>
                      <a:gd name="T67" fmla="*/ 52 h 549"/>
                      <a:gd name="T68" fmla="*/ 22 w 275"/>
                      <a:gd name="T69" fmla="*/ 53 h 549"/>
                      <a:gd name="T70" fmla="*/ 22 w 275"/>
                      <a:gd name="T71" fmla="*/ 55 h 549"/>
                      <a:gd name="T72" fmla="*/ 21 w 275"/>
                      <a:gd name="T73" fmla="*/ 57 h 549"/>
                      <a:gd name="T74" fmla="*/ 21 w 275"/>
                      <a:gd name="T75" fmla="*/ 58 h 549"/>
                      <a:gd name="T76" fmla="*/ 20 w 275"/>
                      <a:gd name="T77" fmla="*/ 60 h 549"/>
                      <a:gd name="T78" fmla="*/ 20 w 275"/>
                      <a:gd name="T79" fmla="*/ 61 h 549"/>
                      <a:gd name="T80" fmla="*/ 19 w 275"/>
                      <a:gd name="T81" fmla="*/ 65 h 549"/>
                      <a:gd name="T82" fmla="*/ 19 w 275"/>
                      <a:gd name="T83" fmla="*/ 65 h 549"/>
                      <a:gd name="T84" fmla="*/ 18 w 275"/>
                      <a:gd name="T85" fmla="*/ 66 h 54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75" h="549">
                        <a:moveTo>
                          <a:pt x="176" y="549"/>
                        </a:moveTo>
                        <a:lnTo>
                          <a:pt x="113" y="549"/>
                        </a:lnTo>
                        <a:lnTo>
                          <a:pt x="34" y="511"/>
                        </a:lnTo>
                        <a:lnTo>
                          <a:pt x="0" y="453"/>
                        </a:lnTo>
                        <a:lnTo>
                          <a:pt x="44" y="28"/>
                        </a:lnTo>
                        <a:lnTo>
                          <a:pt x="90" y="0"/>
                        </a:lnTo>
                        <a:lnTo>
                          <a:pt x="197" y="0"/>
                        </a:lnTo>
                        <a:lnTo>
                          <a:pt x="270" y="53"/>
                        </a:lnTo>
                        <a:lnTo>
                          <a:pt x="273" y="66"/>
                        </a:lnTo>
                        <a:lnTo>
                          <a:pt x="274" y="80"/>
                        </a:lnTo>
                        <a:lnTo>
                          <a:pt x="274" y="93"/>
                        </a:lnTo>
                        <a:lnTo>
                          <a:pt x="275" y="107"/>
                        </a:lnTo>
                        <a:lnTo>
                          <a:pt x="275" y="121"/>
                        </a:lnTo>
                        <a:lnTo>
                          <a:pt x="275" y="134"/>
                        </a:lnTo>
                        <a:lnTo>
                          <a:pt x="275" y="149"/>
                        </a:lnTo>
                        <a:lnTo>
                          <a:pt x="274" y="163"/>
                        </a:lnTo>
                        <a:lnTo>
                          <a:pt x="274" y="178"/>
                        </a:lnTo>
                        <a:lnTo>
                          <a:pt x="273" y="193"/>
                        </a:lnTo>
                        <a:lnTo>
                          <a:pt x="270" y="208"/>
                        </a:lnTo>
                        <a:lnTo>
                          <a:pt x="269" y="222"/>
                        </a:lnTo>
                        <a:lnTo>
                          <a:pt x="268" y="237"/>
                        </a:lnTo>
                        <a:lnTo>
                          <a:pt x="266" y="252"/>
                        </a:lnTo>
                        <a:lnTo>
                          <a:pt x="264" y="267"/>
                        </a:lnTo>
                        <a:lnTo>
                          <a:pt x="260" y="282"/>
                        </a:lnTo>
                        <a:lnTo>
                          <a:pt x="258" y="298"/>
                        </a:lnTo>
                        <a:lnTo>
                          <a:pt x="254" y="313"/>
                        </a:lnTo>
                        <a:lnTo>
                          <a:pt x="252" y="328"/>
                        </a:lnTo>
                        <a:lnTo>
                          <a:pt x="249" y="342"/>
                        </a:lnTo>
                        <a:lnTo>
                          <a:pt x="244" y="357"/>
                        </a:lnTo>
                        <a:lnTo>
                          <a:pt x="241" y="372"/>
                        </a:lnTo>
                        <a:lnTo>
                          <a:pt x="237" y="387"/>
                        </a:lnTo>
                        <a:lnTo>
                          <a:pt x="233" y="401"/>
                        </a:lnTo>
                        <a:lnTo>
                          <a:pt x="229" y="415"/>
                        </a:lnTo>
                        <a:lnTo>
                          <a:pt x="225" y="429"/>
                        </a:lnTo>
                        <a:lnTo>
                          <a:pt x="220" y="444"/>
                        </a:lnTo>
                        <a:lnTo>
                          <a:pt x="216" y="458"/>
                        </a:lnTo>
                        <a:lnTo>
                          <a:pt x="211" y="470"/>
                        </a:lnTo>
                        <a:lnTo>
                          <a:pt x="205" y="484"/>
                        </a:lnTo>
                        <a:lnTo>
                          <a:pt x="201" y="497"/>
                        </a:lnTo>
                        <a:lnTo>
                          <a:pt x="196" y="510"/>
                        </a:lnTo>
                        <a:lnTo>
                          <a:pt x="184" y="540"/>
                        </a:lnTo>
                        <a:lnTo>
                          <a:pt x="185" y="540"/>
                        </a:lnTo>
                        <a:lnTo>
                          <a:pt x="176" y="54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6" name="Freeform 29"/>
                  <p:cNvSpPr>
                    <a:spLocks/>
                  </p:cNvSpPr>
                  <p:nvPr/>
                </p:nvSpPr>
                <p:spPr bwMode="auto">
                  <a:xfrm>
                    <a:off x="2933" y="2421"/>
                    <a:ext cx="35" cy="62"/>
                  </a:xfrm>
                  <a:custGeom>
                    <a:avLst/>
                    <a:gdLst>
                      <a:gd name="T0" fmla="*/ 35 w 358"/>
                      <a:gd name="T1" fmla="*/ 58 h 532"/>
                      <a:gd name="T2" fmla="*/ 27 w 358"/>
                      <a:gd name="T3" fmla="*/ 62 h 532"/>
                      <a:gd name="T4" fmla="*/ 17 w 358"/>
                      <a:gd name="T5" fmla="*/ 62 h 532"/>
                      <a:gd name="T6" fmla="*/ 12 w 358"/>
                      <a:gd name="T7" fmla="*/ 57 h 532"/>
                      <a:gd name="T8" fmla="*/ 0 w 358"/>
                      <a:gd name="T9" fmla="*/ 10 h 532"/>
                      <a:gd name="T10" fmla="*/ 2 w 358"/>
                      <a:gd name="T11" fmla="*/ 4 h 532"/>
                      <a:gd name="T12" fmla="*/ 10 w 358"/>
                      <a:gd name="T13" fmla="*/ 0 h 532"/>
                      <a:gd name="T14" fmla="*/ 18 w 358"/>
                      <a:gd name="T15" fmla="*/ 2 h 532"/>
                      <a:gd name="T16" fmla="*/ 19 w 358"/>
                      <a:gd name="T17" fmla="*/ 3 h 532"/>
                      <a:gd name="T18" fmla="*/ 20 w 358"/>
                      <a:gd name="T19" fmla="*/ 4 h 532"/>
                      <a:gd name="T20" fmla="*/ 21 w 358"/>
                      <a:gd name="T21" fmla="*/ 6 h 532"/>
                      <a:gd name="T22" fmla="*/ 21 w 358"/>
                      <a:gd name="T23" fmla="*/ 7 h 532"/>
                      <a:gd name="T24" fmla="*/ 22 w 358"/>
                      <a:gd name="T25" fmla="*/ 8 h 532"/>
                      <a:gd name="T26" fmla="*/ 23 w 358"/>
                      <a:gd name="T27" fmla="*/ 10 h 532"/>
                      <a:gd name="T28" fmla="*/ 23 w 358"/>
                      <a:gd name="T29" fmla="*/ 11 h 532"/>
                      <a:gd name="T30" fmla="*/ 24 w 358"/>
                      <a:gd name="T31" fmla="*/ 13 h 532"/>
                      <a:gd name="T32" fmla="*/ 25 w 358"/>
                      <a:gd name="T33" fmla="*/ 14 h 532"/>
                      <a:gd name="T34" fmla="*/ 25 w 358"/>
                      <a:gd name="T35" fmla="*/ 16 h 532"/>
                      <a:gd name="T36" fmla="*/ 26 w 358"/>
                      <a:gd name="T37" fmla="*/ 17 h 532"/>
                      <a:gd name="T38" fmla="*/ 26 w 358"/>
                      <a:gd name="T39" fmla="*/ 19 h 532"/>
                      <a:gd name="T40" fmla="*/ 27 w 358"/>
                      <a:gd name="T41" fmla="*/ 21 h 532"/>
                      <a:gd name="T42" fmla="*/ 28 w 358"/>
                      <a:gd name="T43" fmla="*/ 22 h 532"/>
                      <a:gd name="T44" fmla="*/ 28 w 358"/>
                      <a:gd name="T45" fmla="*/ 24 h 532"/>
                      <a:gd name="T46" fmla="*/ 29 w 358"/>
                      <a:gd name="T47" fmla="*/ 25 h 532"/>
                      <a:gd name="T48" fmla="*/ 29 w 358"/>
                      <a:gd name="T49" fmla="*/ 27 h 532"/>
                      <a:gd name="T50" fmla="*/ 30 w 358"/>
                      <a:gd name="T51" fmla="*/ 29 h 532"/>
                      <a:gd name="T52" fmla="*/ 30 w 358"/>
                      <a:gd name="T53" fmla="*/ 30 h 532"/>
                      <a:gd name="T54" fmla="*/ 31 w 358"/>
                      <a:gd name="T55" fmla="*/ 32 h 532"/>
                      <a:gd name="T56" fmla="*/ 31 w 358"/>
                      <a:gd name="T57" fmla="*/ 34 h 532"/>
                      <a:gd name="T58" fmla="*/ 32 w 358"/>
                      <a:gd name="T59" fmla="*/ 35 h 532"/>
                      <a:gd name="T60" fmla="*/ 32 w 358"/>
                      <a:gd name="T61" fmla="*/ 37 h 532"/>
                      <a:gd name="T62" fmla="*/ 33 w 358"/>
                      <a:gd name="T63" fmla="*/ 39 h 532"/>
                      <a:gd name="T64" fmla="*/ 33 w 358"/>
                      <a:gd name="T65" fmla="*/ 40 h 532"/>
                      <a:gd name="T66" fmla="*/ 33 w 358"/>
                      <a:gd name="T67" fmla="*/ 42 h 532"/>
                      <a:gd name="T68" fmla="*/ 34 w 358"/>
                      <a:gd name="T69" fmla="*/ 44 h 532"/>
                      <a:gd name="T70" fmla="*/ 34 w 358"/>
                      <a:gd name="T71" fmla="*/ 45 h 532"/>
                      <a:gd name="T72" fmla="*/ 34 w 358"/>
                      <a:gd name="T73" fmla="*/ 47 h 532"/>
                      <a:gd name="T74" fmla="*/ 34 w 358"/>
                      <a:gd name="T75" fmla="*/ 48 h 532"/>
                      <a:gd name="T76" fmla="*/ 35 w 358"/>
                      <a:gd name="T77" fmla="*/ 50 h 532"/>
                      <a:gd name="T78" fmla="*/ 35 w 358"/>
                      <a:gd name="T79" fmla="*/ 51 h 532"/>
                      <a:gd name="T80" fmla="*/ 35 w 358"/>
                      <a:gd name="T81" fmla="*/ 55 h 532"/>
                      <a:gd name="T82" fmla="*/ 35 w 358"/>
                      <a:gd name="T83" fmla="*/ 55 h 532"/>
                      <a:gd name="T84" fmla="*/ 35 w 358"/>
                      <a:gd name="T85" fmla="*/ 58 h 53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58" h="532">
                        <a:moveTo>
                          <a:pt x="357" y="496"/>
                        </a:moveTo>
                        <a:lnTo>
                          <a:pt x="279" y="532"/>
                        </a:lnTo>
                        <a:lnTo>
                          <a:pt x="178" y="532"/>
                        </a:lnTo>
                        <a:lnTo>
                          <a:pt x="121" y="493"/>
                        </a:lnTo>
                        <a:lnTo>
                          <a:pt x="0" y="84"/>
                        </a:lnTo>
                        <a:lnTo>
                          <a:pt x="25" y="36"/>
                        </a:lnTo>
                        <a:lnTo>
                          <a:pt x="103" y="0"/>
                        </a:lnTo>
                        <a:lnTo>
                          <a:pt x="189" y="16"/>
                        </a:lnTo>
                        <a:lnTo>
                          <a:pt x="196" y="27"/>
                        </a:lnTo>
                        <a:lnTo>
                          <a:pt x="204" y="38"/>
                        </a:lnTo>
                        <a:lnTo>
                          <a:pt x="210" y="48"/>
                        </a:lnTo>
                        <a:lnTo>
                          <a:pt x="217" y="61"/>
                        </a:lnTo>
                        <a:lnTo>
                          <a:pt x="224" y="72"/>
                        </a:lnTo>
                        <a:lnTo>
                          <a:pt x="231" y="85"/>
                        </a:lnTo>
                        <a:lnTo>
                          <a:pt x="238" y="96"/>
                        </a:lnTo>
                        <a:lnTo>
                          <a:pt x="245" y="110"/>
                        </a:lnTo>
                        <a:lnTo>
                          <a:pt x="252" y="123"/>
                        </a:lnTo>
                        <a:lnTo>
                          <a:pt x="258" y="135"/>
                        </a:lnTo>
                        <a:lnTo>
                          <a:pt x="265" y="149"/>
                        </a:lnTo>
                        <a:lnTo>
                          <a:pt x="271" y="163"/>
                        </a:lnTo>
                        <a:lnTo>
                          <a:pt x="277" y="176"/>
                        </a:lnTo>
                        <a:lnTo>
                          <a:pt x="284" y="190"/>
                        </a:lnTo>
                        <a:lnTo>
                          <a:pt x="289" y="204"/>
                        </a:lnTo>
                        <a:lnTo>
                          <a:pt x="295" y="217"/>
                        </a:lnTo>
                        <a:lnTo>
                          <a:pt x="301" y="231"/>
                        </a:lnTo>
                        <a:lnTo>
                          <a:pt x="305" y="246"/>
                        </a:lnTo>
                        <a:lnTo>
                          <a:pt x="311" y="260"/>
                        </a:lnTo>
                        <a:lnTo>
                          <a:pt x="316" y="275"/>
                        </a:lnTo>
                        <a:lnTo>
                          <a:pt x="320" y="288"/>
                        </a:lnTo>
                        <a:lnTo>
                          <a:pt x="325" y="303"/>
                        </a:lnTo>
                        <a:lnTo>
                          <a:pt x="329" y="317"/>
                        </a:lnTo>
                        <a:lnTo>
                          <a:pt x="333" y="332"/>
                        </a:lnTo>
                        <a:lnTo>
                          <a:pt x="337" y="345"/>
                        </a:lnTo>
                        <a:lnTo>
                          <a:pt x="341" y="359"/>
                        </a:lnTo>
                        <a:lnTo>
                          <a:pt x="344" y="374"/>
                        </a:lnTo>
                        <a:lnTo>
                          <a:pt x="346" y="388"/>
                        </a:lnTo>
                        <a:lnTo>
                          <a:pt x="349" y="401"/>
                        </a:lnTo>
                        <a:lnTo>
                          <a:pt x="351" y="415"/>
                        </a:lnTo>
                        <a:lnTo>
                          <a:pt x="353" y="429"/>
                        </a:lnTo>
                        <a:lnTo>
                          <a:pt x="356" y="441"/>
                        </a:lnTo>
                        <a:lnTo>
                          <a:pt x="358" y="473"/>
                        </a:lnTo>
                        <a:lnTo>
                          <a:pt x="357" y="473"/>
                        </a:lnTo>
                        <a:lnTo>
                          <a:pt x="357" y="496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7" name="Freeform 30"/>
                  <p:cNvSpPr>
                    <a:spLocks/>
                  </p:cNvSpPr>
                  <p:nvPr/>
                </p:nvSpPr>
                <p:spPr bwMode="auto">
                  <a:xfrm>
                    <a:off x="2896" y="2376"/>
                    <a:ext cx="49" cy="50"/>
                  </a:xfrm>
                  <a:custGeom>
                    <a:avLst/>
                    <a:gdLst>
                      <a:gd name="T0" fmla="*/ 49 w 495"/>
                      <a:gd name="T1" fmla="*/ 37 h 416"/>
                      <a:gd name="T2" fmla="*/ 47 w 495"/>
                      <a:gd name="T3" fmla="*/ 46 h 416"/>
                      <a:gd name="T4" fmla="*/ 39 w 495"/>
                      <a:gd name="T5" fmla="*/ 50 h 416"/>
                      <a:gd name="T6" fmla="*/ 32 w 495"/>
                      <a:gd name="T7" fmla="*/ 50 h 416"/>
                      <a:gd name="T8" fmla="*/ 0 w 495"/>
                      <a:gd name="T9" fmla="*/ 20 h 416"/>
                      <a:gd name="T10" fmla="*/ 0 w 495"/>
                      <a:gd name="T11" fmla="*/ 13 h 416"/>
                      <a:gd name="T12" fmla="*/ 2 w 495"/>
                      <a:gd name="T13" fmla="*/ 3 h 416"/>
                      <a:gd name="T14" fmla="*/ 8 w 495"/>
                      <a:gd name="T15" fmla="*/ 0 h 416"/>
                      <a:gd name="T16" fmla="*/ 9 w 495"/>
                      <a:gd name="T17" fmla="*/ 0 h 416"/>
                      <a:gd name="T18" fmla="*/ 10 w 495"/>
                      <a:gd name="T19" fmla="*/ 1 h 416"/>
                      <a:gd name="T20" fmla="*/ 11 w 495"/>
                      <a:gd name="T21" fmla="*/ 1 h 416"/>
                      <a:gd name="T22" fmla="*/ 12 w 495"/>
                      <a:gd name="T23" fmla="*/ 2 h 416"/>
                      <a:gd name="T24" fmla="*/ 13 w 495"/>
                      <a:gd name="T25" fmla="*/ 3 h 416"/>
                      <a:gd name="T26" fmla="*/ 14 w 495"/>
                      <a:gd name="T27" fmla="*/ 3 h 416"/>
                      <a:gd name="T28" fmla="*/ 15 w 495"/>
                      <a:gd name="T29" fmla="*/ 4 h 416"/>
                      <a:gd name="T30" fmla="*/ 17 w 495"/>
                      <a:gd name="T31" fmla="*/ 5 h 416"/>
                      <a:gd name="T32" fmla="*/ 18 w 495"/>
                      <a:gd name="T33" fmla="*/ 6 h 416"/>
                      <a:gd name="T34" fmla="*/ 19 w 495"/>
                      <a:gd name="T35" fmla="*/ 6 h 416"/>
                      <a:gd name="T36" fmla="*/ 20 w 495"/>
                      <a:gd name="T37" fmla="*/ 7 h 416"/>
                      <a:gd name="T38" fmla="*/ 21 w 495"/>
                      <a:gd name="T39" fmla="*/ 8 h 416"/>
                      <a:gd name="T40" fmla="*/ 22 w 495"/>
                      <a:gd name="T41" fmla="*/ 9 h 416"/>
                      <a:gd name="T42" fmla="*/ 23 w 495"/>
                      <a:gd name="T43" fmla="*/ 10 h 416"/>
                      <a:gd name="T44" fmla="*/ 24 w 495"/>
                      <a:gd name="T45" fmla="*/ 11 h 416"/>
                      <a:gd name="T46" fmla="*/ 26 w 495"/>
                      <a:gd name="T47" fmla="*/ 12 h 416"/>
                      <a:gd name="T48" fmla="*/ 27 w 495"/>
                      <a:gd name="T49" fmla="*/ 13 h 416"/>
                      <a:gd name="T50" fmla="*/ 28 w 495"/>
                      <a:gd name="T51" fmla="*/ 14 h 416"/>
                      <a:gd name="T52" fmla="*/ 29 w 495"/>
                      <a:gd name="T53" fmla="*/ 15 h 416"/>
                      <a:gd name="T54" fmla="*/ 30 w 495"/>
                      <a:gd name="T55" fmla="*/ 16 h 416"/>
                      <a:gd name="T56" fmla="*/ 31 w 495"/>
                      <a:gd name="T57" fmla="*/ 17 h 416"/>
                      <a:gd name="T58" fmla="*/ 32 w 495"/>
                      <a:gd name="T59" fmla="*/ 18 h 416"/>
                      <a:gd name="T60" fmla="*/ 33 w 495"/>
                      <a:gd name="T61" fmla="*/ 19 h 416"/>
                      <a:gd name="T62" fmla="*/ 34 w 495"/>
                      <a:gd name="T63" fmla="*/ 20 h 416"/>
                      <a:gd name="T64" fmla="*/ 35 w 495"/>
                      <a:gd name="T65" fmla="*/ 21 h 416"/>
                      <a:gd name="T66" fmla="*/ 36 w 495"/>
                      <a:gd name="T67" fmla="*/ 22 h 416"/>
                      <a:gd name="T68" fmla="*/ 37 w 495"/>
                      <a:gd name="T69" fmla="*/ 23 h 416"/>
                      <a:gd name="T70" fmla="*/ 38 w 495"/>
                      <a:gd name="T71" fmla="*/ 24 h 416"/>
                      <a:gd name="T72" fmla="*/ 39 w 495"/>
                      <a:gd name="T73" fmla="*/ 25 h 416"/>
                      <a:gd name="T74" fmla="*/ 40 w 495"/>
                      <a:gd name="T75" fmla="*/ 26 h 416"/>
                      <a:gd name="T76" fmla="*/ 41 w 495"/>
                      <a:gd name="T77" fmla="*/ 27 h 416"/>
                      <a:gd name="T78" fmla="*/ 42 w 495"/>
                      <a:gd name="T79" fmla="*/ 28 h 416"/>
                      <a:gd name="T80" fmla="*/ 43 w 495"/>
                      <a:gd name="T81" fmla="*/ 29 h 416"/>
                      <a:gd name="T82" fmla="*/ 44 w 495"/>
                      <a:gd name="T83" fmla="*/ 31 h 416"/>
                      <a:gd name="T84" fmla="*/ 45 w 495"/>
                      <a:gd name="T85" fmla="*/ 32 h 416"/>
                      <a:gd name="T86" fmla="*/ 46 w 495"/>
                      <a:gd name="T87" fmla="*/ 33 h 416"/>
                      <a:gd name="T88" fmla="*/ 48 w 495"/>
                      <a:gd name="T89" fmla="*/ 35 h 416"/>
                      <a:gd name="T90" fmla="*/ 48 w 495"/>
                      <a:gd name="T91" fmla="*/ 35 h 416"/>
                      <a:gd name="T92" fmla="*/ 49 w 495"/>
                      <a:gd name="T93" fmla="*/ 37 h 41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95" h="416">
                        <a:moveTo>
                          <a:pt x="495" y="311"/>
                        </a:moveTo>
                        <a:lnTo>
                          <a:pt x="474" y="380"/>
                        </a:lnTo>
                        <a:lnTo>
                          <a:pt x="396" y="416"/>
                        </a:lnTo>
                        <a:lnTo>
                          <a:pt x="326" y="416"/>
                        </a:lnTo>
                        <a:lnTo>
                          <a:pt x="4" y="163"/>
                        </a:lnTo>
                        <a:lnTo>
                          <a:pt x="0" y="105"/>
                        </a:lnTo>
                        <a:lnTo>
                          <a:pt x="22" y="28"/>
                        </a:lnTo>
                        <a:lnTo>
                          <a:pt x="78" y="0"/>
                        </a:lnTo>
                        <a:lnTo>
                          <a:pt x="88" y="3"/>
                        </a:lnTo>
                        <a:lnTo>
                          <a:pt x="99" y="8"/>
                        </a:lnTo>
                        <a:lnTo>
                          <a:pt x="111" y="12"/>
                        </a:lnTo>
                        <a:lnTo>
                          <a:pt x="121" y="18"/>
                        </a:lnTo>
                        <a:lnTo>
                          <a:pt x="132" y="23"/>
                        </a:lnTo>
                        <a:lnTo>
                          <a:pt x="144" y="28"/>
                        </a:lnTo>
                        <a:lnTo>
                          <a:pt x="155" y="34"/>
                        </a:lnTo>
                        <a:lnTo>
                          <a:pt x="167" y="41"/>
                        </a:lnTo>
                        <a:lnTo>
                          <a:pt x="178" y="47"/>
                        </a:lnTo>
                        <a:lnTo>
                          <a:pt x="190" y="54"/>
                        </a:lnTo>
                        <a:lnTo>
                          <a:pt x="201" y="60"/>
                        </a:lnTo>
                        <a:lnTo>
                          <a:pt x="212" y="67"/>
                        </a:lnTo>
                        <a:lnTo>
                          <a:pt x="224" y="74"/>
                        </a:lnTo>
                        <a:lnTo>
                          <a:pt x="235" y="82"/>
                        </a:lnTo>
                        <a:lnTo>
                          <a:pt x="247" y="89"/>
                        </a:lnTo>
                        <a:lnTo>
                          <a:pt x="258" y="97"/>
                        </a:lnTo>
                        <a:lnTo>
                          <a:pt x="270" y="105"/>
                        </a:lnTo>
                        <a:lnTo>
                          <a:pt x="281" y="113"/>
                        </a:lnTo>
                        <a:lnTo>
                          <a:pt x="292" y="121"/>
                        </a:lnTo>
                        <a:lnTo>
                          <a:pt x="303" y="129"/>
                        </a:lnTo>
                        <a:lnTo>
                          <a:pt x="314" y="138"/>
                        </a:lnTo>
                        <a:lnTo>
                          <a:pt x="326" y="146"/>
                        </a:lnTo>
                        <a:lnTo>
                          <a:pt x="336" y="155"/>
                        </a:lnTo>
                        <a:lnTo>
                          <a:pt x="346" y="163"/>
                        </a:lnTo>
                        <a:lnTo>
                          <a:pt x="356" y="172"/>
                        </a:lnTo>
                        <a:lnTo>
                          <a:pt x="368" y="182"/>
                        </a:lnTo>
                        <a:lnTo>
                          <a:pt x="377" y="191"/>
                        </a:lnTo>
                        <a:lnTo>
                          <a:pt x="387" y="199"/>
                        </a:lnTo>
                        <a:lnTo>
                          <a:pt x="397" y="208"/>
                        </a:lnTo>
                        <a:lnTo>
                          <a:pt x="407" y="217"/>
                        </a:lnTo>
                        <a:lnTo>
                          <a:pt x="416" y="226"/>
                        </a:lnTo>
                        <a:lnTo>
                          <a:pt x="426" y="235"/>
                        </a:lnTo>
                        <a:lnTo>
                          <a:pt x="434" y="244"/>
                        </a:lnTo>
                        <a:lnTo>
                          <a:pt x="443" y="254"/>
                        </a:lnTo>
                        <a:lnTo>
                          <a:pt x="451" y="263"/>
                        </a:lnTo>
                        <a:lnTo>
                          <a:pt x="460" y="272"/>
                        </a:lnTo>
                        <a:lnTo>
                          <a:pt x="480" y="294"/>
                        </a:lnTo>
                        <a:lnTo>
                          <a:pt x="480" y="295"/>
                        </a:lnTo>
                        <a:lnTo>
                          <a:pt x="495" y="311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8" name="Freeform 31"/>
                  <p:cNvSpPr>
                    <a:spLocks/>
                  </p:cNvSpPr>
                  <p:nvPr/>
                </p:nvSpPr>
                <p:spPr bwMode="auto">
                  <a:xfrm>
                    <a:off x="2827" y="2365"/>
                    <a:ext cx="71" cy="28"/>
                  </a:xfrm>
                  <a:custGeom>
                    <a:avLst/>
                    <a:gdLst>
                      <a:gd name="T0" fmla="*/ 69 w 714"/>
                      <a:gd name="T1" fmla="*/ 7 h 247"/>
                      <a:gd name="T2" fmla="*/ 71 w 714"/>
                      <a:gd name="T3" fmla="*/ 14 h 247"/>
                      <a:gd name="T4" fmla="*/ 69 w 714"/>
                      <a:gd name="T5" fmla="*/ 23 h 247"/>
                      <a:gd name="T6" fmla="*/ 65 w 714"/>
                      <a:gd name="T7" fmla="*/ 28 h 247"/>
                      <a:gd name="T8" fmla="*/ 11 w 714"/>
                      <a:gd name="T9" fmla="*/ 28 h 247"/>
                      <a:gd name="T10" fmla="*/ 6 w 714"/>
                      <a:gd name="T11" fmla="*/ 24 h 247"/>
                      <a:gd name="T12" fmla="*/ 0 w 714"/>
                      <a:gd name="T13" fmla="*/ 14 h 247"/>
                      <a:gd name="T14" fmla="*/ 3 w 714"/>
                      <a:gd name="T15" fmla="*/ 4 h 247"/>
                      <a:gd name="T16" fmla="*/ 5 w 714"/>
                      <a:gd name="T17" fmla="*/ 4 h 247"/>
                      <a:gd name="T18" fmla="*/ 6 w 714"/>
                      <a:gd name="T19" fmla="*/ 3 h 247"/>
                      <a:gd name="T20" fmla="*/ 8 w 714"/>
                      <a:gd name="T21" fmla="*/ 3 h 247"/>
                      <a:gd name="T22" fmla="*/ 9 w 714"/>
                      <a:gd name="T23" fmla="*/ 2 h 247"/>
                      <a:gd name="T24" fmla="*/ 11 w 714"/>
                      <a:gd name="T25" fmla="*/ 2 h 247"/>
                      <a:gd name="T26" fmla="*/ 13 w 714"/>
                      <a:gd name="T27" fmla="*/ 2 h 247"/>
                      <a:gd name="T28" fmla="*/ 14 w 714"/>
                      <a:gd name="T29" fmla="*/ 1 h 247"/>
                      <a:gd name="T30" fmla="*/ 16 w 714"/>
                      <a:gd name="T31" fmla="*/ 1 h 247"/>
                      <a:gd name="T32" fmla="*/ 18 w 714"/>
                      <a:gd name="T33" fmla="*/ 1 h 247"/>
                      <a:gd name="T34" fmla="*/ 20 w 714"/>
                      <a:gd name="T35" fmla="*/ 1 h 247"/>
                      <a:gd name="T36" fmla="*/ 21 w 714"/>
                      <a:gd name="T37" fmla="*/ 0 h 247"/>
                      <a:gd name="T38" fmla="*/ 23 w 714"/>
                      <a:gd name="T39" fmla="*/ 0 h 247"/>
                      <a:gd name="T40" fmla="*/ 25 w 714"/>
                      <a:gd name="T41" fmla="*/ 0 h 247"/>
                      <a:gd name="T42" fmla="*/ 27 w 714"/>
                      <a:gd name="T43" fmla="*/ 0 h 247"/>
                      <a:gd name="T44" fmla="*/ 29 w 714"/>
                      <a:gd name="T45" fmla="*/ 0 h 247"/>
                      <a:gd name="T46" fmla="*/ 31 w 714"/>
                      <a:gd name="T47" fmla="*/ 0 h 247"/>
                      <a:gd name="T48" fmla="*/ 33 w 714"/>
                      <a:gd name="T49" fmla="*/ 0 h 247"/>
                      <a:gd name="T50" fmla="*/ 35 w 714"/>
                      <a:gd name="T51" fmla="*/ 0 h 247"/>
                      <a:gd name="T52" fmla="*/ 36 w 714"/>
                      <a:gd name="T53" fmla="*/ 0 h 247"/>
                      <a:gd name="T54" fmla="*/ 38 w 714"/>
                      <a:gd name="T55" fmla="*/ 0 h 247"/>
                      <a:gd name="T56" fmla="*/ 40 w 714"/>
                      <a:gd name="T57" fmla="*/ 0 h 247"/>
                      <a:gd name="T58" fmla="*/ 42 w 714"/>
                      <a:gd name="T59" fmla="*/ 1 h 247"/>
                      <a:gd name="T60" fmla="*/ 44 w 714"/>
                      <a:gd name="T61" fmla="*/ 1 h 247"/>
                      <a:gd name="T62" fmla="*/ 46 w 714"/>
                      <a:gd name="T63" fmla="*/ 1 h 247"/>
                      <a:gd name="T64" fmla="*/ 48 w 714"/>
                      <a:gd name="T65" fmla="*/ 1 h 247"/>
                      <a:gd name="T66" fmla="*/ 49 w 714"/>
                      <a:gd name="T67" fmla="*/ 1 h 247"/>
                      <a:gd name="T68" fmla="*/ 51 w 714"/>
                      <a:gd name="T69" fmla="*/ 2 h 247"/>
                      <a:gd name="T70" fmla="*/ 53 w 714"/>
                      <a:gd name="T71" fmla="*/ 2 h 247"/>
                      <a:gd name="T72" fmla="*/ 55 w 714"/>
                      <a:gd name="T73" fmla="*/ 2 h 247"/>
                      <a:gd name="T74" fmla="*/ 56 w 714"/>
                      <a:gd name="T75" fmla="*/ 3 h 247"/>
                      <a:gd name="T76" fmla="*/ 58 w 714"/>
                      <a:gd name="T77" fmla="*/ 3 h 247"/>
                      <a:gd name="T78" fmla="*/ 60 w 714"/>
                      <a:gd name="T79" fmla="*/ 4 h 247"/>
                      <a:gd name="T80" fmla="*/ 61 w 714"/>
                      <a:gd name="T81" fmla="*/ 4 h 247"/>
                      <a:gd name="T82" fmla="*/ 63 w 714"/>
                      <a:gd name="T83" fmla="*/ 5 h 247"/>
                      <a:gd name="T84" fmla="*/ 68 w 714"/>
                      <a:gd name="T85" fmla="*/ 6 h 247"/>
                      <a:gd name="T86" fmla="*/ 68 w 714"/>
                      <a:gd name="T87" fmla="*/ 6 h 247"/>
                      <a:gd name="T88" fmla="*/ 69 w 714"/>
                      <a:gd name="T89" fmla="*/ 7 h 24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714" h="247">
                        <a:moveTo>
                          <a:pt x="691" y="65"/>
                        </a:moveTo>
                        <a:lnTo>
                          <a:pt x="714" y="126"/>
                        </a:lnTo>
                        <a:lnTo>
                          <a:pt x="695" y="202"/>
                        </a:lnTo>
                        <a:lnTo>
                          <a:pt x="651" y="247"/>
                        </a:lnTo>
                        <a:lnTo>
                          <a:pt x="113" y="247"/>
                        </a:lnTo>
                        <a:lnTo>
                          <a:pt x="56" y="215"/>
                        </a:lnTo>
                        <a:lnTo>
                          <a:pt x="0" y="126"/>
                        </a:lnTo>
                        <a:lnTo>
                          <a:pt x="31" y="37"/>
                        </a:lnTo>
                        <a:lnTo>
                          <a:pt x="46" y="32"/>
                        </a:lnTo>
                        <a:lnTo>
                          <a:pt x="62" y="28"/>
                        </a:lnTo>
                        <a:lnTo>
                          <a:pt x="78" y="24"/>
                        </a:lnTo>
                        <a:lnTo>
                          <a:pt x="94" y="21"/>
                        </a:lnTo>
                        <a:lnTo>
                          <a:pt x="111" y="17"/>
                        </a:lnTo>
                        <a:lnTo>
                          <a:pt x="128" y="14"/>
                        </a:lnTo>
                        <a:lnTo>
                          <a:pt x="145" y="12"/>
                        </a:lnTo>
                        <a:lnTo>
                          <a:pt x="162" y="9"/>
                        </a:lnTo>
                        <a:lnTo>
                          <a:pt x="181" y="7"/>
                        </a:lnTo>
                        <a:lnTo>
                          <a:pt x="199" y="5"/>
                        </a:lnTo>
                        <a:lnTo>
                          <a:pt x="216" y="4"/>
                        </a:lnTo>
                        <a:lnTo>
                          <a:pt x="236" y="2"/>
                        </a:lnTo>
                        <a:lnTo>
                          <a:pt x="254" y="1"/>
                        </a:lnTo>
                        <a:lnTo>
                          <a:pt x="272" y="1"/>
                        </a:lnTo>
                        <a:lnTo>
                          <a:pt x="290" y="0"/>
                        </a:lnTo>
                        <a:lnTo>
                          <a:pt x="310" y="0"/>
                        </a:lnTo>
                        <a:lnTo>
                          <a:pt x="328" y="0"/>
                        </a:lnTo>
                        <a:lnTo>
                          <a:pt x="348" y="0"/>
                        </a:lnTo>
                        <a:lnTo>
                          <a:pt x="366" y="1"/>
                        </a:lnTo>
                        <a:lnTo>
                          <a:pt x="385" y="2"/>
                        </a:lnTo>
                        <a:lnTo>
                          <a:pt x="404" y="4"/>
                        </a:lnTo>
                        <a:lnTo>
                          <a:pt x="422" y="5"/>
                        </a:lnTo>
                        <a:lnTo>
                          <a:pt x="441" y="7"/>
                        </a:lnTo>
                        <a:lnTo>
                          <a:pt x="460" y="8"/>
                        </a:lnTo>
                        <a:lnTo>
                          <a:pt x="478" y="10"/>
                        </a:lnTo>
                        <a:lnTo>
                          <a:pt x="496" y="13"/>
                        </a:lnTo>
                        <a:lnTo>
                          <a:pt x="514" y="16"/>
                        </a:lnTo>
                        <a:lnTo>
                          <a:pt x="533" y="18"/>
                        </a:lnTo>
                        <a:lnTo>
                          <a:pt x="550" y="22"/>
                        </a:lnTo>
                        <a:lnTo>
                          <a:pt x="567" y="25"/>
                        </a:lnTo>
                        <a:lnTo>
                          <a:pt x="585" y="29"/>
                        </a:lnTo>
                        <a:lnTo>
                          <a:pt x="601" y="33"/>
                        </a:lnTo>
                        <a:lnTo>
                          <a:pt x="618" y="37"/>
                        </a:lnTo>
                        <a:lnTo>
                          <a:pt x="634" y="41"/>
                        </a:lnTo>
                        <a:lnTo>
                          <a:pt x="682" y="56"/>
                        </a:lnTo>
                        <a:lnTo>
                          <a:pt x="682" y="55"/>
                        </a:lnTo>
                        <a:lnTo>
                          <a:pt x="691" y="6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79" name="Freeform 32"/>
                  <p:cNvSpPr>
                    <a:spLocks/>
                  </p:cNvSpPr>
                  <p:nvPr/>
                </p:nvSpPr>
                <p:spPr bwMode="auto">
                  <a:xfrm>
                    <a:off x="2779" y="2375"/>
                    <a:ext cx="54" cy="51"/>
                  </a:xfrm>
                  <a:custGeom>
                    <a:avLst/>
                    <a:gdLst>
                      <a:gd name="T0" fmla="*/ 39 w 539"/>
                      <a:gd name="T1" fmla="*/ 0 h 429"/>
                      <a:gd name="T2" fmla="*/ 48 w 539"/>
                      <a:gd name="T3" fmla="*/ 5 h 429"/>
                      <a:gd name="T4" fmla="*/ 54 w 539"/>
                      <a:gd name="T5" fmla="*/ 16 h 429"/>
                      <a:gd name="T6" fmla="*/ 53 w 539"/>
                      <a:gd name="T7" fmla="*/ 22 h 429"/>
                      <a:gd name="T8" fmla="*/ 17 w 539"/>
                      <a:gd name="T9" fmla="*/ 51 h 429"/>
                      <a:gd name="T10" fmla="*/ 10 w 539"/>
                      <a:gd name="T11" fmla="*/ 50 h 429"/>
                      <a:gd name="T12" fmla="*/ 2 w 539"/>
                      <a:gd name="T13" fmla="*/ 44 h 429"/>
                      <a:gd name="T14" fmla="*/ 0 w 539"/>
                      <a:gd name="T15" fmla="*/ 32 h 429"/>
                      <a:gd name="T16" fmla="*/ 1 w 539"/>
                      <a:gd name="T17" fmla="*/ 30 h 429"/>
                      <a:gd name="T18" fmla="*/ 3 w 539"/>
                      <a:gd name="T19" fmla="*/ 29 h 429"/>
                      <a:gd name="T20" fmla="*/ 4 w 539"/>
                      <a:gd name="T21" fmla="*/ 27 h 429"/>
                      <a:gd name="T22" fmla="*/ 6 w 539"/>
                      <a:gd name="T23" fmla="*/ 25 h 429"/>
                      <a:gd name="T24" fmla="*/ 8 w 539"/>
                      <a:gd name="T25" fmla="*/ 23 h 429"/>
                      <a:gd name="T26" fmla="*/ 9 w 539"/>
                      <a:gd name="T27" fmla="*/ 22 h 429"/>
                      <a:gd name="T28" fmla="*/ 11 w 539"/>
                      <a:gd name="T29" fmla="*/ 20 h 429"/>
                      <a:gd name="T30" fmla="*/ 13 w 539"/>
                      <a:gd name="T31" fmla="*/ 18 h 429"/>
                      <a:gd name="T32" fmla="*/ 14 w 539"/>
                      <a:gd name="T33" fmla="*/ 17 h 429"/>
                      <a:gd name="T34" fmla="*/ 16 w 539"/>
                      <a:gd name="T35" fmla="*/ 15 h 429"/>
                      <a:gd name="T36" fmla="*/ 18 w 539"/>
                      <a:gd name="T37" fmla="*/ 13 h 429"/>
                      <a:gd name="T38" fmla="*/ 20 w 539"/>
                      <a:gd name="T39" fmla="*/ 12 h 429"/>
                      <a:gd name="T40" fmla="*/ 22 w 539"/>
                      <a:gd name="T41" fmla="*/ 10 h 429"/>
                      <a:gd name="T42" fmla="*/ 24 w 539"/>
                      <a:gd name="T43" fmla="*/ 9 h 429"/>
                      <a:gd name="T44" fmla="*/ 25 w 539"/>
                      <a:gd name="T45" fmla="*/ 8 h 429"/>
                      <a:gd name="T46" fmla="*/ 27 w 539"/>
                      <a:gd name="T47" fmla="*/ 6 h 429"/>
                      <a:gd name="T48" fmla="*/ 29 w 539"/>
                      <a:gd name="T49" fmla="*/ 5 h 429"/>
                      <a:gd name="T50" fmla="*/ 31 w 539"/>
                      <a:gd name="T51" fmla="*/ 4 h 429"/>
                      <a:gd name="T52" fmla="*/ 33 w 539"/>
                      <a:gd name="T53" fmla="*/ 3 h 429"/>
                      <a:gd name="T54" fmla="*/ 37 w 539"/>
                      <a:gd name="T55" fmla="*/ 0 h 429"/>
                      <a:gd name="T56" fmla="*/ 37 w 539"/>
                      <a:gd name="T57" fmla="*/ 0 h 429"/>
                      <a:gd name="T58" fmla="*/ 39 w 539"/>
                      <a:gd name="T59" fmla="*/ 0 h 429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539" h="429">
                        <a:moveTo>
                          <a:pt x="390" y="0"/>
                        </a:moveTo>
                        <a:lnTo>
                          <a:pt x="480" y="45"/>
                        </a:lnTo>
                        <a:lnTo>
                          <a:pt x="539" y="137"/>
                        </a:lnTo>
                        <a:lnTo>
                          <a:pt x="531" y="185"/>
                        </a:lnTo>
                        <a:lnTo>
                          <a:pt x="174" y="429"/>
                        </a:lnTo>
                        <a:lnTo>
                          <a:pt x="99" y="422"/>
                        </a:lnTo>
                        <a:lnTo>
                          <a:pt x="21" y="374"/>
                        </a:lnTo>
                        <a:lnTo>
                          <a:pt x="0" y="269"/>
                        </a:lnTo>
                        <a:lnTo>
                          <a:pt x="14" y="255"/>
                        </a:lnTo>
                        <a:lnTo>
                          <a:pt x="28" y="240"/>
                        </a:lnTo>
                        <a:lnTo>
                          <a:pt x="43" y="227"/>
                        </a:lnTo>
                        <a:lnTo>
                          <a:pt x="59" y="212"/>
                        </a:lnTo>
                        <a:lnTo>
                          <a:pt x="75" y="197"/>
                        </a:lnTo>
                        <a:lnTo>
                          <a:pt x="92" y="183"/>
                        </a:lnTo>
                        <a:lnTo>
                          <a:pt x="108" y="168"/>
                        </a:lnTo>
                        <a:lnTo>
                          <a:pt x="126" y="155"/>
                        </a:lnTo>
                        <a:lnTo>
                          <a:pt x="143" y="141"/>
                        </a:lnTo>
                        <a:lnTo>
                          <a:pt x="161" y="127"/>
                        </a:lnTo>
                        <a:lnTo>
                          <a:pt x="180" y="113"/>
                        </a:lnTo>
                        <a:lnTo>
                          <a:pt x="198" y="101"/>
                        </a:lnTo>
                        <a:lnTo>
                          <a:pt x="217" y="88"/>
                        </a:lnTo>
                        <a:lnTo>
                          <a:pt x="236" y="76"/>
                        </a:lnTo>
                        <a:lnTo>
                          <a:pt x="254" y="64"/>
                        </a:lnTo>
                        <a:lnTo>
                          <a:pt x="273" y="53"/>
                        </a:lnTo>
                        <a:lnTo>
                          <a:pt x="292" y="41"/>
                        </a:lnTo>
                        <a:lnTo>
                          <a:pt x="310" y="31"/>
                        </a:lnTo>
                        <a:lnTo>
                          <a:pt x="329" y="22"/>
                        </a:lnTo>
                        <a:lnTo>
                          <a:pt x="371" y="3"/>
                        </a:lnTo>
                        <a:lnTo>
                          <a:pt x="371" y="4"/>
                        </a:lnTo>
                        <a:lnTo>
                          <a:pt x="390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0" name="Freeform 33"/>
                  <p:cNvSpPr>
                    <a:spLocks/>
                  </p:cNvSpPr>
                  <p:nvPr/>
                </p:nvSpPr>
                <p:spPr bwMode="auto">
                  <a:xfrm>
                    <a:off x="2752" y="2416"/>
                    <a:ext cx="38" cy="60"/>
                  </a:xfrm>
                  <a:custGeom>
                    <a:avLst/>
                    <a:gdLst>
                      <a:gd name="T0" fmla="*/ 20 w 392"/>
                      <a:gd name="T1" fmla="*/ 0 h 508"/>
                      <a:gd name="T2" fmla="*/ 29 w 392"/>
                      <a:gd name="T3" fmla="*/ 2 h 508"/>
                      <a:gd name="T4" fmla="*/ 37 w 392"/>
                      <a:gd name="T5" fmla="*/ 8 h 508"/>
                      <a:gd name="T6" fmla="*/ 38 w 392"/>
                      <a:gd name="T7" fmla="*/ 16 h 508"/>
                      <a:gd name="T8" fmla="*/ 21 w 392"/>
                      <a:gd name="T9" fmla="*/ 58 h 508"/>
                      <a:gd name="T10" fmla="*/ 16 w 392"/>
                      <a:gd name="T11" fmla="*/ 60 h 508"/>
                      <a:gd name="T12" fmla="*/ 7 w 392"/>
                      <a:gd name="T13" fmla="*/ 58 h 508"/>
                      <a:gd name="T14" fmla="*/ 0 w 392"/>
                      <a:gd name="T15" fmla="*/ 51 h 508"/>
                      <a:gd name="T16" fmla="*/ 0 w 392"/>
                      <a:gd name="T17" fmla="*/ 49 h 508"/>
                      <a:gd name="T18" fmla="*/ 0 w 392"/>
                      <a:gd name="T19" fmla="*/ 48 h 508"/>
                      <a:gd name="T20" fmla="*/ 1 w 392"/>
                      <a:gd name="T21" fmla="*/ 46 h 508"/>
                      <a:gd name="T22" fmla="*/ 1 w 392"/>
                      <a:gd name="T23" fmla="*/ 45 h 508"/>
                      <a:gd name="T24" fmla="*/ 1 w 392"/>
                      <a:gd name="T25" fmla="*/ 43 h 508"/>
                      <a:gd name="T26" fmla="*/ 2 w 392"/>
                      <a:gd name="T27" fmla="*/ 42 h 508"/>
                      <a:gd name="T28" fmla="*/ 2 w 392"/>
                      <a:gd name="T29" fmla="*/ 40 h 508"/>
                      <a:gd name="T30" fmla="*/ 2 w 392"/>
                      <a:gd name="T31" fmla="*/ 39 h 508"/>
                      <a:gd name="T32" fmla="*/ 3 w 392"/>
                      <a:gd name="T33" fmla="*/ 37 h 508"/>
                      <a:gd name="T34" fmla="*/ 3 w 392"/>
                      <a:gd name="T35" fmla="*/ 36 h 508"/>
                      <a:gd name="T36" fmla="*/ 4 w 392"/>
                      <a:gd name="T37" fmla="*/ 34 h 508"/>
                      <a:gd name="T38" fmla="*/ 4 w 392"/>
                      <a:gd name="T39" fmla="*/ 32 h 508"/>
                      <a:gd name="T40" fmla="*/ 5 w 392"/>
                      <a:gd name="T41" fmla="*/ 31 h 508"/>
                      <a:gd name="T42" fmla="*/ 5 w 392"/>
                      <a:gd name="T43" fmla="*/ 29 h 508"/>
                      <a:gd name="T44" fmla="*/ 6 w 392"/>
                      <a:gd name="T45" fmla="*/ 28 h 508"/>
                      <a:gd name="T46" fmla="*/ 6 w 392"/>
                      <a:gd name="T47" fmla="*/ 26 h 508"/>
                      <a:gd name="T48" fmla="*/ 7 w 392"/>
                      <a:gd name="T49" fmla="*/ 25 h 508"/>
                      <a:gd name="T50" fmla="*/ 7 w 392"/>
                      <a:gd name="T51" fmla="*/ 23 h 508"/>
                      <a:gd name="T52" fmla="*/ 8 w 392"/>
                      <a:gd name="T53" fmla="*/ 22 h 508"/>
                      <a:gd name="T54" fmla="*/ 9 w 392"/>
                      <a:gd name="T55" fmla="*/ 20 h 508"/>
                      <a:gd name="T56" fmla="*/ 9 w 392"/>
                      <a:gd name="T57" fmla="*/ 19 h 508"/>
                      <a:gd name="T58" fmla="*/ 10 w 392"/>
                      <a:gd name="T59" fmla="*/ 17 h 508"/>
                      <a:gd name="T60" fmla="*/ 11 w 392"/>
                      <a:gd name="T61" fmla="*/ 16 h 508"/>
                      <a:gd name="T62" fmla="*/ 11 w 392"/>
                      <a:gd name="T63" fmla="*/ 14 h 508"/>
                      <a:gd name="T64" fmla="*/ 12 w 392"/>
                      <a:gd name="T65" fmla="*/ 13 h 508"/>
                      <a:gd name="T66" fmla="*/ 13 w 392"/>
                      <a:gd name="T67" fmla="*/ 12 h 508"/>
                      <a:gd name="T68" fmla="*/ 14 w 392"/>
                      <a:gd name="T69" fmla="*/ 10 h 508"/>
                      <a:gd name="T70" fmla="*/ 14 w 392"/>
                      <a:gd name="T71" fmla="*/ 9 h 508"/>
                      <a:gd name="T72" fmla="*/ 15 w 392"/>
                      <a:gd name="T73" fmla="*/ 8 h 508"/>
                      <a:gd name="T74" fmla="*/ 16 w 392"/>
                      <a:gd name="T75" fmla="*/ 6 h 508"/>
                      <a:gd name="T76" fmla="*/ 17 w 392"/>
                      <a:gd name="T77" fmla="*/ 5 h 508"/>
                      <a:gd name="T78" fmla="*/ 17 w 392"/>
                      <a:gd name="T79" fmla="*/ 4 h 508"/>
                      <a:gd name="T80" fmla="*/ 19 w 392"/>
                      <a:gd name="T81" fmla="*/ 1 h 508"/>
                      <a:gd name="T82" fmla="*/ 20 w 392"/>
                      <a:gd name="T83" fmla="*/ 0 h 50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92" h="508">
                        <a:moveTo>
                          <a:pt x="206" y="0"/>
                        </a:moveTo>
                        <a:lnTo>
                          <a:pt x="304" y="21"/>
                        </a:lnTo>
                        <a:lnTo>
                          <a:pt x="377" y="66"/>
                        </a:lnTo>
                        <a:lnTo>
                          <a:pt x="392" y="137"/>
                        </a:lnTo>
                        <a:lnTo>
                          <a:pt x="216" y="489"/>
                        </a:lnTo>
                        <a:lnTo>
                          <a:pt x="166" y="508"/>
                        </a:lnTo>
                        <a:lnTo>
                          <a:pt x="71" y="492"/>
                        </a:lnTo>
                        <a:lnTo>
                          <a:pt x="0" y="428"/>
                        </a:lnTo>
                        <a:lnTo>
                          <a:pt x="1" y="416"/>
                        </a:lnTo>
                        <a:lnTo>
                          <a:pt x="4" y="404"/>
                        </a:lnTo>
                        <a:lnTo>
                          <a:pt x="7" y="392"/>
                        </a:lnTo>
                        <a:lnTo>
                          <a:pt x="9" y="379"/>
                        </a:lnTo>
                        <a:lnTo>
                          <a:pt x="13" y="366"/>
                        </a:lnTo>
                        <a:lnTo>
                          <a:pt x="16" y="354"/>
                        </a:lnTo>
                        <a:lnTo>
                          <a:pt x="20" y="340"/>
                        </a:lnTo>
                        <a:lnTo>
                          <a:pt x="24" y="328"/>
                        </a:lnTo>
                        <a:lnTo>
                          <a:pt x="28" y="315"/>
                        </a:lnTo>
                        <a:lnTo>
                          <a:pt x="32" y="301"/>
                        </a:lnTo>
                        <a:lnTo>
                          <a:pt x="38" y="289"/>
                        </a:lnTo>
                        <a:lnTo>
                          <a:pt x="43" y="275"/>
                        </a:lnTo>
                        <a:lnTo>
                          <a:pt x="48" y="262"/>
                        </a:lnTo>
                        <a:lnTo>
                          <a:pt x="53" y="249"/>
                        </a:lnTo>
                        <a:lnTo>
                          <a:pt x="59" y="236"/>
                        </a:lnTo>
                        <a:lnTo>
                          <a:pt x="65" y="222"/>
                        </a:lnTo>
                        <a:lnTo>
                          <a:pt x="71" y="210"/>
                        </a:lnTo>
                        <a:lnTo>
                          <a:pt x="77" y="197"/>
                        </a:lnTo>
                        <a:lnTo>
                          <a:pt x="84" y="184"/>
                        </a:lnTo>
                        <a:lnTo>
                          <a:pt x="91" y="171"/>
                        </a:lnTo>
                        <a:lnTo>
                          <a:pt x="97" y="158"/>
                        </a:lnTo>
                        <a:lnTo>
                          <a:pt x="104" y="146"/>
                        </a:lnTo>
                        <a:lnTo>
                          <a:pt x="111" y="133"/>
                        </a:lnTo>
                        <a:lnTo>
                          <a:pt x="118" y="122"/>
                        </a:lnTo>
                        <a:lnTo>
                          <a:pt x="125" y="109"/>
                        </a:lnTo>
                        <a:lnTo>
                          <a:pt x="133" y="98"/>
                        </a:lnTo>
                        <a:lnTo>
                          <a:pt x="140" y="86"/>
                        </a:lnTo>
                        <a:lnTo>
                          <a:pt x="148" y="75"/>
                        </a:lnTo>
                        <a:lnTo>
                          <a:pt x="155" y="64"/>
                        </a:lnTo>
                        <a:lnTo>
                          <a:pt x="163" y="53"/>
                        </a:lnTo>
                        <a:lnTo>
                          <a:pt x="171" y="43"/>
                        </a:lnTo>
                        <a:lnTo>
                          <a:pt x="177" y="33"/>
                        </a:lnTo>
                        <a:lnTo>
                          <a:pt x="197" y="9"/>
                        </a:lnTo>
                        <a:lnTo>
                          <a:pt x="206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1" name="Freeform 34"/>
                  <p:cNvSpPr>
                    <a:spLocks/>
                  </p:cNvSpPr>
                  <p:nvPr/>
                </p:nvSpPr>
                <p:spPr bwMode="auto">
                  <a:xfrm>
                    <a:off x="2750" y="2474"/>
                    <a:ext cx="26" cy="66"/>
                  </a:xfrm>
                  <a:custGeom>
                    <a:avLst/>
                    <a:gdLst>
                      <a:gd name="T0" fmla="*/ 0 w 263"/>
                      <a:gd name="T1" fmla="*/ 6 h 550"/>
                      <a:gd name="T2" fmla="*/ 9 w 263"/>
                      <a:gd name="T3" fmla="*/ 0 h 550"/>
                      <a:gd name="T4" fmla="*/ 18 w 263"/>
                      <a:gd name="T5" fmla="*/ 2 h 550"/>
                      <a:gd name="T6" fmla="*/ 22 w 263"/>
                      <a:gd name="T7" fmla="*/ 8 h 550"/>
                      <a:gd name="T8" fmla="*/ 26 w 263"/>
                      <a:gd name="T9" fmla="*/ 55 h 550"/>
                      <a:gd name="T10" fmla="*/ 23 w 263"/>
                      <a:gd name="T11" fmla="*/ 64 h 550"/>
                      <a:gd name="T12" fmla="*/ 15 w 263"/>
                      <a:gd name="T13" fmla="*/ 66 h 550"/>
                      <a:gd name="T14" fmla="*/ 5 w 263"/>
                      <a:gd name="T15" fmla="*/ 63 h 550"/>
                      <a:gd name="T16" fmla="*/ 5 w 263"/>
                      <a:gd name="T17" fmla="*/ 61 h 550"/>
                      <a:gd name="T18" fmla="*/ 4 w 263"/>
                      <a:gd name="T19" fmla="*/ 58 h 550"/>
                      <a:gd name="T20" fmla="*/ 4 w 263"/>
                      <a:gd name="T21" fmla="*/ 56 h 550"/>
                      <a:gd name="T22" fmla="*/ 3 w 263"/>
                      <a:gd name="T23" fmla="*/ 53 h 550"/>
                      <a:gd name="T24" fmla="*/ 3 w 263"/>
                      <a:gd name="T25" fmla="*/ 51 h 550"/>
                      <a:gd name="T26" fmla="*/ 2 w 263"/>
                      <a:gd name="T27" fmla="*/ 48 h 550"/>
                      <a:gd name="T28" fmla="*/ 2 w 263"/>
                      <a:gd name="T29" fmla="*/ 46 h 550"/>
                      <a:gd name="T30" fmla="*/ 2 w 263"/>
                      <a:gd name="T31" fmla="*/ 43 h 550"/>
                      <a:gd name="T32" fmla="*/ 1 w 263"/>
                      <a:gd name="T33" fmla="*/ 40 h 550"/>
                      <a:gd name="T34" fmla="*/ 1 w 263"/>
                      <a:gd name="T35" fmla="*/ 37 h 550"/>
                      <a:gd name="T36" fmla="*/ 1 w 263"/>
                      <a:gd name="T37" fmla="*/ 35 h 550"/>
                      <a:gd name="T38" fmla="*/ 1 w 263"/>
                      <a:gd name="T39" fmla="*/ 32 h 550"/>
                      <a:gd name="T40" fmla="*/ 0 w 263"/>
                      <a:gd name="T41" fmla="*/ 29 h 550"/>
                      <a:gd name="T42" fmla="*/ 0 w 263"/>
                      <a:gd name="T43" fmla="*/ 27 h 550"/>
                      <a:gd name="T44" fmla="*/ 0 w 263"/>
                      <a:gd name="T45" fmla="*/ 24 h 550"/>
                      <a:gd name="T46" fmla="*/ 0 w 263"/>
                      <a:gd name="T47" fmla="*/ 21 h 550"/>
                      <a:gd name="T48" fmla="*/ 0 w 263"/>
                      <a:gd name="T49" fmla="*/ 19 h 550"/>
                      <a:gd name="T50" fmla="*/ 0 w 263"/>
                      <a:gd name="T51" fmla="*/ 16 h 550"/>
                      <a:gd name="T52" fmla="*/ 0 w 263"/>
                      <a:gd name="T53" fmla="*/ 13 h 550"/>
                      <a:gd name="T54" fmla="*/ 0 w 263"/>
                      <a:gd name="T55" fmla="*/ 8 h 550"/>
                      <a:gd name="T56" fmla="*/ 0 w 263"/>
                      <a:gd name="T57" fmla="*/ 6 h 55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263" h="550">
                        <a:moveTo>
                          <a:pt x="4" y="50"/>
                        </a:moveTo>
                        <a:lnTo>
                          <a:pt x="87" y="0"/>
                        </a:lnTo>
                        <a:lnTo>
                          <a:pt x="180" y="16"/>
                        </a:lnTo>
                        <a:lnTo>
                          <a:pt x="220" y="66"/>
                        </a:lnTo>
                        <a:lnTo>
                          <a:pt x="263" y="460"/>
                        </a:lnTo>
                        <a:lnTo>
                          <a:pt x="228" y="530"/>
                        </a:lnTo>
                        <a:lnTo>
                          <a:pt x="147" y="550"/>
                        </a:lnTo>
                        <a:lnTo>
                          <a:pt x="52" y="524"/>
                        </a:lnTo>
                        <a:lnTo>
                          <a:pt x="47" y="505"/>
                        </a:lnTo>
                        <a:lnTo>
                          <a:pt x="41" y="486"/>
                        </a:lnTo>
                        <a:lnTo>
                          <a:pt x="36" y="466"/>
                        </a:lnTo>
                        <a:lnTo>
                          <a:pt x="32" y="444"/>
                        </a:lnTo>
                        <a:lnTo>
                          <a:pt x="27" y="424"/>
                        </a:lnTo>
                        <a:lnTo>
                          <a:pt x="24" y="402"/>
                        </a:lnTo>
                        <a:lnTo>
                          <a:pt x="20" y="381"/>
                        </a:lnTo>
                        <a:lnTo>
                          <a:pt x="17" y="358"/>
                        </a:lnTo>
                        <a:lnTo>
                          <a:pt x="14" y="335"/>
                        </a:lnTo>
                        <a:lnTo>
                          <a:pt x="11" y="312"/>
                        </a:lnTo>
                        <a:lnTo>
                          <a:pt x="9" y="289"/>
                        </a:lnTo>
                        <a:lnTo>
                          <a:pt x="7" y="267"/>
                        </a:lnTo>
                        <a:lnTo>
                          <a:pt x="4" y="245"/>
                        </a:lnTo>
                        <a:lnTo>
                          <a:pt x="3" y="222"/>
                        </a:lnTo>
                        <a:lnTo>
                          <a:pt x="2" y="199"/>
                        </a:lnTo>
                        <a:lnTo>
                          <a:pt x="1" y="177"/>
                        </a:lnTo>
                        <a:lnTo>
                          <a:pt x="1" y="155"/>
                        </a:lnTo>
                        <a:lnTo>
                          <a:pt x="0" y="134"/>
                        </a:lnTo>
                        <a:lnTo>
                          <a:pt x="0" y="112"/>
                        </a:lnTo>
                        <a:lnTo>
                          <a:pt x="2" y="66"/>
                        </a:lnTo>
                        <a:lnTo>
                          <a:pt x="4" y="5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2" name="Freeform 35"/>
                  <p:cNvSpPr>
                    <a:spLocks/>
                  </p:cNvSpPr>
                  <p:nvPr/>
                </p:nvSpPr>
                <p:spPr bwMode="auto">
                  <a:xfrm>
                    <a:off x="2759" y="2545"/>
                    <a:ext cx="52" cy="64"/>
                  </a:xfrm>
                  <a:custGeom>
                    <a:avLst/>
                    <a:gdLst>
                      <a:gd name="T0" fmla="*/ 0 w 536"/>
                      <a:gd name="T1" fmla="*/ 11 h 544"/>
                      <a:gd name="T2" fmla="*/ 5 w 536"/>
                      <a:gd name="T3" fmla="*/ 3 h 544"/>
                      <a:gd name="T4" fmla="*/ 13 w 536"/>
                      <a:gd name="T5" fmla="*/ 0 h 544"/>
                      <a:gd name="T6" fmla="*/ 20 w 536"/>
                      <a:gd name="T7" fmla="*/ 3 h 544"/>
                      <a:gd name="T8" fmla="*/ 50 w 536"/>
                      <a:gd name="T9" fmla="*/ 45 h 544"/>
                      <a:gd name="T10" fmla="*/ 52 w 536"/>
                      <a:gd name="T11" fmla="*/ 53 h 544"/>
                      <a:gd name="T12" fmla="*/ 45 w 536"/>
                      <a:gd name="T13" fmla="*/ 59 h 544"/>
                      <a:gd name="T14" fmla="*/ 36 w 536"/>
                      <a:gd name="T15" fmla="*/ 64 h 544"/>
                      <a:gd name="T16" fmla="*/ 36 w 536"/>
                      <a:gd name="T17" fmla="*/ 63 h 544"/>
                      <a:gd name="T18" fmla="*/ 34 w 536"/>
                      <a:gd name="T19" fmla="*/ 62 h 544"/>
                      <a:gd name="T20" fmla="*/ 33 w 536"/>
                      <a:gd name="T21" fmla="*/ 62 h 544"/>
                      <a:gd name="T22" fmla="*/ 33 w 536"/>
                      <a:gd name="T23" fmla="*/ 61 h 544"/>
                      <a:gd name="T24" fmla="*/ 32 w 536"/>
                      <a:gd name="T25" fmla="*/ 60 h 544"/>
                      <a:gd name="T26" fmla="*/ 30 w 536"/>
                      <a:gd name="T27" fmla="*/ 59 h 544"/>
                      <a:gd name="T28" fmla="*/ 30 w 536"/>
                      <a:gd name="T29" fmla="*/ 58 h 544"/>
                      <a:gd name="T30" fmla="*/ 29 w 536"/>
                      <a:gd name="T31" fmla="*/ 57 h 544"/>
                      <a:gd name="T32" fmla="*/ 28 w 536"/>
                      <a:gd name="T33" fmla="*/ 56 h 544"/>
                      <a:gd name="T34" fmla="*/ 27 w 536"/>
                      <a:gd name="T35" fmla="*/ 55 h 544"/>
                      <a:gd name="T36" fmla="*/ 26 w 536"/>
                      <a:gd name="T37" fmla="*/ 54 h 544"/>
                      <a:gd name="T38" fmla="*/ 25 w 536"/>
                      <a:gd name="T39" fmla="*/ 53 h 544"/>
                      <a:gd name="T40" fmla="*/ 24 w 536"/>
                      <a:gd name="T41" fmla="*/ 52 h 544"/>
                      <a:gd name="T42" fmla="*/ 23 w 536"/>
                      <a:gd name="T43" fmla="*/ 50 h 544"/>
                      <a:gd name="T44" fmla="*/ 22 w 536"/>
                      <a:gd name="T45" fmla="*/ 49 h 544"/>
                      <a:gd name="T46" fmla="*/ 21 w 536"/>
                      <a:gd name="T47" fmla="*/ 48 h 544"/>
                      <a:gd name="T48" fmla="*/ 20 w 536"/>
                      <a:gd name="T49" fmla="*/ 47 h 544"/>
                      <a:gd name="T50" fmla="*/ 19 w 536"/>
                      <a:gd name="T51" fmla="*/ 46 h 544"/>
                      <a:gd name="T52" fmla="*/ 18 w 536"/>
                      <a:gd name="T53" fmla="*/ 44 h 544"/>
                      <a:gd name="T54" fmla="*/ 17 w 536"/>
                      <a:gd name="T55" fmla="*/ 43 h 544"/>
                      <a:gd name="T56" fmla="*/ 16 w 536"/>
                      <a:gd name="T57" fmla="*/ 42 h 544"/>
                      <a:gd name="T58" fmla="*/ 15 w 536"/>
                      <a:gd name="T59" fmla="*/ 40 h 544"/>
                      <a:gd name="T60" fmla="*/ 15 w 536"/>
                      <a:gd name="T61" fmla="*/ 39 h 544"/>
                      <a:gd name="T62" fmla="*/ 14 w 536"/>
                      <a:gd name="T63" fmla="*/ 38 h 544"/>
                      <a:gd name="T64" fmla="*/ 13 w 536"/>
                      <a:gd name="T65" fmla="*/ 37 h 544"/>
                      <a:gd name="T66" fmla="*/ 12 w 536"/>
                      <a:gd name="T67" fmla="*/ 35 h 544"/>
                      <a:gd name="T68" fmla="*/ 11 w 536"/>
                      <a:gd name="T69" fmla="*/ 34 h 544"/>
                      <a:gd name="T70" fmla="*/ 10 w 536"/>
                      <a:gd name="T71" fmla="*/ 33 h 544"/>
                      <a:gd name="T72" fmla="*/ 9 w 536"/>
                      <a:gd name="T73" fmla="*/ 31 h 544"/>
                      <a:gd name="T74" fmla="*/ 9 w 536"/>
                      <a:gd name="T75" fmla="*/ 30 h 544"/>
                      <a:gd name="T76" fmla="*/ 8 w 536"/>
                      <a:gd name="T77" fmla="*/ 29 h 544"/>
                      <a:gd name="T78" fmla="*/ 7 w 536"/>
                      <a:gd name="T79" fmla="*/ 27 h 544"/>
                      <a:gd name="T80" fmla="*/ 6 w 536"/>
                      <a:gd name="T81" fmla="*/ 26 h 544"/>
                      <a:gd name="T82" fmla="*/ 6 w 536"/>
                      <a:gd name="T83" fmla="*/ 25 h 544"/>
                      <a:gd name="T84" fmla="*/ 5 w 536"/>
                      <a:gd name="T85" fmla="*/ 23 h 544"/>
                      <a:gd name="T86" fmla="*/ 4 w 536"/>
                      <a:gd name="T87" fmla="*/ 22 h 544"/>
                      <a:gd name="T88" fmla="*/ 4 w 536"/>
                      <a:gd name="T89" fmla="*/ 21 h 544"/>
                      <a:gd name="T90" fmla="*/ 3 w 536"/>
                      <a:gd name="T91" fmla="*/ 19 h 544"/>
                      <a:gd name="T92" fmla="*/ 2 w 536"/>
                      <a:gd name="T93" fmla="*/ 18 h 544"/>
                      <a:gd name="T94" fmla="*/ 2 w 536"/>
                      <a:gd name="T95" fmla="*/ 17 h 544"/>
                      <a:gd name="T96" fmla="*/ 0 w 536"/>
                      <a:gd name="T97" fmla="*/ 12 h 544"/>
                      <a:gd name="T98" fmla="*/ 0 w 536"/>
                      <a:gd name="T99" fmla="*/ 12 h 544"/>
                      <a:gd name="T100" fmla="*/ 0 w 536"/>
                      <a:gd name="T101" fmla="*/ 11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536" h="544">
                        <a:moveTo>
                          <a:pt x="3" y="90"/>
                        </a:moveTo>
                        <a:lnTo>
                          <a:pt x="48" y="23"/>
                        </a:lnTo>
                        <a:lnTo>
                          <a:pt x="136" y="0"/>
                        </a:lnTo>
                        <a:lnTo>
                          <a:pt x="209" y="26"/>
                        </a:lnTo>
                        <a:lnTo>
                          <a:pt x="513" y="384"/>
                        </a:lnTo>
                        <a:lnTo>
                          <a:pt x="536" y="451"/>
                        </a:lnTo>
                        <a:lnTo>
                          <a:pt x="463" y="499"/>
                        </a:lnTo>
                        <a:lnTo>
                          <a:pt x="375" y="544"/>
                        </a:lnTo>
                        <a:lnTo>
                          <a:pt x="366" y="537"/>
                        </a:lnTo>
                        <a:lnTo>
                          <a:pt x="355" y="530"/>
                        </a:lnTo>
                        <a:lnTo>
                          <a:pt x="345" y="523"/>
                        </a:lnTo>
                        <a:lnTo>
                          <a:pt x="335" y="515"/>
                        </a:lnTo>
                        <a:lnTo>
                          <a:pt x="325" y="509"/>
                        </a:lnTo>
                        <a:lnTo>
                          <a:pt x="314" y="501"/>
                        </a:lnTo>
                        <a:lnTo>
                          <a:pt x="305" y="491"/>
                        </a:lnTo>
                        <a:lnTo>
                          <a:pt x="295" y="483"/>
                        </a:lnTo>
                        <a:lnTo>
                          <a:pt x="285" y="474"/>
                        </a:lnTo>
                        <a:lnTo>
                          <a:pt x="274" y="465"/>
                        </a:lnTo>
                        <a:lnTo>
                          <a:pt x="264" y="456"/>
                        </a:lnTo>
                        <a:lnTo>
                          <a:pt x="255" y="447"/>
                        </a:lnTo>
                        <a:lnTo>
                          <a:pt x="245" y="438"/>
                        </a:lnTo>
                        <a:lnTo>
                          <a:pt x="234" y="427"/>
                        </a:lnTo>
                        <a:lnTo>
                          <a:pt x="225" y="418"/>
                        </a:lnTo>
                        <a:lnTo>
                          <a:pt x="215" y="408"/>
                        </a:lnTo>
                        <a:lnTo>
                          <a:pt x="206" y="398"/>
                        </a:lnTo>
                        <a:lnTo>
                          <a:pt x="195" y="387"/>
                        </a:lnTo>
                        <a:lnTo>
                          <a:pt x="186" y="376"/>
                        </a:lnTo>
                        <a:lnTo>
                          <a:pt x="177" y="366"/>
                        </a:lnTo>
                        <a:lnTo>
                          <a:pt x="168" y="356"/>
                        </a:lnTo>
                        <a:lnTo>
                          <a:pt x="159" y="344"/>
                        </a:lnTo>
                        <a:lnTo>
                          <a:pt x="150" y="334"/>
                        </a:lnTo>
                        <a:lnTo>
                          <a:pt x="141" y="322"/>
                        </a:lnTo>
                        <a:lnTo>
                          <a:pt x="131" y="311"/>
                        </a:lnTo>
                        <a:lnTo>
                          <a:pt x="122" y="300"/>
                        </a:lnTo>
                        <a:lnTo>
                          <a:pt x="114" y="289"/>
                        </a:lnTo>
                        <a:lnTo>
                          <a:pt x="106" y="278"/>
                        </a:lnTo>
                        <a:lnTo>
                          <a:pt x="97" y="266"/>
                        </a:lnTo>
                        <a:lnTo>
                          <a:pt x="89" y="255"/>
                        </a:lnTo>
                        <a:lnTo>
                          <a:pt x="81" y="244"/>
                        </a:lnTo>
                        <a:lnTo>
                          <a:pt x="74" y="232"/>
                        </a:lnTo>
                        <a:lnTo>
                          <a:pt x="66" y="221"/>
                        </a:lnTo>
                        <a:lnTo>
                          <a:pt x="59" y="209"/>
                        </a:lnTo>
                        <a:lnTo>
                          <a:pt x="51" y="198"/>
                        </a:lnTo>
                        <a:lnTo>
                          <a:pt x="45" y="186"/>
                        </a:lnTo>
                        <a:lnTo>
                          <a:pt x="38" y="175"/>
                        </a:lnTo>
                        <a:lnTo>
                          <a:pt x="32" y="164"/>
                        </a:lnTo>
                        <a:lnTo>
                          <a:pt x="25" y="152"/>
                        </a:lnTo>
                        <a:lnTo>
                          <a:pt x="19" y="142"/>
                        </a:lnTo>
                        <a:lnTo>
                          <a:pt x="0" y="103"/>
                        </a:lnTo>
                        <a:lnTo>
                          <a:pt x="1" y="103"/>
                        </a:lnTo>
                        <a:lnTo>
                          <a:pt x="3" y="9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3" name="Freeform 36"/>
                  <p:cNvSpPr>
                    <a:spLocks/>
                  </p:cNvSpPr>
                  <p:nvPr/>
                </p:nvSpPr>
                <p:spPr bwMode="auto">
                  <a:xfrm>
                    <a:off x="2798" y="2394"/>
                    <a:ext cx="16" cy="19"/>
                  </a:xfrm>
                  <a:custGeom>
                    <a:avLst/>
                    <a:gdLst>
                      <a:gd name="T0" fmla="*/ 16 w 156"/>
                      <a:gd name="T1" fmla="*/ 10 h 156"/>
                      <a:gd name="T2" fmla="*/ 16 w 156"/>
                      <a:gd name="T3" fmla="*/ 7 h 156"/>
                      <a:gd name="T4" fmla="*/ 15 w 156"/>
                      <a:gd name="T5" fmla="*/ 5 h 156"/>
                      <a:gd name="T6" fmla="*/ 14 w 156"/>
                      <a:gd name="T7" fmla="*/ 3 h 156"/>
                      <a:gd name="T8" fmla="*/ 12 w 156"/>
                      <a:gd name="T9" fmla="*/ 1 h 156"/>
                      <a:gd name="T10" fmla="*/ 10 w 156"/>
                      <a:gd name="T11" fmla="*/ 0 h 156"/>
                      <a:gd name="T12" fmla="*/ 8 w 156"/>
                      <a:gd name="T13" fmla="*/ 0 h 156"/>
                      <a:gd name="T14" fmla="*/ 6 w 156"/>
                      <a:gd name="T15" fmla="*/ 0 h 156"/>
                      <a:gd name="T16" fmla="*/ 4 w 156"/>
                      <a:gd name="T17" fmla="*/ 1 h 156"/>
                      <a:gd name="T18" fmla="*/ 2 w 156"/>
                      <a:gd name="T19" fmla="*/ 3 h 156"/>
                      <a:gd name="T20" fmla="*/ 1 w 156"/>
                      <a:gd name="T21" fmla="*/ 5 h 156"/>
                      <a:gd name="T22" fmla="*/ 0 w 156"/>
                      <a:gd name="T23" fmla="*/ 7 h 156"/>
                      <a:gd name="T24" fmla="*/ 0 w 156"/>
                      <a:gd name="T25" fmla="*/ 10 h 156"/>
                      <a:gd name="T26" fmla="*/ 0 w 156"/>
                      <a:gd name="T27" fmla="*/ 12 h 156"/>
                      <a:gd name="T28" fmla="*/ 1 w 156"/>
                      <a:gd name="T29" fmla="*/ 14 h 156"/>
                      <a:gd name="T30" fmla="*/ 2 w 156"/>
                      <a:gd name="T31" fmla="*/ 16 h 156"/>
                      <a:gd name="T32" fmla="*/ 4 w 156"/>
                      <a:gd name="T33" fmla="*/ 18 h 156"/>
                      <a:gd name="T34" fmla="*/ 6 w 156"/>
                      <a:gd name="T35" fmla="*/ 19 h 156"/>
                      <a:gd name="T36" fmla="*/ 8 w 156"/>
                      <a:gd name="T37" fmla="*/ 19 h 156"/>
                      <a:gd name="T38" fmla="*/ 10 w 156"/>
                      <a:gd name="T39" fmla="*/ 19 h 156"/>
                      <a:gd name="T40" fmla="*/ 12 w 156"/>
                      <a:gd name="T41" fmla="*/ 18 h 156"/>
                      <a:gd name="T42" fmla="*/ 14 w 156"/>
                      <a:gd name="T43" fmla="*/ 16 h 156"/>
                      <a:gd name="T44" fmla="*/ 15 w 156"/>
                      <a:gd name="T45" fmla="*/ 14 h 156"/>
                      <a:gd name="T46" fmla="*/ 16 w 156"/>
                      <a:gd name="T47" fmla="*/ 12 h 156"/>
                      <a:gd name="T48" fmla="*/ 16 w 156"/>
                      <a:gd name="T49" fmla="*/ 10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3" y="23"/>
                        </a:lnTo>
                        <a:lnTo>
                          <a:pt x="117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8" y="3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8"/>
                        </a:lnTo>
                        <a:lnTo>
                          <a:pt x="0" y="78"/>
                        </a:lnTo>
                        <a:lnTo>
                          <a:pt x="3" y="98"/>
                        </a:lnTo>
                        <a:lnTo>
                          <a:pt x="11" y="118"/>
                        </a:lnTo>
                        <a:lnTo>
                          <a:pt x="23" y="134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7" y="156"/>
                        </a:lnTo>
                        <a:lnTo>
                          <a:pt x="98" y="153"/>
                        </a:lnTo>
                        <a:lnTo>
                          <a:pt x="117" y="145"/>
                        </a:lnTo>
                        <a:lnTo>
                          <a:pt x="133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4" name="Freeform 37"/>
                  <p:cNvSpPr>
                    <a:spLocks/>
                  </p:cNvSpPr>
                  <p:nvPr/>
                </p:nvSpPr>
                <p:spPr bwMode="auto">
                  <a:xfrm rot="5079167">
                    <a:off x="2862" y="2204"/>
                    <a:ext cx="112" cy="183"/>
                  </a:xfrm>
                  <a:custGeom>
                    <a:avLst/>
                    <a:gdLst>
                      <a:gd name="T0" fmla="*/ 71 w 293"/>
                      <a:gd name="T1" fmla="*/ 49 h 397"/>
                      <a:gd name="T2" fmla="*/ 75 w 293"/>
                      <a:gd name="T3" fmla="*/ 37 h 397"/>
                      <a:gd name="T4" fmla="*/ 106 w 293"/>
                      <a:gd name="T5" fmla="*/ 21 h 397"/>
                      <a:gd name="T6" fmla="*/ 109 w 293"/>
                      <a:gd name="T7" fmla="*/ 8 h 397"/>
                      <a:gd name="T8" fmla="*/ 75 w 293"/>
                      <a:gd name="T9" fmla="*/ 29 h 397"/>
                      <a:gd name="T10" fmla="*/ 14 w 293"/>
                      <a:gd name="T11" fmla="*/ 61 h 397"/>
                      <a:gd name="T12" fmla="*/ 18 w 293"/>
                      <a:gd name="T13" fmla="*/ 159 h 397"/>
                      <a:gd name="T14" fmla="*/ 31 w 293"/>
                      <a:gd name="T15" fmla="*/ 180 h 397"/>
                      <a:gd name="T16" fmla="*/ 34 w 293"/>
                      <a:gd name="T17" fmla="*/ 168 h 397"/>
                      <a:gd name="T18" fmla="*/ 34 w 293"/>
                      <a:gd name="T19" fmla="*/ 131 h 397"/>
                      <a:gd name="T20" fmla="*/ 44 w 293"/>
                      <a:gd name="T21" fmla="*/ 127 h 397"/>
                      <a:gd name="T22" fmla="*/ 65 w 293"/>
                      <a:gd name="T23" fmla="*/ 111 h 397"/>
                      <a:gd name="T24" fmla="*/ 71 w 293"/>
                      <a:gd name="T25" fmla="*/ 49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5" name="Oval 38"/>
                  <p:cNvSpPr>
                    <a:spLocks noChangeArrowheads="1"/>
                  </p:cNvSpPr>
                  <p:nvPr/>
                </p:nvSpPr>
                <p:spPr bwMode="auto">
                  <a:xfrm rot="5994719">
                    <a:off x="2895" y="2244"/>
                    <a:ext cx="20" cy="6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86" name="Freeform 39"/>
                  <p:cNvSpPr>
                    <a:spLocks/>
                  </p:cNvSpPr>
                  <p:nvPr/>
                </p:nvSpPr>
                <p:spPr bwMode="auto">
                  <a:xfrm rot="7608355">
                    <a:off x="2984" y="2289"/>
                    <a:ext cx="111" cy="183"/>
                  </a:xfrm>
                  <a:custGeom>
                    <a:avLst/>
                    <a:gdLst>
                      <a:gd name="T0" fmla="*/ 71 w 293"/>
                      <a:gd name="T1" fmla="*/ 49 h 397"/>
                      <a:gd name="T2" fmla="*/ 74 w 293"/>
                      <a:gd name="T3" fmla="*/ 37 h 397"/>
                      <a:gd name="T4" fmla="*/ 105 w 293"/>
                      <a:gd name="T5" fmla="*/ 21 h 397"/>
                      <a:gd name="T6" fmla="*/ 108 w 293"/>
                      <a:gd name="T7" fmla="*/ 8 h 397"/>
                      <a:gd name="T8" fmla="*/ 74 w 293"/>
                      <a:gd name="T9" fmla="*/ 29 h 397"/>
                      <a:gd name="T10" fmla="*/ 14 w 293"/>
                      <a:gd name="T11" fmla="*/ 61 h 397"/>
                      <a:gd name="T12" fmla="*/ 17 w 293"/>
                      <a:gd name="T13" fmla="*/ 159 h 397"/>
                      <a:gd name="T14" fmla="*/ 31 w 293"/>
                      <a:gd name="T15" fmla="*/ 180 h 397"/>
                      <a:gd name="T16" fmla="*/ 34 w 293"/>
                      <a:gd name="T17" fmla="*/ 168 h 397"/>
                      <a:gd name="T18" fmla="*/ 34 w 293"/>
                      <a:gd name="T19" fmla="*/ 131 h 397"/>
                      <a:gd name="T20" fmla="*/ 44 w 293"/>
                      <a:gd name="T21" fmla="*/ 127 h 397"/>
                      <a:gd name="T22" fmla="*/ 64 w 293"/>
                      <a:gd name="T23" fmla="*/ 111 h 397"/>
                      <a:gd name="T24" fmla="*/ 71 w 293"/>
                      <a:gd name="T25" fmla="*/ 49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7" name="Oval 40"/>
                  <p:cNvSpPr>
                    <a:spLocks noChangeArrowheads="1"/>
                  </p:cNvSpPr>
                  <p:nvPr/>
                </p:nvSpPr>
                <p:spPr bwMode="auto">
                  <a:xfrm rot="8523907">
                    <a:off x="3031" y="2324"/>
                    <a:ext cx="20" cy="68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88" name="Freeform 41"/>
                  <p:cNvSpPr>
                    <a:spLocks/>
                  </p:cNvSpPr>
                  <p:nvPr/>
                </p:nvSpPr>
                <p:spPr bwMode="auto">
                  <a:xfrm rot="-8106255">
                    <a:off x="3039" y="3224"/>
                    <a:ext cx="225" cy="438"/>
                  </a:xfrm>
                  <a:custGeom>
                    <a:avLst/>
                    <a:gdLst>
                      <a:gd name="T0" fmla="*/ 144 w 293"/>
                      <a:gd name="T1" fmla="*/ 118 h 397"/>
                      <a:gd name="T2" fmla="*/ 151 w 293"/>
                      <a:gd name="T3" fmla="*/ 88 h 397"/>
                      <a:gd name="T4" fmla="*/ 212 w 293"/>
                      <a:gd name="T5" fmla="*/ 50 h 397"/>
                      <a:gd name="T6" fmla="*/ 219 w 293"/>
                      <a:gd name="T7" fmla="*/ 20 h 397"/>
                      <a:gd name="T8" fmla="*/ 151 w 293"/>
                      <a:gd name="T9" fmla="*/ 68 h 397"/>
                      <a:gd name="T10" fmla="*/ 28 w 293"/>
                      <a:gd name="T11" fmla="*/ 147 h 397"/>
                      <a:gd name="T12" fmla="*/ 35 w 293"/>
                      <a:gd name="T13" fmla="*/ 382 h 397"/>
                      <a:gd name="T14" fmla="*/ 62 w 293"/>
                      <a:gd name="T15" fmla="*/ 430 h 397"/>
                      <a:gd name="T16" fmla="*/ 69 w 293"/>
                      <a:gd name="T17" fmla="*/ 402 h 397"/>
                      <a:gd name="T18" fmla="*/ 69 w 293"/>
                      <a:gd name="T19" fmla="*/ 313 h 397"/>
                      <a:gd name="T20" fmla="*/ 89 w 293"/>
                      <a:gd name="T21" fmla="*/ 303 h 397"/>
                      <a:gd name="T22" fmla="*/ 131 w 293"/>
                      <a:gd name="T23" fmla="*/ 265 h 397"/>
                      <a:gd name="T24" fmla="*/ 144 w 293"/>
                      <a:gd name="T25" fmla="*/ 118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89" name="Oval 42"/>
                  <p:cNvSpPr>
                    <a:spLocks noChangeArrowheads="1"/>
                  </p:cNvSpPr>
                  <p:nvPr/>
                </p:nvSpPr>
                <p:spPr bwMode="auto">
                  <a:xfrm rot="-7190698">
                    <a:off x="3170" y="3389"/>
                    <a:ext cx="47" cy="137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90" name="Freeform 43"/>
                  <p:cNvSpPr>
                    <a:spLocks/>
                  </p:cNvSpPr>
                  <p:nvPr/>
                </p:nvSpPr>
                <p:spPr bwMode="auto">
                  <a:xfrm rot="710230">
                    <a:off x="2537" y="2709"/>
                    <a:ext cx="224" cy="438"/>
                  </a:xfrm>
                  <a:custGeom>
                    <a:avLst/>
                    <a:gdLst>
                      <a:gd name="T0" fmla="*/ 143 w 293"/>
                      <a:gd name="T1" fmla="*/ 118 h 397"/>
                      <a:gd name="T2" fmla="*/ 150 w 293"/>
                      <a:gd name="T3" fmla="*/ 88 h 397"/>
                      <a:gd name="T4" fmla="*/ 211 w 293"/>
                      <a:gd name="T5" fmla="*/ 50 h 397"/>
                      <a:gd name="T6" fmla="*/ 218 w 293"/>
                      <a:gd name="T7" fmla="*/ 20 h 397"/>
                      <a:gd name="T8" fmla="*/ 150 w 293"/>
                      <a:gd name="T9" fmla="*/ 68 h 397"/>
                      <a:gd name="T10" fmla="*/ 28 w 293"/>
                      <a:gd name="T11" fmla="*/ 147 h 397"/>
                      <a:gd name="T12" fmla="*/ 35 w 293"/>
                      <a:gd name="T13" fmla="*/ 382 h 397"/>
                      <a:gd name="T14" fmla="*/ 62 w 293"/>
                      <a:gd name="T15" fmla="*/ 430 h 397"/>
                      <a:gd name="T16" fmla="*/ 69 w 293"/>
                      <a:gd name="T17" fmla="*/ 402 h 397"/>
                      <a:gd name="T18" fmla="*/ 69 w 293"/>
                      <a:gd name="T19" fmla="*/ 313 h 397"/>
                      <a:gd name="T20" fmla="*/ 89 w 293"/>
                      <a:gd name="T21" fmla="*/ 303 h 397"/>
                      <a:gd name="T22" fmla="*/ 130 w 293"/>
                      <a:gd name="T23" fmla="*/ 265 h 397"/>
                      <a:gd name="T24" fmla="*/ 143 w 293"/>
                      <a:gd name="T25" fmla="*/ 118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1" name="Oval 44"/>
                  <p:cNvSpPr>
                    <a:spLocks noChangeArrowheads="1"/>
                  </p:cNvSpPr>
                  <p:nvPr/>
                </p:nvSpPr>
                <p:spPr bwMode="auto">
                  <a:xfrm rot="1625782">
                    <a:off x="2583" y="2869"/>
                    <a:ext cx="45" cy="140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992" name="Freeform 45"/>
                  <p:cNvSpPr>
                    <a:spLocks/>
                  </p:cNvSpPr>
                  <p:nvPr/>
                </p:nvSpPr>
                <p:spPr bwMode="auto">
                  <a:xfrm>
                    <a:off x="2583" y="2709"/>
                    <a:ext cx="776" cy="811"/>
                  </a:xfrm>
                  <a:custGeom>
                    <a:avLst/>
                    <a:gdLst>
                      <a:gd name="T0" fmla="*/ 173 w 3358"/>
                      <a:gd name="T1" fmla="*/ 82 h 3311"/>
                      <a:gd name="T2" fmla="*/ 81 w 3358"/>
                      <a:gd name="T3" fmla="*/ 155 h 3311"/>
                      <a:gd name="T4" fmla="*/ 12 w 3358"/>
                      <a:gd name="T5" fmla="*/ 241 h 3311"/>
                      <a:gd name="T6" fmla="*/ 0 w 3358"/>
                      <a:gd name="T7" fmla="*/ 392 h 3311"/>
                      <a:gd name="T8" fmla="*/ 15 w 3358"/>
                      <a:gd name="T9" fmla="*/ 495 h 3311"/>
                      <a:gd name="T10" fmla="*/ 24 w 3358"/>
                      <a:gd name="T11" fmla="*/ 535 h 3311"/>
                      <a:gd name="T12" fmla="*/ 44 w 3358"/>
                      <a:gd name="T13" fmla="*/ 585 h 3311"/>
                      <a:gd name="T14" fmla="*/ 110 w 3358"/>
                      <a:gd name="T15" fmla="*/ 667 h 3311"/>
                      <a:gd name="T16" fmla="*/ 167 w 3358"/>
                      <a:gd name="T17" fmla="*/ 718 h 3311"/>
                      <a:gd name="T18" fmla="*/ 266 w 3358"/>
                      <a:gd name="T19" fmla="*/ 770 h 3311"/>
                      <a:gd name="T20" fmla="*/ 344 w 3358"/>
                      <a:gd name="T21" fmla="*/ 803 h 3311"/>
                      <a:gd name="T22" fmla="*/ 386 w 3358"/>
                      <a:gd name="T23" fmla="*/ 811 h 3311"/>
                      <a:gd name="T24" fmla="*/ 456 w 3358"/>
                      <a:gd name="T25" fmla="*/ 797 h 3311"/>
                      <a:gd name="T26" fmla="*/ 523 w 3358"/>
                      <a:gd name="T27" fmla="*/ 765 h 3311"/>
                      <a:gd name="T28" fmla="*/ 548 w 3358"/>
                      <a:gd name="T29" fmla="*/ 748 h 3311"/>
                      <a:gd name="T30" fmla="*/ 563 w 3358"/>
                      <a:gd name="T31" fmla="*/ 726 h 3311"/>
                      <a:gd name="T32" fmla="*/ 580 w 3358"/>
                      <a:gd name="T33" fmla="*/ 711 h 3311"/>
                      <a:gd name="T34" fmla="*/ 599 w 3358"/>
                      <a:gd name="T35" fmla="*/ 703 h 3311"/>
                      <a:gd name="T36" fmla="*/ 632 w 3358"/>
                      <a:gd name="T37" fmla="*/ 693 h 3311"/>
                      <a:gd name="T38" fmla="*/ 654 w 3358"/>
                      <a:gd name="T39" fmla="*/ 687 h 3311"/>
                      <a:gd name="T40" fmla="*/ 690 w 3358"/>
                      <a:gd name="T41" fmla="*/ 659 h 3311"/>
                      <a:gd name="T42" fmla="*/ 724 w 3358"/>
                      <a:gd name="T43" fmla="*/ 634 h 3311"/>
                      <a:gd name="T44" fmla="*/ 762 w 3358"/>
                      <a:gd name="T45" fmla="*/ 587 h 3311"/>
                      <a:gd name="T46" fmla="*/ 771 w 3358"/>
                      <a:gd name="T47" fmla="*/ 534 h 3311"/>
                      <a:gd name="T48" fmla="*/ 767 w 3358"/>
                      <a:gd name="T49" fmla="*/ 497 h 3311"/>
                      <a:gd name="T50" fmla="*/ 767 w 3358"/>
                      <a:gd name="T51" fmla="*/ 477 h 3311"/>
                      <a:gd name="T52" fmla="*/ 773 w 3358"/>
                      <a:gd name="T53" fmla="*/ 443 h 3311"/>
                      <a:gd name="T54" fmla="*/ 776 w 3358"/>
                      <a:gd name="T55" fmla="*/ 414 h 3311"/>
                      <a:gd name="T56" fmla="*/ 765 w 3358"/>
                      <a:gd name="T57" fmla="*/ 380 h 3311"/>
                      <a:gd name="T58" fmla="*/ 753 w 3358"/>
                      <a:gd name="T59" fmla="*/ 327 h 3311"/>
                      <a:gd name="T60" fmla="*/ 732 w 3358"/>
                      <a:gd name="T61" fmla="*/ 255 h 3311"/>
                      <a:gd name="T62" fmla="*/ 720 w 3358"/>
                      <a:gd name="T63" fmla="*/ 186 h 3311"/>
                      <a:gd name="T64" fmla="*/ 706 w 3358"/>
                      <a:gd name="T65" fmla="*/ 151 h 3311"/>
                      <a:gd name="T66" fmla="*/ 667 w 3358"/>
                      <a:gd name="T67" fmla="*/ 118 h 3311"/>
                      <a:gd name="T68" fmla="*/ 582 w 3358"/>
                      <a:gd name="T69" fmla="*/ 79 h 3311"/>
                      <a:gd name="T70" fmla="*/ 531 w 3358"/>
                      <a:gd name="T71" fmla="*/ 48 h 3311"/>
                      <a:gd name="T72" fmla="*/ 472 w 3358"/>
                      <a:gd name="T73" fmla="*/ 10 h 3311"/>
                      <a:gd name="T74" fmla="*/ 418 w 3358"/>
                      <a:gd name="T75" fmla="*/ 0 h 3311"/>
                      <a:gd name="T76" fmla="*/ 356 w 3358"/>
                      <a:gd name="T77" fmla="*/ 2 h 3311"/>
                      <a:gd name="T78" fmla="*/ 282 w 3358"/>
                      <a:gd name="T79" fmla="*/ 21 h 3311"/>
                      <a:gd name="T80" fmla="*/ 218 w 3358"/>
                      <a:gd name="T81" fmla="*/ 55 h 3311"/>
                      <a:gd name="T82" fmla="*/ 173 w 3358"/>
                      <a:gd name="T83" fmla="*/ 82 h 331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358" h="3311">
                        <a:moveTo>
                          <a:pt x="748" y="336"/>
                        </a:moveTo>
                        <a:lnTo>
                          <a:pt x="349" y="634"/>
                        </a:lnTo>
                        <a:lnTo>
                          <a:pt x="50" y="983"/>
                        </a:lnTo>
                        <a:lnTo>
                          <a:pt x="0" y="1600"/>
                        </a:lnTo>
                        <a:lnTo>
                          <a:pt x="65" y="2019"/>
                        </a:lnTo>
                        <a:lnTo>
                          <a:pt x="103" y="2185"/>
                        </a:lnTo>
                        <a:lnTo>
                          <a:pt x="191" y="2389"/>
                        </a:lnTo>
                        <a:lnTo>
                          <a:pt x="477" y="2723"/>
                        </a:lnTo>
                        <a:lnTo>
                          <a:pt x="723" y="2933"/>
                        </a:lnTo>
                        <a:lnTo>
                          <a:pt x="1150" y="3145"/>
                        </a:lnTo>
                        <a:lnTo>
                          <a:pt x="1490" y="3279"/>
                        </a:lnTo>
                        <a:lnTo>
                          <a:pt x="1671" y="3311"/>
                        </a:lnTo>
                        <a:lnTo>
                          <a:pt x="1973" y="3253"/>
                        </a:lnTo>
                        <a:lnTo>
                          <a:pt x="2262" y="3125"/>
                        </a:lnTo>
                        <a:lnTo>
                          <a:pt x="2372" y="3055"/>
                        </a:lnTo>
                        <a:lnTo>
                          <a:pt x="2437" y="2963"/>
                        </a:lnTo>
                        <a:lnTo>
                          <a:pt x="2510" y="2901"/>
                        </a:lnTo>
                        <a:lnTo>
                          <a:pt x="2593" y="2869"/>
                        </a:lnTo>
                        <a:lnTo>
                          <a:pt x="2736" y="2831"/>
                        </a:lnTo>
                        <a:lnTo>
                          <a:pt x="2830" y="2803"/>
                        </a:lnTo>
                        <a:lnTo>
                          <a:pt x="2987" y="2691"/>
                        </a:lnTo>
                        <a:lnTo>
                          <a:pt x="3131" y="2588"/>
                        </a:lnTo>
                        <a:lnTo>
                          <a:pt x="3297" y="2396"/>
                        </a:lnTo>
                        <a:lnTo>
                          <a:pt x="3337" y="2179"/>
                        </a:lnTo>
                        <a:lnTo>
                          <a:pt x="3317" y="2028"/>
                        </a:lnTo>
                        <a:lnTo>
                          <a:pt x="3320" y="1948"/>
                        </a:lnTo>
                        <a:lnTo>
                          <a:pt x="3345" y="1808"/>
                        </a:lnTo>
                        <a:lnTo>
                          <a:pt x="3358" y="1692"/>
                        </a:lnTo>
                        <a:lnTo>
                          <a:pt x="3312" y="1552"/>
                        </a:lnTo>
                        <a:lnTo>
                          <a:pt x="3257" y="1335"/>
                        </a:lnTo>
                        <a:lnTo>
                          <a:pt x="3166" y="1040"/>
                        </a:lnTo>
                        <a:lnTo>
                          <a:pt x="3115" y="759"/>
                        </a:lnTo>
                        <a:lnTo>
                          <a:pt x="3053" y="615"/>
                        </a:lnTo>
                        <a:lnTo>
                          <a:pt x="2885" y="480"/>
                        </a:lnTo>
                        <a:lnTo>
                          <a:pt x="2520" y="324"/>
                        </a:lnTo>
                        <a:lnTo>
                          <a:pt x="2296" y="196"/>
                        </a:lnTo>
                        <a:lnTo>
                          <a:pt x="2043" y="39"/>
                        </a:lnTo>
                        <a:lnTo>
                          <a:pt x="1810" y="0"/>
                        </a:lnTo>
                        <a:lnTo>
                          <a:pt x="1542" y="7"/>
                        </a:lnTo>
                        <a:lnTo>
                          <a:pt x="1219" y="87"/>
                        </a:lnTo>
                        <a:lnTo>
                          <a:pt x="942" y="224"/>
                        </a:lnTo>
                        <a:lnTo>
                          <a:pt x="748" y="336"/>
                        </a:lnTo>
                      </a:path>
                    </a:pathLst>
                  </a:custGeom>
                  <a:solidFill>
                    <a:srgbClr val="FFABA4"/>
                  </a:solidFill>
                  <a:ln w="9525"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Flat3" dir="b"/>
                  </a:scene3d>
                  <a:sp3d extrusionH="3630600" prstMaterial="legacyMatte">
                    <a:bevelT w="13500" h="13500" prst="angle"/>
                    <a:bevelB w="13500" h="13500" prst="angle"/>
                    <a:extrusionClr>
                      <a:srgbClr val="FFABA4"/>
                    </a:extrusionClr>
                    <a:contourClr>
                      <a:srgbClr val="FFABA4"/>
                    </a:contourClr>
                  </a:sp3d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rgbClr val="5C1F00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en-US" sz="4800"/>
                  </a:p>
                </p:txBody>
              </p:sp>
              <p:sp>
                <p:nvSpPr>
                  <p:cNvPr id="993" name="Freeform 46"/>
                  <p:cNvSpPr>
                    <a:spLocks/>
                  </p:cNvSpPr>
                  <p:nvPr/>
                </p:nvSpPr>
                <p:spPr bwMode="auto">
                  <a:xfrm>
                    <a:off x="2666" y="2784"/>
                    <a:ext cx="606" cy="647"/>
                  </a:xfrm>
                  <a:custGeom>
                    <a:avLst/>
                    <a:gdLst>
                      <a:gd name="T0" fmla="*/ 273 w 2623"/>
                      <a:gd name="T1" fmla="*/ 3 h 2637"/>
                      <a:gd name="T2" fmla="*/ 239 w 2623"/>
                      <a:gd name="T3" fmla="*/ 10 h 2637"/>
                      <a:gd name="T4" fmla="*/ 207 w 2623"/>
                      <a:gd name="T5" fmla="*/ 21 h 2637"/>
                      <a:gd name="T6" fmla="*/ 176 w 2623"/>
                      <a:gd name="T7" fmla="*/ 35 h 2637"/>
                      <a:gd name="T8" fmla="*/ 146 w 2623"/>
                      <a:gd name="T9" fmla="*/ 53 h 2637"/>
                      <a:gd name="T10" fmla="*/ 118 w 2623"/>
                      <a:gd name="T11" fmla="*/ 73 h 2637"/>
                      <a:gd name="T12" fmla="*/ 93 w 2623"/>
                      <a:gd name="T13" fmla="*/ 97 h 2637"/>
                      <a:gd name="T14" fmla="*/ 69 w 2623"/>
                      <a:gd name="T15" fmla="*/ 123 h 2637"/>
                      <a:gd name="T16" fmla="*/ 49 w 2623"/>
                      <a:gd name="T17" fmla="*/ 152 h 2637"/>
                      <a:gd name="T18" fmla="*/ 32 w 2623"/>
                      <a:gd name="T19" fmla="*/ 183 h 2637"/>
                      <a:gd name="T20" fmla="*/ 18 w 2623"/>
                      <a:gd name="T21" fmla="*/ 216 h 2637"/>
                      <a:gd name="T22" fmla="*/ 8 w 2623"/>
                      <a:gd name="T23" fmla="*/ 252 h 2637"/>
                      <a:gd name="T24" fmla="*/ 2 w 2623"/>
                      <a:gd name="T25" fmla="*/ 289 h 2637"/>
                      <a:gd name="T26" fmla="*/ 0 w 2623"/>
                      <a:gd name="T27" fmla="*/ 328 h 2637"/>
                      <a:gd name="T28" fmla="*/ 1 w 2623"/>
                      <a:gd name="T29" fmla="*/ 355 h 2637"/>
                      <a:gd name="T30" fmla="*/ 5 w 2623"/>
                      <a:gd name="T31" fmla="*/ 381 h 2637"/>
                      <a:gd name="T32" fmla="*/ 11 w 2623"/>
                      <a:gd name="T33" fmla="*/ 407 h 2637"/>
                      <a:gd name="T34" fmla="*/ 19 w 2623"/>
                      <a:gd name="T35" fmla="*/ 432 h 2637"/>
                      <a:gd name="T36" fmla="*/ 29 w 2623"/>
                      <a:gd name="T37" fmla="*/ 456 h 2637"/>
                      <a:gd name="T38" fmla="*/ 42 w 2623"/>
                      <a:gd name="T39" fmla="*/ 480 h 2637"/>
                      <a:gd name="T40" fmla="*/ 55 w 2623"/>
                      <a:gd name="T41" fmla="*/ 502 h 2637"/>
                      <a:gd name="T42" fmla="*/ 71 w 2623"/>
                      <a:gd name="T43" fmla="*/ 524 h 2637"/>
                      <a:gd name="T44" fmla="*/ 88 w 2623"/>
                      <a:gd name="T45" fmla="*/ 544 h 2637"/>
                      <a:gd name="T46" fmla="*/ 107 w 2623"/>
                      <a:gd name="T47" fmla="*/ 563 h 2637"/>
                      <a:gd name="T48" fmla="*/ 127 w 2623"/>
                      <a:gd name="T49" fmla="*/ 580 h 2637"/>
                      <a:gd name="T50" fmla="*/ 148 w 2623"/>
                      <a:gd name="T51" fmla="*/ 596 h 2637"/>
                      <a:gd name="T52" fmla="*/ 170 w 2623"/>
                      <a:gd name="T53" fmla="*/ 609 h 2637"/>
                      <a:gd name="T54" fmla="*/ 192 w 2623"/>
                      <a:gd name="T55" fmla="*/ 621 h 2637"/>
                      <a:gd name="T56" fmla="*/ 216 w 2623"/>
                      <a:gd name="T57" fmla="*/ 631 h 2637"/>
                      <a:gd name="T58" fmla="*/ 306 w 2623"/>
                      <a:gd name="T59" fmla="*/ 647 h 2637"/>
                      <a:gd name="T60" fmla="*/ 333 w 2623"/>
                      <a:gd name="T61" fmla="*/ 646 h 2637"/>
                      <a:gd name="T62" fmla="*/ 360 w 2623"/>
                      <a:gd name="T63" fmla="*/ 643 h 2637"/>
                      <a:gd name="T64" fmla="*/ 385 w 2623"/>
                      <a:gd name="T65" fmla="*/ 637 h 2637"/>
                      <a:gd name="T66" fmla="*/ 410 w 2623"/>
                      <a:gd name="T67" fmla="*/ 629 h 2637"/>
                      <a:gd name="T68" fmla="*/ 433 w 2623"/>
                      <a:gd name="T69" fmla="*/ 618 h 2637"/>
                      <a:gd name="T70" fmla="*/ 456 w 2623"/>
                      <a:gd name="T71" fmla="*/ 605 h 2637"/>
                      <a:gd name="T72" fmla="*/ 477 w 2623"/>
                      <a:gd name="T73" fmla="*/ 589 h 2637"/>
                      <a:gd name="T74" fmla="*/ 496 w 2623"/>
                      <a:gd name="T75" fmla="*/ 572 h 2637"/>
                      <a:gd name="T76" fmla="*/ 515 w 2623"/>
                      <a:gd name="T77" fmla="*/ 553 h 2637"/>
                      <a:gd name="T78" fmla="*/ 532 w 2623"/>
                      <a:gd name="T79" fmla="*/ 533 h 2637"/>
                      <a:gd name="T80" fmla="*/ 547 w 2623"/>
                      <a:gd name="T81" fmla="*/ 511 h 2637"/>
                      <a:gd name="T82" fmla="*/ 561 w 2623"/>
                      <a:gd name="T83" fmla="*/ 488 h 2637"/>
                      <a:gd name="T84" fmla="*/ 573 w 2623"/>
                      <a:gd name="T85" fmla="*/ 463 h 2637"/>
                      <a:gd name="T86" fmla="*/ 584 w 2623"/>
                      <a:gd name="T87" fmla="*/ 439 h 2637"/>
                      <a:gd name="T88" fmla="*/ 592 w 2623"/>
                      <a:gd name="T89" fmla="*/ 413 h 2637"/>
                      <a:gd name="T90" fmla="*/ 606 w 2623"/>
                      <a:gd name="T91" fmla="*/ 319 h 2637"/>
                      <a:gd name="T92" fmla="*/ 605 w 2623"/>
                      <a:gd name="T93" fmla="*/ 292 h 2637"/>
                      <a:gd name="T94" fmla="*/ 602 w 2623"/>
                      <a:gd name="T95" fmla="*/ 266 h 2637"/>
                      <a:gd name="T96" fmla="*/ 596 w 2623"/>
                      <a:gd name="T97" fmla="*/ 240 h 2637"/>
                      <a:gd name="T98" fmla="*/ 588 w 2623"/>
                      <a:gd name="T99" fmla="*/ 215 h 2637"/>
                      <a:gd name="T100" fmla="*/ 578 w 2623"/>
                      <a:gd name="T101" fmla="*/ 191 h 2637"/>
                      <a:gd name="T102" fmla="*/ 566 w 2623"/>
                      <a:gd name="T103" fmla="*/ 167 h 2637"/>
                      <a:gd name="T104" fmla="*/ 552 w 2623"/>
                      <a:gd name="T105" fmla="*/ 144 h 2637"/>
                      <a:gd name="T106" fmla="*/ 537 w 2623"/>
                      <a:gd name="T107" fmla="*/ 123 h 2637"/>
                      <a:gd name="T108" fmla="*/ 519 w 2623"/>
                      <a:gd name="T109" fmla="*/ 103 h 2637"/>
                      <a:gd name="T110" fmla="*/ 501 w 2623"/>
                      <a:gd name="T111" fmla="*/ 84 h 2637"/>
                      <a:gd name="T112" fmla="*/ 482 w 2623"/>
                      <a:gd name="T113" fmla="*/ 67 h 2637"/>
                      <a:gd name="T114" fmla="*/ 461 w 2623"/>
                      <a:gd name="T115" fmla="*/ 51 h 2637"/>
                      <a:gd name="T116" fmla="*/ 439 w 2623"/>
                      <a:gd name="T117" fmla="*/ 38 h 2637"/>
                      <a:gd name="T118" fmla="*/ 417 w 2623"/>
                      <a:gd name="T119" fmla="*/ 26 h 2637"/>
                      <a:gd name="T120" fmla="*/ 393 w 2623"/>
                      <a:gd name="T121" fmla="*/ 16 h 2637"/>
                      <a:gd name="T122" fmla="*/ 303 w 2623"/>
                      <a:gd name="T123" fmla="*/ 0 h 2637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2623" h="2637">
                        <a:moveTo>
                          <a:pt x="1312" y="0"/>
                        </a:moveTo>
                        <a:lnTo>
                          <a:pt x="1296" y="1"/>
                        </a:lnTo>
                        <a:lnTo>
                          <a:pt x="1278" y="2"/>
                        </a:lnTo>
                        <a:lnTo>
                          <a:pt x="1262" y="3"/>
                        </a:lnTo>
                        <a:lnTo>
                          <a:pt x="1246" y="4"/>
                        </a:lnTo>
                        <a:lnTo>
                          <a:pt x="1229" y="7"/>
                        </a:lnTo>
                        <a:lnTo>
                          <a:pt x="1213" y="8"/>
                        </a:lnTo>
                        <a:lnTo>
                          <a:pt x="1197" y="10"/>
                        </a:lnTo>
                        <a:lnTo>
                          <a:pt x="1180" y="12"/>
                        </a:lnTo>
                        <a:lnTo>
                          <a:pt x="1164" y="15"/>
                        </a:lnTo>
                        <a:lnTo>
                          <a:pt x="1148" y="18"/>
                        </a:lnTo>
                        <a:lnTo>
                          <a:pt x="1132" y="20"/>
                        </a:lnTo>
                        <a:lnTo>
                          <a:pt x="1116" y="24"/>
                        </a:lnTo>
                        <a:lnTo>
                          <a:pt x="1100" y="27"/>
                        </a:lnTo>
                        <a:lnTo>
                          <a:pt x="1084" y="31"/>
                        </a:lnTo>
                        <a:lnTo>
                          <a:pt x="1068" y="34"/>
                        </a:lnTo>
                        <a:lnTo>
                          <a:pt x="1052" y="37"/>
                        </a:lnTo>
                        <a:lnTo>
                          <a:pt x="1036" y="42"/>
                        </a:lnTo>
                        <a:lnTo>
                          <a:pt x="1020" y="47"/>
                        </a:lnTo>
                        <a:lnTo>
                          <a:pt x="1004" y="50"/>
                        </a:lnTo>
                        <a:lnTo>
                          <a:pt x="988" y="55"/>
                        </a:lnTo>
                        <a:lnTo>
                          <a:pt x="973" y="60"/>
                        </a:lnTo>
                        <a:lnTo>
                          <a:pt x="957" y="65"/>
                        </a:lnTo>
                        <a:lnTo>
                          <a:pt x="941" y="69"/>
                        </a:lnTo>
                        <a:lnTo>
                          <a:pt x="927" y="75"/>
                        </a:lnTo>
                        <a:lnTo>
                          <a:pt x="911" y="81"/>
                        </a:lnTo>
                        <a:lnTo>
                          <a:pt x="896" y="87"/>
                        </a:lnTo>
                        <a:lnTo>
                          <a:pt x="880" y="92"/>
                        </a:lnTo>
                        <a:lnTo>
                          <a:pt x="865" y="98"/>
                        </a:lnTo>
                        <a:lnTo>
                          <a:pt x="850" y="104"/>
                        </a:lnTo>
                        <a:lnTo>
                          <a:pt x="835" y="111"/>
                        </a:lnTo>
                        <a:lnTo>
                          <a:pt x="819" y="116"/>
                        </a:lnTo>
                        <a:lnTo>
                          <a:pt x="804" y="123"/>
                        </a:lnTo>
                        <a:lnTo>
                          <a:pt x="789" y="130"/>
                        </a:lnTo>
                        <a:lnTo>
                          <a:pt x="775" y="137"/>
                        </a:lnTo>
                        <a:lnTo>
                          <a:pt x="760" y="144"/>
                        </a:lnTo>
                        <a:lnTo>
                          <a:pt x="746" y="152"/>
                        </a:lnTo>
                        <a:lnTo>
                          <a:pt x="731" y="159"/>
                        </a:lnTo>
                        <a:lnTo>
                          <a:pt x="716" y="167"/>
                        </a:lnTo>
                        <a:lnTo>
                          <a:pt x="703" y="174"/>
                        </a:lnTo>
                        <a:lnTo>
                          <a:pt x="688" y="182"/>
                        </a:lnTo>
                        <a:lnTo>
                          <a:pt x="674" y="190"/>
                        </a:lnTo>
                        <a:lnTo>
                          <a:pt x="660" y="198"/>
                        </a:lnTo>
                        <a:lnTo>
                          <a:pt x="646" y="206"/>
                        </a:lnTo>
                        <a:lnTo>
                          <a:pt x="632" y="216"/>
                        </a:lnTo>
                        <a:lnTo>
                          <a:pt x="618" y="224"/>
                        </a:lnTo>
                        <a:lnTo>
                          <a:pt x="604" y="233"/>
                        </a:lnTo>
                        <a:lnTo>
                          <a:pt x="591" y="242"/>
                        </a:lnTo>
                        <a:lnTo>
                          <a:pt x="577" y="251"/>
                        </a:lnTo>
                        <a:lnTo>
                          <a:pt x="564" y="260"/>
                        </a:lnTo>
                        <a:lnTo>
                          <a:pt x="551" y="270"/>
                        </a:lnTo>
                        <a:lnTo>
                          <a:pt x="538" y="280"/>
                        </a:lnTo>
                        <a:lnTo>
                          <a:pt x="524" y="290"/>
                        </a:lnTo>
                        <a:lnTo>
                          <a:pt x="512" y="299"/>
                        </a:lnTo>
                        <a:lnTo>
                          <a:pt x="499" y="309"/>
                        </a:lnTo>
                        <a:lnTo>
                          <a:pt x="486" y="320"/>
                        </a:lnTo>
                        <a:lnTo>
                          <a:pt x="473" y="330"/>
                        </a:lnTo>
                        <a:lnTo>
                          <a:pt x="460" y="340"/>
                        </a:lnTo>
                        <a:lnTo>
                          <a:pt x="449" y="350"/>
                        </a:lnTo>
                        <a:lnTo>
                          <a:pt x="436" y="362"/>
                        </a:lnTo>
                        <a:lnTo>
                          <a:pt x="425" y="373"/>
                        </a:lnTo>
                        <a:lnTo>
                          <a:pt x="412" y="384"/>
                        </a:lnTo>
                        <a:lnTo>
                          <a:pt x="401" y="395"/>
                        </a:lnTo>
                        <a:lnTo>
                          <a:pt x="388" y="406"/>
                        </a:lnTo>
                        <a:lnTo>
                          <a:pt x="377" y="418"/>
                        </a:lnTo>
                        <a:lnTo>
                          <a:pt x="366" y="429"/>
                        </a:lnTo>
                        <a:lnTo>
                          <a:pt x="354" y="441"/>
                        </a:lnTo>
                        <a:lnTo>
                          <a:pt x="344" y="453"/>
                        </a:lnTo>
                        <a:lnTo>
                          <a:pt x="332" y="465"/>
                        </a:lnTo>
                        <a:lnTo>
                          <a:pt x="322" y="477"/>
                        </a:lnTo>
                        <a:lnTo>
                          <a:pt x="311" y="490"/>
                        </a:lnTo>
                        <a:lnTo>
                          <a:pt x="300" y="502"/>
                        </a:lnTo>
                        <a:lnTo>
                          <a:pt x="290" y="515"/>
                        </a:lnTo>
                        <a:lnTo>
                          <a:pt x="280" y="528"/>
                        </a:lnTo>
                        <a:lnTo>
                          <a:pt x="270" y="540"/>
                        </a:lnTo>
                        <a:lnTo>
                          <a:pt x="259" y="553"/>
                        </a:lnTo>
                        <a:lnTo>
                          <a:pt x="250" y="566"/>
                        </a:lnTo>
                        <a:lnTo>
                          <a:pt x="240" y="579"/>
                        </a:lnTo>
                        <a:lnTo>
                          <a:pt x="231" y="593"/>
                        </a:lnTo>
                        <a:lnTo>
                          <a:pt x="222" y="605"/>
                        </a:lnTo>
                        <a:lnTo>
                          <a:pt x="212" y="619"/>
                        </a:lnTo>
                        <a:lnTo>
                          <a:pt x="203" y="633"/>
                        </a:lnTo>
                        <a:lnTo>
                          <a:pt x="194" y="646"/>
                        </a:lnTo>
                        <a:lnTo>
                          <a:pt x="186" y="660"/>
                        </a:lnTo>
                        <a:lnTo>
                          <a:pt x="177" y="675"/>
                        </a:lnTo>
                        <a:lnTo>
                          <a:pt x="169" y="689"/>
                        </a:lnTo>
                        <a:lnTo>
                          <a:pt x="161" y="702"/>
                        </a:lnTo>
                        <a:lnTo>
                          <a:pt x="153" y="717"/>
                        </a:lnTo>
                        <a:lnTo>
                          <a:pt x="145" y="731"/>
                        </a:lnTo>
                        <a:lnTo>
                          <a:pt x="138" y="746"/>
                        </a:lnTo>
                        <a:lnTo>
                          <a:pt x="130" y="761"/>
                        </a:lnTo>
                        <a:lnTo>
                          <a:pt x="123" y="775"/>
                        </a:lnTo>
                        <a:lnTo>
                          <a:pt x="117" y="790"/>
                        </a:lnTo>
                        <a:lnTo>
                          <a:pt x="110" y="805"/>
                        </a:lnTo>
                        <a:lnTo>
                          <a:pt x="103" y="820"/>
                        </a:lnTo>
                        <a:lnTo>
                          <a:pt x="96" y="836"/>
                        </a:lnTo>
                        <a:lnTo>
                          <a:pt x="90" y="851"/>
                        </a:lnTo>
                        <a:lnTo>
                          <a:pt x="85" y="867"/>
                        </a:lnTo>
                        <a:lnTo>
                          <a:pt x="78" y="882"/>
                        </a:lnTo>
                        <a:lnTo>
                          <a:pt x="72" y="898"/>
                        </a:lnTo>
                        <a:lnTo>
                          <a:pt x="67" y="914"/>
                        </a:lnTo>
                        <a:lnTo>
                          <a:pt x="62" y="929"/>
                        </a:lnTo>
                        <a:lnTo>
                          <a:pt x="57" y="945"/>
                        </a:lnTo>
                        <a:lnTo>
                          <a:pt x="51" y="961"/>
                        </a:lnTo>
                        <a:lnTo>
                          <a:pt x="47" y="978"/>
                        </a:lnTo>
                        <a:lnTo>
                          <a:pt x="43" y="994"/>
                        </a:lnTo>
                        <a:lnTo>
                          <a:pt x="39" y="1010"/>
                        </a:lnTo>
                        <a:lnTo>
                          <a:pt x="34" y="1026"/>
                        </a:lnTo>
                        <a:lnTo>
                          <a:pt x="31" y="1043"/>
                        </a:lnTo>
                        <a:lnTo>
                          <a:pt x="27" y="1059"/>
                        </a:lnTo>
                        <a:lnTo>
                          <a:pt x="24" y="1076"/>
                        </a:lnTo>
                        <a:lnTo>
                          <a:pt x="21" y="1093"/>
                        </a:lnTo>
                        <a:lnTo>
                          <a:pt x="18" y="1109"/>
                        </a:lnTo>
                        <a:lnTo>
                          <a:pt x="15" y="1126"/>
                        </a:lnTo>
                        <a:lnTo>
                          <a:pt x="13" y="1143"/>
                        </a:lnTo>
                        <a:lnTo>
                          <a:pt x="10" y="1160"/>
                        </a:lnTo>
                        <a:lnTo>
                          <a:pt x="8" y="1178"/>
                        </a:lnTo>
                        <a:lnTo>
                          <a:pt x="7" y="1195"/>
                        </a:lnTo>
                        <a:lnTo>
                          <a:pt x="6" y="1213"/>
                        </a:lnTo>
                        <a:lnTo>
                          <a:pt x="3" y="1230"/>
                        </a:lnTo>
                        <a:lnTo>
                          <a:pt x="3" y="1247"/>
                        </a:lnTo>
                        <a:lnTo>
                          <a:pt x="2" y="1266"/>
                        </a:lnTo>
                        <a:lnTo>
                          <a:pt x="1" y="1283"/>
                        </a:lnTo>
                        <a:lnTo>
                          <a:pt x="1" y="1301"/>
                        </a:lnTo>
                        <a:lnTo>
                          <a:pt x="1" y="1336"/>
                        </a:lnTo>
                        <a:lnTo>
                          <a:pt x="0" y="1336"/>
                        </a:lnTo>
                        <a:lnTo>
                          <a:pt x="0" y="1349"/>
                        </a:lnTo>
                        <a:lnTo>
                          <a:pt x="0" y="1360"/>
                        </a:lnTo>
                        <a:lnTo>
                          <a:pt x="0" y="1373"/>
                        </a:lnTo>
                        <a:lnTo>
                          <a:pt x="0" y="1384"/>
                        </a:lnTo>
                        <a:lnTo>
                          <a:pt x="1" y="1397"/>
                        </a:lnTo>
                        <a:lnTo>
                          <a:pt x="2" y="1408"/>
                        </a:lnTo>
                        <a:lnTo>
                          <a:pt x="2" y="1421"/>
                        </a:lnTo>
                        <a:lnTo>
                          <a:pt x="3" y="1434"/>
                        </a:lnTo>
                        <a:lnTo>
                          <a:pt x="5" y="1445"/>
                        </a:lnTo>
                        <a:lnTo>
                          <a:pt x="6" y="1458"/>
                        </a:lnTo>
                        <a:lnTo>
                          <a:pt x="8" y="1469"/>
                        </a:lnTo>
                        <a:lnTo>
                          <a:pt x="9" y="1482"/>
                        </a:lnTo>
                        <a:lnTo>
                          <a:pt x="10" y="1493"/>
                        </a:lnTo>
                        <a:lnTo>
                          <a:pt x="13" y="1504"/>
                        </a:lnTo>
                        <a:lnTo>
                          <a:pt x="15" y="1517"/>
                        </a:lnTo>
                        <a:lnTo>
                          <a:pt x="16" y="1528"/>
                        </a:lnTo>
                        <a:lnTo>
                          <a:pt x="18" y="1541"/>
                        </a:lnTo>
                        <a:lnTo>
                          <a:pt x="21" y="1552"/>
                        </a:lnTo>
                        <a:lnTo>
                          <a:pt x="23" y="1564"/>
                        </a:lnTo>
                        <a:lnTo>
                          <a:pt x="26" y="1576"/>
                        </a:lnTo>
                        <a:lnTo>
                          <a:pt x="29" y="1588"/>
                        </a:lnTo>
                        <a:lnTo>
                          <a:pt x="31" y="1599"/>
                        </a:lnTo>
                        <a:lnTo>
                          <a:pt x="34" y="1611"/>
                        </a:lnTo>
                        <a:lnTo>
                          <a:pt x="38" y="1623"/>
                        </a:lnTo>
                        <a:lnTo>
                          <a:pt x="40" y="1635"/>
                        </a:lnTo>
                        <a:lnTo>
                          <a:pt x="43" y="1646"/>
                        </a:lnTo>
                        <a:lnTo>
                          <a:pt x="47" y="1657"/>
                        </a:lnTo>
                        <a:lnTo>
                          <a:pt x="50" y="1669"/>
                        </a:lnTo>
                        <a:lnTo>
                          <a:pt x="54" y="1680"/>
                        </a:lnTo>
                        <a:lnTo>
                          <a:pt x="58" y="1692"/>
                        </a:lnTo>
                        <a:lnTo>
                          <a:pt x="62" y="1703"/>
                        </a:lnTo>
                        <a:lnTo>
                          <a:pt x="65" y="1715"/>
                        </a:lnTo>
                        <a:lnTo>
                          <a:pt x="70" y="1726"/>
                        </a:lnTo>
                        <a:lnTo>
                          <a:pt x="74" y="1737"/>
                        </a:lnTo>
                        <a:lnTo>
                          <a:pt x="79" y="1749"/>
                        </a:lnTo>
                        <a:lnTo>
                          <a:pt x="82" y="1760"/>
                        </a:lnTo>
                        <a:lnTo>
                          <a:pt x="87" y="1772"/>
                        </a:lnTo>
                        <a:lnTo>
                          <a:pt x="91" y="1783"/>
                        </a:lnTo>
                        <a:lnTo>
                          <a:pt x="96" y="1793"/>
                        </a:lnTo>
                        <a:lnTo>
                          <a:pt x="102" y="1805"/>
                        </a:lnTo>
                        <a:lnTo>
                          <a:pt x="106" y="1816"/>
                        </a:lnTo>
                        <a:lnTo>
                          <a:pt x="111" y="1828"/>
                        </a:lnTo>
                        <a:lnTo>
                          <a:pt x="117" y="1838"/>
                        </a:lnTo>
                        <a:lnTo>
                          <a:pt x="122" y="1849"/>
                        </a:lnTo>
                        <a:lnTo>
                          <a:pt x="127" y="1860"/>
                        </a:lnTo>
                        <a:lnTo>
                          <a:pt x="133" y="1871"/>
                        </a:lnTo>
                        <a:lnTo>
                          <a:pt x="138" y="1881"/>
                        </a:lnTo>
                        <a:lnTo>
                          <a:pt x="144" y="1893"/>
                        </a:lnTo>
                        <a:lnTo>
                          <a:pt x="150" y="1903"/>
                        </a:lnTo>
                        <a:lnTo>
                          <a:pt x="155" y="1915"/>
                        </a:lnTo>
                        <a:lnTo>
                          <a:pt x="161" y="1925"/>
                        </a:lnTo>
                        <a:lnTo>
                          <a:pt x="168" y="1935"/>
                        </a:lnTo>
                        <a:lnTo>
                          <a:pt x="174" y="1945"/>
                        </a:lnTo>
                        <a:lnTo>
                          <a:pt x="181" y="1957"/>
                        </a:lnTo>
                        <a:lnTo>
                          <a:pt x="186" y="1967"/>
                        </a:lnTo>
                        <a:lnTo>
                          <a:pt x="193" y="1977"/>
                        </a:lnTo>
                        <a:lnTo>
                          <a:pt x="199" y="1988"/>
                        </a:lnTo>
                        <a:lnTo>
                          <a:pt x="206" y="1998"/>
                        </a:lnTo>
                        <a:lnTo>
                          <a:pt x="212" y="2008"/>
                        </a:lnTo>
                        <a:lnTo>
                          <a:pt x="219" y="2019"/>
                        </a:lnTo>
                        <a:lnTo>
                          <a:pt x="226" y="2028"/>
                        </a:lnTo>
                        <a:lnTo>
                          <a:pt x="233" y="2038"/>
                        </a:lnTo>
                        <a:lnTo>
                          <a:pt x="240" y="2048"/>
                        </a:lnTo>
                        <a:lnTo>
                          <a:pt x="248" y="2058"/>
                        </a:lnTo>
                        <a:lnTo>
                          <a:pt x="255" y="2068"/>
                        </a:lnTo>
                        <a:lnTo>
                          <a:pt x="263" y="2078"/>
                        </a:lnTo>
                        <a:lnTo>
                          <a:pt x="270" y="2088"/>
                        </a:lnTo>
                        <a:lnTo>
                          <a:pt x="278" y="2097"/>
                        </a:lnTo>
                        <a:lnTo>
                          <a:pt x="284" y="2106"/>
                        </a:lnTo>
                        <a:lnTo>
                          <a:pt x="292" y="2117"/>
                        </a:lnTo>
                        <a:lnTo>
                          <a:pt x="300" y="2126"/>
                        </a:lnTo>
                        <a:lnTo>
                          <a:pt x="308" y="2136"/>
                        </a:lnTo>
                        <a:lnTo>
                          <a:pt x="316" y="2145"/>
                        </a:lnTo>
                        <a:lnTo>
                          <a:pt x="324" y="2154"/>
                        </a:lnTo>
                        <a:lnTo>
                          <a:pt x="332" y="2164"/>
                        </a:lnTo>
                        <a:lnTo>
                          <a:pt x="340" y="2173"/>
                        </a:lnTo>
                        <a:lnTo>
                          <a:pt x="348" y="2182"/>
                        </a:lnTo>
                        <a:lnTo>
                          <a:pt x="358" y="2191"/>
                        </a:lnTo>
                        <a:lnTo>
                          <a:pt x="366" y="2200"/>
                        </a:lnTo>
                        <a:lnTo>
                          <a:pt x="374" y="2209"/>
                        </a:lnTo>
                        <a:lnTo>
                          <a:pt x="383" y="2218"/>
                        </a:lnTo>
                        <a:lnTo>
                          <a:pt x="391" y="2226"/>
                        </a:lnTo>
                        <a:lnTo>
                          <a:pt x="400" y="2236"/>
                        </a:lnTo>
                        <a:lnTo>
                          <a:pt x="409" y="2244"/>
                        </a:lnTo>
                        <a:lnTo>
                          <a:pt x="417" y="2253"/>
                        </a:lnTo>
                        <a:lnTo>
                          <a:pt x="426" y="2261"/>
                        </a:lnTo>
                        <a:lnTo>
                          <a:pt x="435" y="2270"/>
                        </a:lnTo>
                        <a:lnTo>
                          <a:pt x="444" y="2278"/>
                        </a:lnTo>
                        <a:lnTo>
                          <a:pt x="454" y="2286"/>
                        </a:lnTo>
                        <a:lnTo>
                          <a:pt x="463" y="2294"/>
                        </a:lnTo>
                        <a:lnTo>
                          <a:pt x="472" y="2303"/>
                        </a:lnTo>
                        <a:lnTo>
                          <a:pt x="481" y="2311"/>
                        </a:lnTo>
                        <a:lnTo>
                          <a:pt x="491" y="2319"/>
                        </a:lnTo>
                        <a:lnTo>
                          <a:pt x="500" y="2326"/>
                        </a:lnTo>
                        <a:lnTo>
                          <a:pt x="510" y="2334"/>
                        </a:lnTo>
                        <a:lnTo>
                          <a:pt x="520" y="2342"/>
                        </a:lnTo>
                        <a:lnTo>
                          <a:pt x="529" y="2350"/>
                        </a:lnTo>
                        <a:lnTo>
                          <a:pt x="539" y="2357"/>
                        </a:lnTo>
                        <a:lnTo>
                          <a:pt x="548" y="2365"/>
                        </a:lnTo>
                        <a:lnTo>
                          <a:pt x="559" y="2372"/>
                        </a:lnTo>
                        <a:lnTo>
                          <a:pt x="569" y="2380"/>
                        </a:lnTo>
                        <a:lnTo>
                          <a:pt x="578" y="2386"/>
                        </a:lnTo>
                        <a:lnTo>
                          <a:pt x="588" y="2393"/>
                        </a:lnTo>
                        <a:lnTo>
                          <a:pt x="599" y="2400"/>
                        </a:lnTo>
                        <a:lnTo>
                          <a:pt x="609" y="2408"/>
                        </a:lnTo>
                        <a:lnTo>
                          <a:pt x="619" y="2415"/>
                        </a:lnTo>
                        <a:lnTo>
                          <a:pt x="630" y="2422"/>
                        </a:lnTo>
                        <a:lnTo>
                          <a:pt x="640" y="2428"/>
                        </a:lnTo>
                        <a:lnTo>
                          <a:pt x="650" y="2434"/>
                        </a:lnTo>
                        <a:lnTo>
                          <a:pt x="660" y="2441"/>
                        </a:lnTo>
                        <a:lnTo>
                          <a:pt x="671" y="2447"/>
                        </a:lnTo>
                        <a:lnTo>
                          <a:pt x="681" y="2454"/>
                        </a:lnTo>
                        <a:lnTo>
                          <a:pt x="692" y="2460"/>
                        </a:lnTo>
                        <a:lnTo>
                          <a:pt x="703" y="2466"/>
                        </a:lnTo>
                        <a:lnTo>
                          <a:pt x="713" y="2472"/>
                        </a:lnTo>
                        <a:lnTo>
                          <a:pt x="724" y="2478"/>
                        </a:lnTo>
                        <a:lnTo>
                          <a:pt x="735" y="2484"/>
                        </a:lnTo>
                        <a:lnTo>
                          <a:pt x="745" y="2489"/>
                        </a:lnTo>
                        <a:lnTo>
                          <a:pt x="756" y="2495"/>
                        </a:lnTo>
                        <a:lnTo>
                          <a:pt x="767" y="2501"/>
                        </a:lnTo>
                        <a:lnTo>
                          <a:pt x="778" y="2506"/>
                        </a:lnTo>
                        <a:lnTo>
                          <a:pt x="788" y="2512"/>
                        </a:lnTo>
                        <a:lnTo>
                          <a:pt x="800" y="2517"/>
                        </a:lnTo>
                        <a:lnTo>
                          <a:pt x="811" y="2522"/>
                        </a:lnTo>
                        <a:lnTo>
                          <a:pt x="821" y="2527"/>
                        </a:lnTo>
                        <a:lnTo>
                          <a:pt x="833" y="2531"/>
                        </a:lnTo>
                        <a:lnTo>
                          <a:pt x="844" y="2537"/>
                        </a:lnTo>
                        <a:lnTo>
                          <a:pt x="856" y="2542"/>
                        </a:lnTo>
                        <a:lnTo>
                          <a:pt x="867" y="2546"/>
                        </a:lnTo>
                        <a:lnTo>
                          <a:pt x="879" y="2551"/>
                        </a:lnTo>
                        <a:lnTo>
                          <a:pt x="890" y="2555"/>
                        </a:lnTo>
                        <a:lnTo>
                          <a:pt x="900" y="2559"/>
                        </a:lnTo>
                        <a:lnTo>
                          <a:pt x="912" y="2563"/>
                        </a:lnTo>
                        <a:lnTo>
                          <a:pt x="923" y="2567"/>
                        </a:lnTo>
                        <a:lnTo>
                          <a:pt x="936" y="2571"/>
                        </a:lnTo>
                        <a:lnTo>
                          <a:pt x="947" y="2575"/>
                        </a:lnTo>
                        <a:lnTo>
                          <a:pt x="959" y="2579"/>
                        </a:lnTo>
                        <a:lnTo>
                          <a:pt x="970" y="2583"/>
                        </a:lnTo>
                        <a:lnTo>
                          <a:pt x="981" y="2586"/>
                        </a:lnTo>
                        <a:lnTo>
                          <a:pt x="993" y="2590"/>
                        </a:lnTo>
                        <a:lnTo>
                          <a:pt x="1004" y="2593"/>
                        </a:lnTo>
                        <a:lnTo>
                          <a:pt x="1017" y="2595"/>
                        </a:lnTo>
                        <a:lnTo>
                          <a:pt x="1312" y="2635"/>
                        </a:lnTo>
                        <a:lnTo>
                          <a:pt x="1324" y="2635"/>
                        </a:lnTo>
                        <a:lnTo>
                          <a:pt x="1338" y="2637"/>
                        </a:lnTo>
                        <a:lnTo>
                          <a:pt x="1350" y="2637"/>
                        </a:lnTo>
                        <a:lnTo>
                          <a:pt x="1364" y="2637"/>
                        </a:lnTo>
                        <a:lnTo>
                          <a:pt x="1378" y="2637"/>
                        </a:lnTo>
                        <a:lnTo>
                          <a:pt x="1390" y="2637"/>
                        </a:lnTo>
                        <a:lnTo>
                          <a:pt x="1403" y="2637"/>
                        </a:lnTo>
                        <a:lnTo>
                          <a:pt x="1417" y="2635"/>
                        </a:lnTo>
                        <a:lnTo>
                          <a:pt x="1429" y="2635"/>
                        </a:lnTo>
                        <a:lnTo>
                          <a:pt x="1443" y="2634"/>
                        </a:lnTo>
                        <a:lnTo>
                          <a:pt x="1456" y="2634"/>
                        </a:lnTo>
                        <a:lnTo>
                          <a:pt x="1468" y="2633"/>
                        </a:lnTo>
                        <a:lnTo>
                          <a:pt x="1481" y="2632"/>
                        </a:lnTo>
                        <a:lnTo>
                          <a:pt x="1493" y="2630"/>
                        </a:lnTo>
                        <a:lnTo>
                          <a:pt x="1507" y="2629"/>
                        </a:lnTo>
                        <a:lnTo>
                          <a:pt x="1520" y="2627"/>
                        </a:lnTo>
                        <a:lnTo>
                          <a:pt x="1532" y="2625"/>
                        </a:lnTo>
                        <a:lnTo>
                          <a:pt x="1545" y="2624"/>
                        </a:lnTo>
                        <a:lnTo>
                          <a:pt x="1557" y="2622"/>
                        </a:lnTo>
                        <a:lnTo>
                          <a:pt x="1570" y="2619"/>
                        </a:lnTo>
                        <a:lnTo>
                          <a:pt x="1582" y="2617"/>
                        </a:lnTo>
                        <a:lnTo>
                          <a:pt x="1594" y="2615"/>
                        </a:lnTo>
                        <a:lnTo>
                          <a:pt x="1606" y="2611"/>
                        </a:lnTo>
                        <a:lnTo>
                          <a:pt x="1619" y="2609"/>
                        </a:lnTo>
                        <a:lnTo>
                          <a:pt x="1631" y="2607"/>
                        </a:lnTo>
                        <a:lnTo>
                          <a:pt x="1643" y="2603"/>
                        </a:lnTo>
                        <a:lnTo>
                          <a:pt x="1655" y="2600"/>
                        </a:lnTo>
                        <a:lnTo>
                          <a:pt x="1667" y="2597"/>
                        </a:lnTo>
                        <a:lnTo>
                          <a:pt x="1679" y="2594"/>
                        </a:lnTo>
                        <a:lnTo>
                          <a:pt x="1691" y="2590"/>
                        </a:lnTo>
                        <a:lnTo>
                          <a:pt x="1703" y="2586"/>
                        </a:lnTo>
                        <a:lnTo>
                          <a:pt x="1715" y="2583"/>
                        </a:lnTo>
                        <a:lnTo>
                          <a:pt x="1727" y="2579"/>
                        </a:lnTo>
                        <a:lnTo>
                          <a:pt x="1739" y="2575"/>
                        </a:lnTo>
                        <a:lnTo>
                          <a:pt x="1750" y="2570"/>
                        </a:lnTo>
                        <a:lnTo>
                          <a:pt x="1762" y="2567"/>
                        </a:lnTo>
                        <a:lnTo>
                          <a:pt x="1773" y="2562"/>
                        </a:lnTo>
                        <a:lnTo>
                          <a:pt x="1785" y="2558"/>
                        </a:lnTo>
                        <a:lnTo>
                          <a:pt x="1797" y="2553"/>
                        </a:lnTo>
                        <a:lnTo>
                          <a:pt x="1809" y="2549"/>
                        </a:lnTo>
                        <a:lnTo>
                          <a:pt x="1819" y="2544"/>
                        </a:lnTo>
                        <a:lnTo>
                          <a:pt x="1830" y="2538"/>
                        </a:lnTo>
                        <a:lnTo>
                          <a:pt x="1842" y="2534"/>
                        </a:lnTo>
                        <a:lnTo>
                          <a:pt x="1853" y="2528"/>
                        </a:lnTo>
                        <a:lnTo>
                          <a:pt x="1865" y="2523"/>
                        </a:lnTo>
                        <a:lnTo>
                          <a:pt x="1875" y="2518"/>
                        </a:lnTo>
                        <a:lnTo>
                          <a:pt x="1886" y="2512"/>
                        </a:lnTo>
                        <a:lnTo>
                          <a:pt x="1898" y="2506"/>
                        </a:lnTo>
                        <a:lnTo>
                          <a:pt x="1908" y="2501"/>
                        </a:lnTo>
                        <a:lnTo>
                          <a:pt x="1919" y="2495"/>
                        </a:lnTo>
                        <a:lnTo>
                          <a:pt x="1930" y="2489"/>
                        </a:lnTo>
                        <a:lnTo>
                          <a:pt x="1940" y="2482"/>
                        </a:lnTo>
                        <a:lnTo>
                          <a:pt x="1951" y="2477"/>
                        </a:lnTo>
                        <a:lnTo>
                          <a:pt x="1962" y="2470"/>
                        </a:lnTo>
                        <a:lnTo>
                          <a:pt x="1972" y="2464"/>
                        </a:lnTo>
                        <a:lnTo>
                          <a:pt x="1982" y="2457"/>
                        </a:lnTo>
                        <a:lnTo>
                          <a:pt x="1993" y="2450"/>
                        </a:lnTo>
                        <a:lnTo>
                          <a:pt x="2003" y="2444"/>
                        </a:lnTo>
                        <a:lnTo>
                          <a:pt x="2013" y="2437"/>
                        </a:lnTo>
                        <a:lnTo>
                          <a:pt x="2023" y="2430"/>
                        </a:lnTo>
                        <a:lnTo>
                          <a:pt x="2034" y="2423"/>
                        </a:lnTo>
                        <a:lnTo>
                          <a:pt x="2043" y="2416"/>
                        </a:lnTo>
                        <a:lnTo>
                          <a:pt x="2053" y="2409"/>
                        </a:lnTo>
                        <a:lnTo>
                          <a:pt x="2063" y="2401"/>
                        </a:lnTo>
                        <a:lnTo>
                          <a:pt x="2072" y="2394"/>
                        </a:lnTo>
                        <a:lnTo>
                          <a:pt x="2083" y="2386"/>
                        </a:lnTo>
                        <a:lnTo>
                          <a:pt x="2092" y="2380"/>
                        </a:lnTo>
                        <a:lnTo>
                          <a:pt x="2102" y="2372"/>
                        </a:lnTo>
                        <a:lnTo>
                          <a:pt x="2111" y="2364"/>
                        </a:lnTo>
                        <a:lnTo>
                          <a:pt x="2120" y="2356"/>
                        </a:lnTo>
                        <a:lnTo>
                          <a:pt x="2131" y="2348"/>
                        </a:lnTo>
                        <a:lnTo>
                          <a:pt x="2140" y="2340"/>
                        </a:lnTo>
                        <a:lnTo>
                          <a:pt x="2149" y="2332"/>
                        </a:lnTo>
                        <a:lnTo>
                          <a:pt x="2158" y="2324"/>
                        </a:lnTo>
                        <a:lnTo>
                          <a:pt x="2167" y="2316"/>
                        </a:lnTo>
                        <a:lnTo>
                          <a:pt x="2176" y="2306"/>
                        </a:lnTo>
                        <a:lnTo>
                          <a:pt x="2186" y="2298"/>
                        </a:lnTo>
                        <a:lnTo>
                          <a:pt x="2194" y="2289"/>
                        </a:lnTo>
                        <a:lnTo>
                          <a:pt x="2203" y="2281"/>
                        </a:lnTo>
                        <a:lnTo>
                          <a:pt x="2212" y="2272"/>
                        </a:lnTo>
                        <a:lnTo>
                          <a:pt x="2220" y="2263"/>
                        </a:lnTo>
                        <a:lnTo>
                          <a:pt x="2229" y="2255"/>
                        </a:lnTo>
                        <a:lnTo>
                          <a:pt x="2237" y="2246"/>
                        </a:lnTo>
                        <a:lnTo>
                          <a:pt x="2246" y="2237"/>
                        </a:lnTo>
                        <a:lnTo>
                          <a:pt x="2254" y="2228"/>
                        </a:lnTo>
                        <a:lnTo>
                          <a:pt x="2262" y="2218"/>
                        </a:lnTo>
                        <a:lnTo>
                          <a:pt x="2270" y="2209"/>
                        </a:lnTo>
                        <a:lnTo>
                          <a:pt x="2278" y="2200"/>
                        </a:lnTo>
                        <a:lnTo>
                          <a:pt x="2286" y="2190"/>
                        </a:lnTo>
                        <a:lnTo>
                          <a:pt x="2294" y="2181"/>
                        </a:lnTo>
                        <a:lnTo>
                          <a:pt x="2302" y="2172"/>
                        </a:lnTo>
                        <a:lnTo>
                          <a:pt x="2310" y="2161"/>
                        </a:lnTo>
                        <a:lnTo>
                          <a:pt x="2317" y="2152"/>
                        </a:lnTo>
                        <a:lnTo>
                          <a:pt x="2325" y="2142"/>
                        </a:lnTo>
                        <a:lnTo>
                          <a:pt x="2333" y="2133"/>
                        </a:lnTo>
                        <a:lnTo>
                          <a:pt x="2340" y="2122"/>
                        </a:lnTo>
                        <a:lnTo>
                          <a:pt x="2348" y="2112"/>
                        </a:lnTo>
                        <a:lnTo>
                          <a:pt x="2355" y="2102"/>
                        </a:lnTo>
                        <a:lnTo>
                          <a:pt x="2362" y="2092"/>
                        </a:lnTo>
                        <a:lnTo>
                          <a:pt x="2368" y="2082"/>
                        </a:lnTo>
                        <a:lnTo>
                          <a:pt x="2376" y="2072"/>
                        </a:lnTo>
                        <a:lnTo>
                          <a:pt x="2383" y="2062"/>
                        </a:lnTo>
                        <a:lnTo>
                          <a:pt x="2390" y="2052"/>
                        </a:lnTo>
                        <a:lnTo>
                          <a:pt x="2396" y="2040"/>
                        </a:lnTo>
                        <a:lnTo>
                          <a:pt x="2403" y="2030"/>
                        </a:lnTo>
                        <a:lnTo>
                          <a:pt x="2410" y="2020"/>
                        </a:lnTo>
                        <a:lnTo>
                          <a:pt x="2416" y="2009"/>
                        </a:lnTo>
                        <a:lnTo>
                          <a:pt x="2422" y="1998"/>
                        </a:lnTo>
                        <a:lnTo>
                          <a:pt x="2429" y="1988"/>
                        </a:lnTo>
                        <a:lnTo>
                          <a:pt x="2435" y="1977"/>
                        </a:lnTo>
                        <a:lnTo>
                          <a:pt x="2442" y="1966"/>
                        </a:lnTo>
                        <a:lnTo>
                          <a:pt x="2447" y="1956"/>
                        </a:lnTo>
                        <a:lnTo>
                          <a:pt x="2453" y="1944"/>
                        </a:lnTo>
                        <a:lnTo>
                          <a:pt x="2459" y="1934"/>
                        </a:lnTo>
                        <a:lnTo>
                          <a:pt x="2464" y="1923"/>
                        </a:lnTo>
                        <a:lnTo>
                          <a:pt x="2470" y="1912"/>
                        </a:lnTo>
                        <a:lnTo>
                          <a:pt x="2476" y="1901"/>
                        </a:lnTo>
                        <a:lnTo>
                          <a:pt x="2482" y="1889"/>
                        </a:lnTo>
                        <a:lnTo>
                          <a:pt x="2486" y="1878"/>
                        </a:lnTo>
                        <a:lnTo>
                          <a:pt x="2492" y="1868"/>
                        </a:lnTo>
                        <a:lnTo>
                          <a:pt x="2496" y="1856"/>
                        </a:lnTo>
                        <a:lnTo>
                          <a:pt x="2502" y="1845"/>
                        </a:lnTo>
                        <a:lnTo>
                          <a:pt x="2507" y="1833"/>
                        </a:lnTo>
                        <a:lnTo>
                          <a:pt x="2512" y="1822"/>
                        </a:lnTo>
                        <a:lnTo>
                          <a:pt x="2517" y="1811"/>
                        </a:lnTo>
                        <a:lnTo>
                          <a:pt x="2521" y="1799"/>
                        </a:lnTo>
                        <a:lnTo>
                          <a:pt x="2526" y="1788"/>
                        </a:lnTo>
                        <a:lnTo>
                          <a:pt x="2531" y="1776"/>
                        </a:lnTo>
                        <a:lnTo>
                          <a:pt x="2534" y="1764"/>
                        </a:lnTo>
                        <a:lnTo>
                          <a:pt x="2539" y="1752"/>
                        </a:lnTo>
                        <a:lnTo>
                          <a:pt x="2543" y="1741"/>
                        </a:lnTo>
                        <a:lnTo>
                          <a:pt x="2547" y="1729"/>
                        </a:lnTo>
                        <a:lnTo>
                          <a:pt x="2551" y="1718"/>
                        </a:lnTo>
                        <a:lnTo>
                          <a:pt x="2555" y="1705"/>
                        </a:lnTo>
                        <a:lnTo>
                          <a:pt x="2559" y="1694"/>
                        </a:lnTo>
                        <a:lnTo>
                          <a:pt x="2563" y="1683"/>
                        </a:lnTo>
                        <a:lnTo>
                          <a:pt x="2566" y="1670"/>
                        </a:lnTo>
                        <a:lnTo>
                          <a:pt x="2569" y="1659"/>
                        </a:lnTo>
                        <a:lnTo>
                          <a:pt x="2573" y="1647"/>
                        </a:lnTo>
                        <a:lnTo>
                          <a:pt x="2576" y="1635"/>
                        </a:lnTo>
                        <a:lnTo>
                          <a:pt x="2579" y="1623"/>
                        </a:lnTo>
                        <a:lnTo>
                          <a:pt x="2582" y="1611"/>
                        </a:lnTo>
                        <a:lnTo>
                          <a:pt x="2622" y="1311"/>
                        </a:lnTo>
                        <a:lnTo>
                          <a:pt x="2623" y="1311"/>
                        </a:lnTo>
                        <a:lnTo>
                          <a:pt x="2623" y="1299"/>
                        </a:lnTo>
                        <a:lnTo>
                          <a:pt x="2623" y="1287"/>
                        </a:lnTo>
                        <a:lnTo>
                          <a:pt x="2623" y="1275"/>
                        </a:lnTo>
                        <a:lnTo>
                          <a:pt x="2623" y="1263"/>
                        </a:lnTo>
                        <a:lnTo>
                          <a:pt x="2623" y="1251"/>
                        </a:lnTo>
                        <a:lnTo>
                          <a:pt x="2622" y="1239"/>
                        </a:lnTo>
                        <a:lnTo>
                          <a:pt x="2621" y="1227"/>
                        </a:lnTo>
                        <a:lnTo>
                          <a:pt x="2621" y="1214"/>
                        </a:lnTo>
                        <a:lnTo>
                          <a:pt x="2620" y="1203"/>
                        </a:lnTo>
                        <a:lnTo>
                          <a:pt x="2619" y="1190"/>
                        </a:lnTo>
                        <a:lnTo>
                          <a:pt x="2617" y="1179"/>
                        </a:lnTo>
                        <a:lnTo>
                          <a:pt x="2616" y="1167"/>
                        </a:lnTo>
                        <a:lnTo>
                          <a:pt x="2615" y="1155"/>
                        </a:lnTo>
                        <a:lnTo>
                          <a:pt x="2613" y="1143"/>
                        </a:lnTo>
                        <a:lnTo>
                          <a:pt x="2612" y="1131"/>
                        </a:lnTo>
                        <a:lnTo>
                          <a:pt x="2609" y="1119"/>
                        </a:lnTo>
                        <a:lnTo>
                          <a:pt x="2607" y="1107"/>
                        </a:lnTo>
                        <a:lnTo>
                          <a:pt x="2606" y="1095"/>
                        </a:lnTo>
                        <a:lnTo>
                          <a:pt x="2604" y="1084"/>
                        </a:lnTo>
                        <a:lnTo>
                          <a:pt x="2601" y="1071"/>
                        </a:lnTo>
                        <a:lnTo>
                          <a:pt x="2599" y="1060"/>
                        </a:lnTo>
                        <a:lnTo>
                          <a:pt x="2596" y="1049"/>
                        </a:lnTo>
                        <a:lnTo>
                          <a:pt x="2593" y="1037"/>
                        </a:lnTo>
                        <a:lnTo>
                          <a:pt x="2590" y="1025"/>
                        </a:lnTo>
                        <a:lnTo>
                          <a:pt x="2588" y="1013"/>
                        </a:lnTo>
                        <a:lnTo>
                          <a:pt x="2584" y="1002"/>
                        </a:lnTo>
                        <a:lnTo>
                          <a:pt x="2581" y="990"/>
                        </a:lnTo>
                        <a:lnTo>
                          <a:pt x="2579" y="979"/>
                        </a:lnTo>
                        <a:lnTo>
                          <a:pt x="2575" y="967"/>
                        </a:lnTo>
                        <a:lnTo>
                          <a:pt x="2572" y="956"/>
                        </a:lnTo>
                        <a:lnTo>
                          <a:pt x="2567" y="945"/>
                        </a:lnTo>
                        <a:lnTo>
                          <a:pt x="2564" y="932"/>
                        </a:lnTo>
                        <a:lnTo>
                          <a:pt x="2560" y="922"/>
                        </a:lnTo>
                        <a:lnTo>
                          <a:pt x="2556" y="910"/>
                        </a:lnTo>
                        <a:lnTo>
                          <a:pt x="2552" y="899"/>
                        </a:lnTo>
                        <a:lnTo>
                          <a:pt x="2548" y="887"/>
                        </a:lnTo>
                        <a:lnTo>
                          <a:pt x="2543" y="876"/>
                        </a:lnTo>
                        <a:lnTo>
                          <a:pt x="2539" y="865"/>
                        </a:lnTo>
                        <a:lnTo>
                          <a:pt x="2534" y="853"/>
                        </a:lnTo>
                        <a:lnTo>
                          <a:pt x="2529" y="843"/>
                        </a:lnTo>
                        <a:lnTo>
                          <a:pt x="2525" y="831"/>
                        </a:lnTo>
                        <a:lnTo>
                          <a:pt x="2520" y="820"/>
                        </a:lnTo>
                        <a:lnTo>
                          <a:pt x="2516" y="809"/>
                        </a:lnTo>
                        <a:lnTo>
                          <a:pt x="2510" y="798"/>
                        </a:lnTo>
                        <a:lnTo>
                          <a:pt x="2506" y="787"/>
                        </a:lnTo>
                        <a:lnTo>
                          <a:pt x="2500" y="777"/>
                        </a:lnTo>
                        <a:lnTo>
                          <a:pt x="2494" y="765"/>
                        </a:lnTo>
                        <a:lnTo>
                          <a:pt x="2490" y="755"/>
                        </a:lnTo>
                        <a:lnTo>
                          <a:pt x="2484" y="743"/>
                        </a:lnTo>
                        <a:lnTo>
                          <a:pt x="2478" y="733"/>
                        </a:lnTo>
                        <a:lnTo>
                          <a:pt x="2472" y="723"/>
                        </a:lnTo>
                        <a:lnTo>
                          <a:pt x="2467" y="713"/>
                        </a:lnTo>
                        <a:lnTo>
                          <a:pt x="2461" y="701"/>
                        </a:lnTo>
                        <a:lnTo>
                          <a:pt x="2454" y="691"/>
                        </a:lnTo>
                        <a:lnTo>
                          <a:pt x="2448" y="681"/>
                        </a:lnTo>
                        <a:lnTo>
                          <a:pt x="2442" y="670"/>
                        </a:lnTo>
                        <a:lnTo>
                          <a:pt x="2436" y="660"/>
                        </a:lnTo>
                        <a:lnTo>
                          <a:pt x="2429" y="650"/>
                        </a:lnTo>
                        <a:lnTo>
                          <a:pt x="2423" y="639"/>
                        </a:lnTo>
                        <a:lnTo>
                          <a:pt x="2416" y="629"/>
                        </a:lnTo>
                        <a:lnTo>
                          <a:pt x="2410" y="619"/>
                        </a:lnTo>
                        <a:lnTo>
                          <a:pt x="2403" y="609"/>
                        </a:lnTo>
                        <a:lnTo>
                          <a:pt x="2396" y="598"/>
                        </a:lnTo>
                        <a:lnTo>
                          <a:pt x="2389" y="588"/>
                        </a:lnTo>
                        <a:lnTo>
                          <a:pt x="2382" y="579"/>
                        </a:lnTo>
                        <a:lnTo>
                          <a:pt x="2374" y="569"/>
                        </a:lnTo>
                        <a:lnTo>
                          <a:pt x="2367" y="558"/>
                        </a:lnTo>
                        <a:lnTo>
                          <a:pt x="2360" y="549"/>
                        </a:lnTo>
                        <a:lnTo>
                          <a:pt x="2352" y="540"/>
                        </a:lnTo>
                        <a:lnTo>
                          <a:pt x="2346" y="530"/>
                        </a:lnTo>
                        <a:lnTo>
                          <a:pt x="2338" y="521"/>
                        </a:lnTo>
                        <a:lnTo>
                          <a:pt x="2330" y="510"/>
                        </a:lnTo>
                        <a:lnTo>
                          <a:pt x="2323" y="501"/>
                        </a:lnTo>
                        <a:lnTo>
                          <a:pt x="2315" y="492"/>
                        </a:lnTo>
                        <a:lnTo>
                          <a:pt x="2307" y="483"/>
                        </a:lnTo>
                        <a:lnTo>
                          <a:pt x="2299" y="474"/>
                        </a:lnTo>
                        <a:lnTo>
                          <a:pt x="2291" y="464"/>
                        </a:lnTo>
                        <a:lnTo>
                          <a:pt x="2283" y="454"/>
                        </a:lnTo>
                        <a:lnTo>
                          <a:pt x="2274" y="446"/>
                        </a:lnTo>
                        <a:lnTo>
                          <a:pt x="2266" y="437"/>
                        </a:lnTo>
                        <a:lnTo>
                          <a:pt x="2258" y="428"/>
                        </a:lnTo>
                        <a:lnTo>
                          <a:pt x="2248" y="419"/>
                        </a:lnTo>
                        <a:lnTo>
                          <a:pt x="2240" y="410"/>
                        </a:lnTo>
                        <a:lnTo>
                          <a:pt x="2231" y="402"/>
                        </a:lnTo>
                        <a:lnTo>
                          <a:pt x="2223" y="393"/>
                        </a:lnTo>
                        <a:lnTo>
                          <a:pt x="2214" y="385"/>
                        </a:lnTo>
                        <a:lnTo>
                          <a:pt x="2205" y="376"/>
                        </a:lnTo>
                        <a:lnTo>
                          <a:pt x="2197" y="368"/>
                        </a:lnTo>
                        <a:lnTo>
                          <a:pt x="2188" y="360"/>
                        </a:lnTo>
                        <a:lnTo>
                          <a:pt x="2179" y="350"/>
                        </a:lnTo>
                        <a:lnTo>
                          <a:pt x="2170" y="342"/>
                        </a:lnTo>
                        <a:lnTo>
                          <a:pt x="2160" y="334"/>
                        </a:lnTo>
                        <a:lnTo>
                          <a:pt x="2151" y="326"/>
                        </a:lnTo>
                        <a:lnTo>
                          <a:pt x="2142" y="318"/>
                        </a:lnTo>
                        <a:lnTo>
                          <a:pt x="2132" y="310"/>
                        </a:lnTo>
                        <a:lnTo>
                          <a:pt x="2123" y="302"/>
                        </a:lnTo>
                        <a:lnTo>
                          <a:pt x="2114" y="296"/>
                        </a:lnTo>
                        <a:lnTo>
                          <a:pt x="2103" y="288"/>
                        </a:lnTo>
                        <a:lnTo>
                          <a:pt x="2094" y="280"/>
                        </a:lnTo>
                        <a:lnTo>
                          <a:pt x="2085" y="273"/>
                        </a:lnTo>
                        <a:lnTo>
                          <a:pt x="2075" y="265"/>
                        </a:lnTo>
                        <a:lnTo>
                          <a:pt x="2066" y="258"/>
                        </a:lnTo>
                        <a:lnTo>
                          <a:pt x="2055" y="251"/>
                        </a:lnTo>
                        <a:lnTo>
                          <a:pt x="2045" y="243"/>
                        </a:lnTo>
                        <a:lnTo>
                          <a:pt x="2035" y="236"/>
                        </a:lnTo>
                        <a:lnTo>
                          <a:pt x="2026" y="229"/>
                        </a:lnTo>
                        <a:lnTo>
                          <a:pt x="2015" y="222"/>
                        </a:lnTo>
                        <a:lnTo>
                          <a:pt x="2005" y="216"/>
                        </a:lnTo>
                        <a:lnTo>
                          <a:pt x="1995" y="209"/>
                        </a:lnTo>
                        <a:lnTo>
                          <a:pt x="1985" y="203"/>
                        </a:lnTo>
                        <a:lnTo>
                          <a:pt x="1974" y="196"/>
                        </a:lnTo>
                        <a:lnTo>
                          <a:pt x="1964" y="189"/>
                        </a:lnTo>
                        <a:lnTo>
                          <a:pt x="1954" y="184"/>
                        </a:lnTo>
                        <a:lnTo>
                          <a:pt x="1943" y="177"/>
                        </a:lnTo>
                        <a:lnTo>
                          <a:pt x="1933" y="171"/>
                        </a:lnTo>
                        <a:lnTo>
                          <a:pt x="1922" y="165"/>
                        </a:lnTo>
                        <a:lnTo>
                          <a:pt x="1911" y="159"/>
                        </a:lnTo>
                        <a:lnTo>
                          <a:pt x="1901" y="153"/>
                        </a:lnTo>
                        <a:lnTo>
                          <a:pt x="1890" y="147"/>
                        </a:lnTo>
                        <a:lnTo>
                          <a:pt x="1879" y="141"/>
                        </a:lnTo>
                        <a:lnTo>
                          <a:pt x="1868" y="136"/>
                        </a:lnTo>
                        <a:lnTo>
                          <a:pt x="1858" y="131"/>
                        </a:lnTo>
                        <a:lnTo>
                          <a:pt x="1846" y="125"/>
                        </a:lnTo>
                        <a:lnTo>
                          <a:pt x="1836" y="120"/>
                        </a:lnTo>
                        <a:lnTo>
                          <a:pt x="1825" y="115"/>
                        </a:lnTo>
                        <a:lnTo>
                          <a:pt x="1813" y="109"/>
                        </a:lnTo>
                        <a:lnTo>
                          <a:pt x="1803" y="105"/>
                        </a:lnTo>
                        <a:lnTo>
                          <a:pt x="1791" y="100"/>
                        </a:lnTo>
                        <a:lnTo>
                          <a:pt x="1780" y="96"/>
                        </a:lnTo>
                        <a:lnTo>
                          <a:pt x="1769" y="91"/>
                        </a:lnTo>
                        <a:lnTo>
                          <a:pt x="1758" y="87"/>
                        </a:lnTo>
                        <a:lnTo>
                          <a:pt x="1747" y="82"/>
                        </a:lnTo>
                        <a:lnTo>
                          <a:pt x="1735" y="77"/>
                        </a:lnTo>
                        <a:lnTo>
                          <a:pt x="1724" y="73"/>
                        </a:lnTo>
                        <a:lnTo>
                          <a:pt x="1713" y="69"/>
                        </a:lnTo>
                        <a:lnTo>
                          <a:pt x="1701" y="65"/>
                        </a:lnTo>
                        <a:lnTo>
                          <a:pt x="1690" y="61"/>
                        </a:lnTo>
                        <a:lnTo>
                          <a:pt x="1678" y="58"/>
                        </a:lnTo>
                        <a:lnTo>
                          <a:pt x="1667" y="53"/>
                        </a:lnTo>
                        <a:lnTo>
                          <a:pt x="1655" y="50"/>
                        </a:lnTo>
                        <a:lnTo>
                          <a:pt x="1644" y="47"/>
                        </a:lnTo>
                        <a:lnTo>
                          <a:pt x="1631" y="43"/>
                        </a:lnTo>
                        <a:lnTo>
                          <a:pt x="1338" y="0"/>
                        </a:lnTo>
                        <a:lnTo>
                          <a:pt x="1337" y="0"/>
                        </a:lnTo>
                        <a:lnTo>
                          <a:pt x="1312" y="0"/>
                        </a:lnTo>
                      </a:path>
                    </a:pathLst>
                  </a:custGeom>
                  <a:solidFill>
                    <a:srgbClr val="F7B8A7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4" name="Freeform 47"/>
                  <p:cNvSpPr>
                    <a:spLocks/>
                  </p:cNvSpPr>
                  <p:nvPr/>
                </p:nvSpPr>
                <p:spPr bwMode="auto">
                  <a:xfrm>
                    <a:off x="2697" y="2852"/>
                    <a:ext cx="526" cy="559"/>
                  </a:xfrm>
                  <a:custGeom>
                    <a:avLst/>
                    <a:gdLst>
                      <a:gd name="T0" fmla="*/ 237 w 2204"/>
                      <a:gd name="T1" fmla="*/ 2 h 2227"/>
                      <a:gd name="T2" fmla="*/ 213 w 2204"/>
                      <a:gd name="T3" fmla="*/ 5 h 2227"/>
                      <a:gd name="T4" fmla="*/ 190 w 2204"/>
                      <a:gd name="T5" fmla="*/ 11 h 2227"/>
                      <a:gd name="T6" fmla="*/ 168 w 2204"/>
                      <a:gd name="T7" fmla="*/ 19 h 2227"/>
                      <a:gd name="T8" fmla="*/ 146 w 2204"/>
                      <a:gd name="T9" fmla="*/ 29 h 2227"/>
                      <a:gd name="T10" fmla="*/ 125 w 2204"/>
                      <a:gd name="T11" fmla="*/ 42 h 2227"/>
                      <a:gd name="T12" fmla="*/ 105 w 2204"/>
                      <a:gd name="T13" fmla="*/ 56 h 2227"/>
                      <a:gd name="T14" fmla="*/ 87 w 2204"/>
                      <a:gd name="T15" fmla="*/ 72 h 2227"/>
                      <a:gd name="T16" fmla="*/ 69 w 2204"/>
                      <a:gd name="T17" fmla="*/ 90 h 2227"/>
                      <a:gd name="T18" fmla="*/ 53 w 2204"/>
                      <a:gd name="T19" fmla="*/ 109 h 2227"/>
                      <a:gd name="T20" fmla="*/ 39 w 2204"/>
                      <a:gd name="T21" fmla="*/ 130 h 2227"/>
                      <a:gd name="T22" fmla="*/ 27 w 2204"/>
                      <a:gd name="T23" fmla="*/ 151 h 2227"/>
                      <a:gd name="T24" fmla="*/ 16 w 2204"/>
                      <a:gd name="T25" fmla="*/ 174 h 2227"/>
                      <a:gd name="T26" fmla="*/ 8 w 2204"/>
                      <a:gd name="T27" fmla="*/ 198 h 2227"/>
                      <a:gd name="T28" fmla="*/ 2 w 2204"/>
                      <a:gd name="T29" fmla="*/ 223 h 2227"/>
                      <a:gd name="T30" fmla="*/ 0 w 2204"/>
                      <a:gd name="T31" fmla="*/ 304 h 2227"/>
                      <a:gd name="T32" fmla="*/ 3 w 2204"/>
                      <a:gd name="T33" fmla="*/ 329 h 2227"/>
                      <a:gd name="T34" fmla="*/ 7 w 2204"/>
                      <a:gd name="T35" fmla="*/ 354 h 2227"/>
                      <a:gd name="T36" fmla="*/ 14 w 2204"/>
                      <a:gd name="T37" fmla="*/ 377 h 2227"/>
                      <a:gd name="T38" fmla="*/ 22 w 2204"/>
                      <a:gd name="T39" fmla="*/ 399 h 2227"/>
                      <a:gd name="T40" fmla="*/ 33 w 2204"/>
                      <a:gd name="T41" fmla="*/ 420 h 2227"/>
                      <a:gd name="T42" fmla="*/ 46 w 2204"/>
                      <a:gd name="T43" fmla="*/ 440 h 2227"/>
                      <a:gd name="T44" fmla="*/ 60 w 2204"/>
                      <a:gd name="T45" fmla="*/ 459 h 2227"/>
                      <a:gd name="T46" fmla="*/ 75 w 2204"/>
                      <a:gd name="T47" fmla="*/ 476 h 2227"/>
                      <a:gd name="T48" fmla="*/ 92 w 2204"/>
                      <a:gd name="T49" fmla="*/ 491 h 2227"/>
                      <a:gd name="T50" fmla="*/ 111 w 2204"/>
                      <a:gd name="T51" fmla="*/ 506 h 2227"/>
                      <a:gd name="T52" fmla="*/ 130 w 2204"/>
                      <a:gd name="T53" fmla="*/ 519 h 2227"/>
                      <a:gd name="T54" fmla="*/ 150 w 2204"/>
                      <a:gd name="T55" fmla="*/ 529 h 2227"/>
                      <a:gd name="T56" fmla="*/ 171 w 2204"/>
                      <a:gd name="T57" fmla="*/ 539 h 2227"/>
                      <a:gd name="T58" fmla="*/ 193 w 2204"/>
                      <a:gd name="T59" fmla="*/ 547 h 2227"/>
                      <a:gd name="T60" fmla="*/ 215 w 2204"/>
                      <a:gd name="T61" fmla="*/ 552 h 2227"/>
                      <a:gd name="T62" fmla="*/ 237 w 2204"/>
                      <a:gd name="T63" fmla="*/ 556 h 2227"/>
                      <a:gd name="T64" fmla="*/ 295 w 2204"/>
                      <a:gd name="T65" fmla="*/ 555 h 2227"/>
                      <a:gd name="T66" fmla="*/ 323 w 2204"/>
                      <a:gd name="T67" fmla="*/ 549 h 2227"/>
                      <a:gd name="T68" fmla="*/ 351 w 2204"/>
                      <a:gd name="T69" fmla="*/ 539 h 2227"/>
                      <a:gd name="T70" fmla="*/ 377 w 2204"/>
                      <a:gd name="T71" fmla="*/ 527 h 2227"/>
                      <a:gd name="T72" fmla="*/ 403 w 2204"/>
                      <a:gd name="T73" fmla="*/ 511 h 2227"/>
                      <a:gd name="T74" fmla="*/ 426 w 2204"/>
                      <a:gd name="T75" fmla="*/ 493 h 2227"/>
                      <a:gd name="T76" fmla="*/ 448 w 2204"/>
                      <a:gd name="T77" fmla="*/ 473 h 2227"/>
                      <a:gd name="T78" fmla="*/ 467 w 2204"/>
                      <a:gd name="T79" fmla="*/ 450 h 2227"/>
                      <a:gd name="T80" fmla="*/ 484 w 2204"/>
                      <a:gd name="T81" fmla="*/ 426 h 2227"/>
                      <a:gd name="T82" fmla="*/ 499 w 2204"/>
                      <a:gd name="T83" fmla="*/ 399 h 2227"/>
                      <a:gd name="T84" fmla="*/ 511 w 2204"/>
                      <a:gd name="T85" fmla="*/ 370 h 2227"/>
                      <a:gd name="T86" fmla="*/ 519 w 2204"/>
                      <a:gd name="T87" fmla="*/ 340 h 2227"/>
                      <a:gd name="T88" fmla="*/ 524 w 2204"/>
                      <a:gd name="T89" fmla="*/ 309 h 2227"/>
                      <a:gd name="T90" fmla="*/ 525 w 2204"/>
                      <a:gd name="T91" fmla="*/ 267 h 2227"/>
                      <a:gd name="T92" fmla="*/ 525 w 2204"/>
                      <a:gd name="T93" fmla="*/ 239 h 2227"/>
                      <a:gd name="T94" fmla="*/ 519 w 2204"/>
                      <a:gd name="T95" fmla="*/ 208 h 2227"/>
                      <a:gd name="T96" fmla="*/ 511 w 2204"/>
                      <a:gd name="T97" fmla="*/ 178 h 2227"/>
                      <a:gd name="T98" fmla="*/ 499 w 2204"/>
                      <a:gd name="T99" fmla="*/ 151 h 2227"/>
                      <a:gd name="T100" fmla="*/ 484 w 2204"/>
                      <a:gd name="T101" fmla="*/ 125 h 2227"/>
                      <a:gd name="T102" fmla="*/ 467 w 2204"/>
                      <a:gd name="T103" fmla="*/ 101 h 2227"/>
                      <a:gd name="T104" fmla="*/ 448 w 2204"/>
                      <a:gd name="T105" fmla="*/ 80 h 2227"/>
                      <a:gd name="T106" fmla="*/ 426 w 2204"/>
                      <a:gd name="T107" fmla="*/ 60 h 2227"/>
                      <a:gd name="T108" fmla="*/ 403 w 2204"/>
                      <a:gd name="T109" fmla="*/ 43 h 2227"/>
                      <a:gd name="T110" fmla="*/ 378 w 2204"/>
                      <a:gd name="T111" fmla="*/ 29 h 2227"/>
                      <a:gd name="T112" fmla="*/ 351 w 2204"/>
                      <a:gd name="T113" fmla="*/ 17 h 2227"/>
                      <a:gd name="T114" fmla="*/ 324 w 2204"/>
                      <a:gd name="T115" fmla="*/ 8 h 2227"/>
                      <a:gd name="T116" fmla="*/ 296 w 2204"/>
                      <a:gd name="T117" fmla="*/ 3 h 2227"/>
                      <a:gd name="T118" fmla="*/ 257 w 2204"/>
                      <a:gd name="T119" fmla="*/ 0 h 222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2204" h="2227">
                        <a:moveTo>
                          <a:pt x="1078" y="1"/>
                        </a:moveTo>
                        <a:lnTo>
                          <a:pt x="1066" y="1"/>
                        </a:lnTo>
                        <a:lnTo>
                          <a:pt x="1053" y="1"/>
                        </a:lnTo>
                        <a:lnTo>
                          <a:pt x="1041" y="3"/>
                        </a:lnTo>
                        <a:lnTo>
                          <a:pt x="1029" y="3"/>
                        </a:lnTo>
                        <a:lnTo>
                          <a:pt x="1017" y="4"/>
                        </a:lnTo>
                        <a:lnTo>
                          <a:pt x="1004" y="5"/>
                        </a:lnTo>
                        <a:lnTo>
                          <a:pt x="991" y="6"/>
                        </a:lnTo>
                        <a:lnTo>
                          <a:pt x="980" y="7"/>
                        </a:lnTo>
                        <a:lnTo>
                          <a:pt x="967" y="8"/>
                        </a:lnTo>
                        <a:lnTo>
                          <a:pt x="955" y="9"/>
                        </a:lnTo>
                        <a:lnTo>
                          <a:pt x="942" y="12"/>
                        </a:lnTo>
                        <a:lnTo>
                          <a:pt x="931" y="13"/>
                        </a:lnTo>
                        <a:lnTo>
                          <a:pt x="918" y="15"/>
                        </a:lnTo>
                        <a:lnTo>
                          <a:pt x="906" y="17"/>
                        </a:lnTo>
                        <a:lnTo>
                          <a:pt x="894" y="20"/>
                        </a:lnTo>
                        <a:lnTo>
                          <a:pt x="882" y="22"/>
                        </a:lnTo>
                        <a:lnTo>
                          <a:pt x="869" y="24"/>
                        </a:lnTo>
                        <a:lnTo>
                          <a:pt x="858" y="28"/>
                        </a:lnTo>
                        <a:lnTo>
                          <a:pt x="845" y="30"/>
                        </a:lnTo>
                        <a:lnTo>
                          <a:pt x="834" y="33"/>
                        </a:lnTo>
                        <a:lnTo>
                          <a:pt x="821" y="37"/>
                        </a:lnTo>
                        <a:lnTo>
                          <a:pt x="810" y="40"/>
                        </a:lnTo>
                        <a:lnTo>
                          <a:pt x="797" y="44"/>
                        </a:lnTo>
                        <a:lnTo>
                          <a:pt x="786" y="47"/>
                        </a:lnTo>
                        <a:lnTo>
                          <a:pt x="774" y="51"/>
                        </a:lnTo>
                        <a:lnTo>
                          <a:pt x="762" y="54"/>
                        </a:lnTo>
                        <a:lnTo>
                          <a:pt x="750" y="59"/>
                        </a:lnTo>
                        <a:lnTo>
                          <a:pt x="739" y="63"/>
                        </a:lnTo>
                        <a:lnTo>
                          <a:pt x="726" y="67"/>
                        </a:lnTo>
                        <a:lnTo>
                          <a:pt x="715" y="71"/>
                        </a:lnTo>
                        <a:lnTo>
                          <a:pt x="704" y="76"/>
                        </a:lnTo>
                        <a:lnTo>
                          <a:pt x="692" y="80"/>
                        </a:lnTo>
                        <a:lnTo>
                          <a:pt x="681" y="86"/>
                        </a:lnTo>
                        <a:lnTo>
                          <a:pt x="669" y="91"/>
                        </a:lnTo>
                        <a:lnTo>
                          <a:pt x="658" y="95"/>
                        </a:lnTo>
                        <a:lnTo>
                          <a:pt x="646" y="101"/>
                        </a:lnTo>
                        <a:lnTo>
                          <a:pt x="635" y="107"/>
                        </a:lnTo>
                        <a:lnTo>
                          <a:pt x="624" y="111"/>
                        </a:lnTo>
                        <a:lnTo>
                          <a:pt x="612" y="117"/>
                        </a:lnTo>
                        <a:lnTo>
                          <a:pt x="601" y="123"/>
                        </a:lnTo>
                        <a:lnTo>
                          <a:pt x="589" y="128"/>
                        </a:lnTo>
                        <a:lnTo>
                          <a:pt x="579" y="135"/>
                        </a:lnTo>
                        <a:lnTo>
                          <a:pt x="568" y="141"/>
                        </a:lnTo>
                        <a:lnTo>
                          <a:pt x="557" y="148"/>
                        </a:lnTo>
                        <a:lnTo>
                          <a:pt x="546" y="153"/>
                        </a:lnTo>
                        <a:lnTo>
                          <a:pt x="536" y="160"/>
                        </a:lnTo>
                        <a:lnTo>
                          <a:pt x="524" y="167"/>
                        </a:lnTo>
                        <a:lnTo>
                          <a:pt x="514" y="173"/>
                        </a:lnTo>
                        <a:lnTo>
                          <a:pt x="504" y="180"/>
                        </a:lnTo>
                        <a:lnTo>
                          <a:pt x="493" y="187"/>
                        </a:lnTo>
                        <a:lnTo>
                          <a:pt x="482" y="195"/>
                        </a:lnTo>
                        <a:lnTo>
                          <a:pt x="472" y="201"/>
                        </a:lnTo>
                        <a:lnTo>
                          <a:pt x="461" y="208"/>
                        </a:lnTo>
                        <a:lnTo>
                          <a:pt x="451" y="216"/>
                        </a:lnTo>
                        <a:lnTo>
                          <a:pt x="441" y="223"/>
                        </a:lnTo>
                        <a:lnTo>
                          <a:pt x="432" y="231"/>
                        </a:lnTo>
                        <a:lnTo>
                          <a:pt x="421" y="239"/>
                        </a:lnTo>
                        <a:lnTo>
                          <a:pt x="411" y="247"/>
                        </a:lnTo>
                        <a:lnTo>
                          <a:pt x="401" y="255"/>
                        </a:lnTo>
                        <a:lnTo>
                          <a:pt x="392" y="263"/>
                        </a:lnTo>
                        <a:lnTo>
                          <a:pt x="381" y="271"/>
                        </a:lnTo>
                        <a:lnTo>
                          <a:pt x="372" y="279"/>
                        </a:lnTo>
                        <a:lnTo>
                          <a:pt x="363" y="287"/>
                        </a:lnTo>
                        <a:lnTo>
                          <a:pt x="353" y="296"/>
                        </a:lnTo>
                        <a:lnTo>
                          <a:pt x="344" y="304"/>
                        </a:lnTo>
                        <a:lnTo>
                          <a:pt x="335" y="313"/>
                        </a:lnTo>
                        <a:lnTo>
                          <a:pt x="325" y="321"/>
                        </a:lnTo>
                        <a:lnTo>
                          <a:pt x="316" y="331"/>
                        </a:lnTo>
                        <a:lnTo>
                          <a:pt x="307" y="340"/>
                        </a:lnTo>
                        <a:lnTo>
                          <a:pt x="299" y="349"/>
                        </a:lnTo>
                        <a:lnTo>
                          <a:pt x="290" y="358"/>
                        </a:lnTo>
                        <a:lnTo>
                          <a:pt x="281" y="367"/>
                        </a:lnTo>
                        <a:lnTo>
                          <a:pt x="273" y="376"/>
                        </a:lnTo>
                        <a:lnTo>
                          <a:pt x="264" y="385"/>
                        </a:lnTo>
                        <a:lnTo>
                          <a:pt x="256" y="396"/>
                        </a:lnTo>
                        <a:lnTo>
                          <a:pt x="248" y="405"/>
                        </a:lnTo>
                        <a:lnTo>
                          <a:pt x="240" y="415"/>
                        </a:lnTo>
                        <a:lnTo>
                          <a:pt x="232" y="424"/>
                        </a:lnTo>
                        <a:lnTo>
                          <a:pt x="224" y="434"/>
                        </a:lnTo>
                        <a:lnTo>
                          <a:pt x="216" y="445"/>
                        </a:lnTo>
                        <a:lnTo>
                          <a:pt x="208" y="454"/>
                        </a:lnTo>
                        <a:lnTo>
                          <a:pt x="200" y="464"/>
                        </a:lnTo>
                        <a:lnTo>
                          <a:pt x="193" y="474"/>
                        </a:lnTo>
                        <a:lnTo>
                          <a:pt x="185" y="485"/>
                        </a:lnTo>
                        <a:lnTo>
                          <a:pt x="178" y="495"/>
                        </a:lnTo>
                        <a:lnTo>
                          <a:pt x="171" y="505"/>
                        </a:lnTo>
                        <a:lnTo>
                          <a:pt x="164" y="516"/>
                        </a:lnTo>
                        <a:lnTo>
                          <a:pt x="156" y="527"/>
                        </a:lnTo>
                        <a:lnTo>
                          <a:pt x="149" y="537"/>
                        </a:lnTo>
                        <a:lnTo>
                          <a:pt x="144" y="548"/>
                        </a:lnTo>
                        <a:lnTo>
                          <a:pt x="137" y="559"/>
                        </a:lnTo>
                        <a:lnTo>
                          <a:pt x="130" y="569"/>
                        </a:lnTo>
                        <a:lnTo>
                          <a:pt x="124" y="581"/>
                        </a:lnTo>
                        <a:lnTo>
                          <a:pt x="117" y="592"/>
                        </a:lnTo>
                        <a:lnTo>
                          <a:pt x="112" y="602"/>
                        </a:lnTo>
                        <a:lnTo>
                          <a:pt x="106" y="614"/>
                        </a:lnTo>
                        <a:lnTo>
                          <a:pt x="100" y="625"/>
                        </a:lnTo>
                        <a:lnTo>
                          <a:pt x="95" y="637"/>
                        </a:lnTo>
                        <a:lnTo>
                          <a:pt x="89" y="648"/>
                        </a:lnTo>
                        <a:lnTo>
                          <a:pt x="83" y="660"/>
                        </a:lnTo>
                        <a:lnTo>
                          <a:pt x="79" y="671"/>
                        </a:lnTo>
                        <a:lnTo>
                          <a:pt x="73" y="682"/>
                        </a:lnTo>
                        <a:lnTo>
                          <a:pt x="68" y="694"/>
                        </a:lnTo>
                        <a:lnTo>
                          <a:pt x="64" y="706"/>
                        </a:lnTo>
                        <a:lnTo>
                          <a:pt x="59" y="718"/>
                        </a:lnTo>
                        <a:lnTo>
                          <a:pt x="55" y="729"/>
                        </a:lnTo>
                        <a:lnTo>
                          <a:pt x="50" y="742"/>
                        </a:lnTo>
                        <a:lnTo>
                          <a:pt x="45" y="753"/>
                        </a:lnTo>
                        <a:lnTo>
                          <a:pt x="42" y="766"/>
                        </a:lnTo>
                        <a:lnTo>
                          <a:pt x="37" y="777"/>
                        </a:lnTo>
                        <a:lnTo>
                          <a:pt x="34" y="790"/>
                        </a:lnTo>
                        <a:lnTo>
                          <a:pt x="31" y="801"/>
                        </a:lnTo>
                        <a:lnTo>
                          <a:pt x="27" y="814"/>
                        </a:lnTo>
                        <a:lnTo>
                          <a:pt x="24" y="826"/>
                        </a:lnTo>
                        <a:lnTo>
                          <a:pt x="20" y="839"/>
                        </a:lnTo>
                        <a:lnTo>
                          <a:pt x="18" y="850"/>
                        </a:lnTo>
                        <a:lnTo>
                          <a:pt x="15" y="863"/>
                        </a:lnTo>
                        <a:lnTo>
                          <a:pt x="12" y="876"/>
                        </a:lnTo>
                        <a:lnTo>
                          <a:pt x="10" y="888"/>
                        </a:lnTo>
                        <a:lnTo>
                          <a:pt x="8" y="901"/>
                        </a:lnTo>
                        <a:lnTo>
                          <a:pt x="5" y="913"/>
                        </a:lnTo>
                        <a:lnTo>
                          <a:pt x="3" y="926"/>
                        </a:lnTo>
                        <a:lnTo>
                          <a:pt x="1" y="938"/>
                        </a:lnTo>
                        <a:lnTo>
                          <a:pt x="0" y="951"/>
                        </a:lnTo>
                        <a:lnTo>
                          <a:pt x="1" y="1198"/>
                        </a:lnTo>
                        <a:lnTo>
                          <a:pt x="2" y="1198"/>
                        </a:lnTo>
                        <a:lnTo>
                          <a:pt x="2" y="1210"/>
                        </a:lnTo>
                        <a:lnTo>
                          <a:pt x="3" y="1224"/>
                        </a:lnTo>
                        <a:lnTo>
                          <a:pt x="3" y="1237"/>
                        </a:lnTo>
                        <a:lnTo>
                          <a:pt x="4" y="1249"/>
                        </a:lnTo>
                        <a:lnTo>
                          <a:pt x="5" y="1262"/>
                        </a:lnTo>
                        <a:lnTo>
                          <a:pt x="7" y="1274"/>
                        </a:lnTo>
                        <a:lnTo>
                          <a:pt x="8" y="1287"/>
                        </a:lnTo>
                        <a:lnTo>
                          <a:pt x="9" y="1299"/>
                        </a:lnTo>
                        <a:lnTo>
                          <a:pt x="11" y="1312"/>
                        </a:lnTo>
                        <a:lnTo>
                          <a:pt x="12" y="1325"/>
                        </a:lnTo>
                        <a:lnTo>
                          <a:pt x="15" y="1336"/>
                        </a:lnTo>
                        <a:lnTo>
                          <a:pt x="17" y="1349"/>
                        </a:lnTo>
                        <a:lnTo>
                          <a:pt x="19" y="1361"/>
                        </a:lnTo>
                        <a:lnTo>
                          <a:pt x="21" y="1372"/>
                        </a:lnTo>
                        <a:lnTo>
                          <a:pt x="24" y="1385"/>
                        </a:lnTo>
                        <a:lnTo>
                          <a:pt x="26" y="1396"/>
                        </a:lnTo>
                        <a:lnTo>
                          <a:pt x="29" y="1409"/>
                        </a:lnTo>
                        <a:lnTo>
                          <a:pt x="32" y="1420"/>
                        </a:lnTo>
                        <a:lnTo>
                          <a:pt x="35" y="1432"/>
                        </a:lnTo>
                        <a:lnTo>
                          <a:pt x="39" y="1444"/>
                        </a:lnTo>
                        <a:lnTo>
                          <a:pt x="42" y="1456"/>
                        </a:lnTo>
                        <a:lnTo>
                          <a:pt x="45" y="1467"/>
                        </a:lnTo>
                        <a:lnTo>
                          <a:pt x="49" y="1479"/>
                        </a:lnTo>
                        <a:lnTo>
                          <a:pt x="53" y="1490"/>
                        </a:lnTo>
                        <a:lnTo>
                          <a:pt x="57" y="1502"/>
                        </a:lnTo>
                        <a:lnTo>
                          <a:pt x="61" y="1513"/>
                        </a:lnTo>
                        <a:lnTo>
                          <a:pt x="65" y="1524"/>
                        </a:lnTo>
                        <a:lnTo>
                          <a:pt x="69" y="1536"/>
                        </a:lnTo>
                        <a:lnTo>
                          <a:pt x="74" y="1546"/>
                        </a:lnTo>
                        <a:lnTo>
                          <a:pt x="79" y="1558"/>
                        </a:lnTo>
                        <a:lnTo>
                          <a:pt x="83" y="1569"/>
                        </a:lnTo>
                        <a:lnTo>
                          <a:pt x="89" y="1579"/>
                        </a:lnTo>
                        <a:lnTo>
                          <a:pt x="93" y="1591"/>
                        </a:lnTo>
                        <a:lnTo>
                          <a:pt x="99" y="1601"/>
                        </a:lnTo>
                        <a:lnTo>
                          <a:pt x="104" y="1611"/>
                        </a:lnTo>
                        <a:lnTo>
                          <a:pt x="109" y="1623"/>
                        </a:lnTo>
                        <a:lnTo>
                          <a:pt x="115" y="1633"/>
                        </a:lnTo>
                        <a:lnTo>
                          <a:pt x="121" y="1643"/>
                        </a:lnTo>
                        <a:lnTo>
                          <a:pt x="127" y="1654"/>
                        </a:lnTo>
                        <a:lnTo>
                          <a:pt x="132" y="1664"/>
                        </a:lnTo>
                        <a:lnTo>
                          <a:pt x="138" y="1674"/>
                        </a:lnTo>
                        <a:lnTo>
                          <a:pt x="145" y="1684"/>
                        </a:lnTo>
                        <a:lnTo>
                          <a:pt x="151" y="1695"/>
                        </a:lnTo>
                        <a:lnTo>
                          <a:pt x="157" y="1705"/>
                        </a:lnTo>
                        <a:lnTo>
                          <a:pt x="163" y="1714"/>
                        </a:lnTo>
                        <a:lnTo>
                          <a:pt x="170" y="1724"/>
                        </a:lnTo>
                        <a:lnTo>
                          <a:pt x="177" y="1734"/>
                        </a:lnTo>
                        <a:lnTo>
                          <a:pt x="184" y="1744"/>
                        </a:lnTo>
                        <a:lnTo>
                          <a:pt x="191" y="1753"/>
                        </a:lnTo>
                        <a:lnTo>
                          <a:pt x="197" y="1762"/>
                        </a:lnTo>
                        <a:lnTo>
                          <a:pt x="205" y="1772"/>
                        </a:lnTo>
                        <a:lnTo>
                          <a:pt x="212" y="1782"/>
                        </a:lnTo>
                        <a:lnTo>
                          <a:pt x="219" y="1791"/>
                        </a:lnTo>
                        <a:lnTo>
                          <a:pt x="227" y="1800"/>
                        </a:lnTo>
                        <a:lnTo>
                          <a:pt x="235" y="1809"/>
                        </a:lnTo>
                        <a:lnTo>
                          <a:pt x="242" y="1818"/>
                        </a:lnTo>
                        <a:lnTo>
                          <a:pt x="250" y="1827"/>
                        </a:lnTo>
                        <a:lnTo>
                          <a:pt x="258" y="1835"/>
                        </a:lnTo>
                        <a:lnTo>
                          <a:pt x="266" y="1844"/>
                        </a:lnTo>
                        <a:lnTo>
                          <a:pt x="274" y="1853"/>
                        </a:lnTo>
                        <a:lnTo>
                          <a:pt x="282" y="1861"/>
                        </a:lnTo>
                        <a:lnTo>
                          <a:pt x="290" y="1871"/>
                        </a:lnTo>
                        <a:lnTo>
                          <a:pt x="299" y="1879"/>
                        </a:lnTo>
                        <a:lnTo>
                          <a:pt x="307" y="1887"/>
                        </a:lnTo>
                        <a:lnTo>
                          <a:pt x="316" y="1896"/>
                        </a:lnTo>
                        <a:lnTo>
                          <a:pt x="324" y="1904"/>
                        </a:lnTo>
                        <a:lnTo>
                          <a:pt x="333" y="1912"/>
                        </a:lnTo>
                        <a:lnTo>
                          <a:pt x="341" y="1920"/>
                        </a:lnTo>
                        <a:lnTo>
                          <a:pt x="351" y="1928"/>
                        </a:lnTo>
                        <a:lnTo>
                          <a:pt x="360" y="1935"/>
                        </a:lnTo>
                        <a:lnTo>
                          <a:pt x="369" y="1943"/>
                        </a:lnTo>
                        <a:lnTo>
                          <a:pt x="378" y="1951"/>
                        </a:lnTo>
                        <a:lnTo>
                          <a:pt x="387" y="1957"/>
                        </a:lnTo>
                        <a:lnTo>
                          <a:pt x="396" y="1965"/>
                        </a:lnTo>
                        <a:lnTo>
                          <a:pt x="405" y="1972"/>
                        </a:lnTo>
                        <a:lnTo>
                          <a:pt x="416" y="1980"/>
                        </a:lnTo>
                        <a:lnTo>
                          <a:pt x="425" y="1987"/>
                        </a:lnTo>
                        <a:lnTo>
                          <a:pt x="434" y="1994"/>
                        </a:lnTo>
                        <a:lnTo>
                          <a:pt x="444" y="2001"/>
                        </a:lnTo>
                        <a:lnTo>
                          <a:pt x="453" y="2008"/>
                        </a:lnTo>
                        <a:lnTo>
                          <a:pt x="464" y="2015"/>
                        </a:lnTo>
                        <a:lnTo>
                          <a:pt x="474" y="2021"/>
                        </a:lnTo>
                        <a:lnTo>
                          <a:pt x="483" y="2028"/>
                        </a:lnTo>
                        <a:lnTo>
                          <a:pt x="493" y="2034"/>
                        </a:lnTo>
                        <a:lnTo>
                          <a:pt x="504" y="2041"/>
                        </a:lnTo>
                        <a:lnTo>
                          <a:pt x="514" y="2048"/>
                        </a:lnTo>
                        <a:lnTo>
                          <a:pt x="524" y="2053"/>
                        </a:lnTo>
                        <a:lnTo>
                          <a:pt x="534" y="2059"/>
                        </a:lnTo>
                        <a:lnTo>
                          <a:pt x="545" y="2066"/>
                        </a:lnTo>
                        <a:lnTo>
                          <a:pt x="555" y="2072"/>
                        </a:lnTo>
                        <a:lnTo>
                          <a:pt x="565" y="2077"/>
                        </a:lnTo>
                        <a:lnTo>
                          <a:pt x="576" y="2083"/>
                        </a:lnTo>
                        <a:lnTo>
                          <a:pt x="586" y="2089"/>
                        </a:lnTo>
                        <a:lnTo>
                          <a:pt x="597" y="2093"/>
                        </a:lnTo>
                        <a:lnTo>
                          <a:pt x="608" y="2099"/>
                        </a:lnTo>
                        <a:lnTo>
                          <a:pt x="618" y="2105"/>
                        </a:lnTo>
                        <a:lnTo>
                          <a:pt x="629" y="2109"/>
                        </a:lnTo>
                        <a:lnTo>
                          <a:pt x="640" y="2115"/>
                        </a:lnTo>
                        <a:lnTo>
                          <a:pt x="651" y="2120"/>
                        </a:lnTo>
                        <a:lnTo>
                          <a:pt x="661" y="2124"/>
                        </a:lnTo>
                        <a:lnTo>
                          <a:pt x="673" y="2129"/>
                        </a:lnTo>
                        <a:lnTo>
                          <a:pt x="684" y="2135"/>
                        </a:lnTo>
                        <a:lnTo>
                          <a:pt x="694" y="2138"/>
                        </a:lnTo>
                        <a:lnTo>
                          <a:pt x="706" y="2143"/>
                        </a:lnTo>
                        <a:lnTo>
                          <a:pt x="717" y="2147"/>
                        </a:lnTo>
                        <a:lnTo>
                          <a:pt x="729" y="2152"/>
                        </a:lnTo>
                        <a:lnTo>
                          <a:pt x="739" y="2155"/>
                        </a:lnTo>
                        <a:lnTo>
                          <a:pt x="750" y="2160"/>
                        </a:lnTo>
                        <a:lnTo>
                          <a:pt x="762" y="2163"/>
                        </a:lnTo>
                        <a:lnTo>
                          <a:pt x="773" y="2168"/>
                        </a:lnTo>
                        <a:lnTo>
                          <a:pt x="785" y="2171"/>
                        </a:lnTo>
                        <a:lnTo>
                          <a:pt x="796" y="2175"/>
                        </a:lnTo>
                        <a:lnTo>
                          <a:pt x="808" y="2178"/>
                        </a:lnTo>
                        <a:lnTo>
                          <a:pt x="819" y="2181"/>
                        </a:lnTo>
                        <a:lnTo>
                          <a:pt x="830" y="2185"/>
                        </a:lnTo>
                        <a:lnTo>
                          <a:pt x="842" y="2187"/>
                        </a:lnTo>
                        <a:lnTo>
                          <a:pt x="853" y="2191"/>
                        </a:lnTo>
                        <a:lnTo>
                          <a:pt x="866" y="2194"/>
                        </a:lnTo>
                        <a:lnTo>
                          <a:pt x="877" y="2196"/>
                        </a:lnTo>
                        <a:lnTo>
                          <a:pt x="889" y="2199"/>
                        </a:lnTo>
                        <a:lnTo>
                          <a:pt x="900" y="2201"/>
                        </a:lnTo>
                        <a:lnTo>
                          <a:pt x="911" y="2204"/>
                        </a:lnTo>
                        <a:lnTo>
                          <a:pt x="924" y="2207"/>
                        </a:lnTo>
                        <a:lnTo>
                          <a:pt x="935" y="2208"/>
                        </a:lnTo>
                        <a:lnTo>
                          <a:pt x="947" y="2210"/>
                        </a:lnTo>
                        <a:lnTo>
                          <a:pt x="958" y="2212"/>
                        </a:lnTo>
                        <a:lnTo>
                          <a:pt x="971" y="2215"/>
                        </a:lnTo>
                        <a:lnTo>
                          <a:pt x="982" y="2216"/>
                        </a:lnTo>
                        <a:lnTo>
                          <a:pt x="994" y="2217"/>
                        </a:lnTo>
                        <a:lnTo>
                          <a:pt x="1006" y="2219"/>
                        </a:lnTo>
                        <a:lnTo>
                          <a:pt x="1158" y="2227"/>
                        </a:lnTo>
                        <a:lnTo>
                          <a:pt x="1158" y="2221"/>
                        </a:lnTo>
                        <a:lnTo>
                          <a:pt x="1173" y="2220"/>
                        </a:lnTo>
                        <a:lnTo>
                          <a:pt x="1189" y="2218"/>
                        </a:lnTo>
                        <a:lnTo>
                          <a:pt x="1204" y="2217"/>
                        </a:lnTo>
                        <a:lnTo>
                          <a:pt x="1219" y="2215"/>
                        </a:lnTo>
                        <a:lnTo>
                          <a:pt x="1234" y="2212"/>
                        </a:lnTo>
                        <a:lnTo>
                          <a:pt x="1250" y="2210"/>
                        </a:lnTo>
                        <a:lnTo>
                          <a:pt x="1265" y="2207"/>
                        </a:lnTo>
                        <a:lnTo>
                          <a:pt x="1279" y="2204"/>
                        </a:lnTo>
                        <a:lnTo>
                          <a:pt x="1294" y="2201"/>
                        </a:lnTo>
                        <a:lnTo>
                          <a:pt x="1309" y="2197"/>
                        </a:lnTo>
                        <a:lnTo>
                          <a:pt x="1324" y="2194"/>
                        </a:lnTo>
                        <a:lnTo>
                          <a:pt x="1339" y="2191"/>
                        </a:lnTo>
                        <a:lnTo>
                          <a:pt x="1354" y="2187"/>
                        </a:lnTo>
                        <a:lnTo>
                          <a:pt x="1369" y="2183"/>
                        </a:lnTo>
                        <a:lnTo>
                          <a:pt x="1383" y="2178"/>
                        </a:lnTo>
                        <a:lnTo>
                          <a:pt x="1398" y="2173"/>
                        </a:lnTo>
                        <a:lnTo>
                          <a:pt x="1412" y="2169"/>
                        </a:lnTo>
                        <a:lnTo>
                          <a:pt x="1427" y="2164"/>
                        </a:lnTo>
                        <a:lnTo>
                          <a:pt x="1442" y="2160"/>
                        </a:lnTo>
                        <a:lnTo>
                          <a:pt x="1455" y="2154"/>
                        </a:lnTo>
                        <a:lnTo>
                          <a:pt x="1470" y="2148"/>
                        </a:lnTo>
                        <a:lnTo>
                          <a:pt x="1484" y="2143"/>
                        </a:lnTo>
                        <a:lnTo>
                          <a:pt x="1498" y="2137"/>
                        </a:lnTo>
                        <a:lnTo>
                          <a:pt x="1512" y="2131"/>
                        </a:lnTo>
                        <a:lnTo>
                          <a:pt x="1526" y="2125"/>
                        </a:lnTo>
                        <a:lnTo>
                          <a:pt x="1540" y="2119"/>
                        </a:lnTo>
                        <a:lnTo>
                          <a:pt x="1554" y="2112"/>
                        </a:lnTo>
                        <a:lnTo>
                          <a:pt x="1567" y="2106"/>
                        </a:lnTo>
                        <a:lnTo>
                          <a:pt x="1581" y="2098"/>
                        </a:lnTo>
                        <a:lnTo>
                          <a:pt x="1595" y="2091"/>
                        </a:lnTo>
                        <a:lnTo>
                          <a:pt x="1608" y="2084"/>
                        </a:lnTo>
                        <a:lnTo>
                          <a:pt x="1621" y="2077"/>
                        </a:lnTo>
                        <a:lnTo>
                          <a:pt x="1635" y="2069"/>
                        </a:lnTo>
                        <a:lnTo>
                          <a:pt x="1648" y="2061"/>
                        </a:lnTo>
                        <a:lnTo>
                          <a:pt x="1661" y="2053"/>
                        </a:lnTo>
                        <a:lnTo>
                          <a:pt x="1674" y="2045"/>
                        </a:lnTo>
                        <a:lnTo>
                          <a:pt x="1687" y="2037"/>
                        </a:lnTo>
                        <a:lnTo>
                          <a:pt x="1700" y="2029"/>
                        </a:lnTo>
                        <a:lnTo>
                          <a:pt x="1712" y="2020"/>
                        </a:lnTo>
                        <a:lnTo>
                          <a:pt x="1725" y="2012"/>
                        </a:lnTo>
                        <a:lnTo>
                          <a:pt x="1738" y="2003"/>
                        </a:lnTo>
                        <a:lnTo>
                          <a:pt x="1749" y="1994"/>
                        </a:lnTo>
                        <a:lnTo>
                          <a:pt x="1762" y="1985"/>
                        </a:lnTo>
                        <a:lnTo>
                          <a:pt x="1773" y="1976"/>
                        </a:lnTo>
                        <a:lnTo>
                          <a:pt x="1786" y="1965"/>
                        </a:lnTo>
                        <a:lnTo>
                          <a:pt x="1797" y="1956"/>
                        </a:lnTo>
                        <a:lnTo>
                          <a:pt x="1808" y="1946"/>
                        </a:lnTo>
                        <a:lnTo>
                          <a:pt x="1821" y="1937"/>
                        </a:lnTo>
                        <a:lnTo>
                          <a:pt x="1832" y="1927"/>
                        </a:lnTo>
                        <a:lnTo>
                          <a:pt x="1844" y="1916"/>
                        </a:lnTo>
                        <a:lnTo>
                          <a:pt x="1854" y="1906"/>
                        </a:lnTo>
                        <a:lnTo>
                          <a:pt x="1865" y="1895"/>
                        </a:lnTo>
                        <a:lnTo>
                          <a:pt x="1876" y="1884"/>
                        </a:lnTo>
                        <a:lnTo>
                          <a:pt x="1887" y="1874"/>
                        </a:lnTo>
                        <a:lnTo>
                          <a:pt x="1897" y="1863"/>
                        </a:lnTo>
                        <a:lnTo>
                          <a:pt x="1908" y="1851"/>
                        </a:lnTo>
                        <a:lnTo>
                          <a:pt x="1918" y="1840"/>
                        </a:lnTo>
                        <a:lnTo>
                          <a:pt x="1928" y="1828"/>
                        </a:lnTo>
                        <a:lnTo>
                          <a:pt x="1939" y="1817"/>
                        </a:lnTo>
                        <a:lnTo>
                          <a:pt x="1949" y="1806"/>
                        </a:lnTo>
                        <a:lnTo>
                          <a:pt x="1958" y="1794"/>
                        </a:lnTo>
                        <a:lnTo>
                          <a:pt x="1968" y="1782"/>
                        </a:lnTo>
                        <a:lnTo>
                          <a:pt x="1977" y="1770"/>
                        </a:lnTo>
                        <a:lnTo>
                          <a:pt x="1987" y="1758"/>
                        </a:lnTo>
                        <a:lnTo>
                          <a:pt x="1996" y="1746"/>
                        </a:lnTo>
                        <a:lnTo>
                          <a:pt x="2005" y="1734"/>
                        </a:lnTo>
                        <a:lnTo>
                          <a:pt x="2013" y="1721"/>
                        </a:lnTo>
                        <a:lnTo>
                          <a:pt x="2022" y="1708"/>
                        </a:lnTo>
                        <a:lnTo>
                          <a:pt x="2030" y="1696"/>
                        </a:lnTo>
                        <a:lnTo>
                          <a:pt x="2038" y="1682"/>
                        </a:lnTo>
                        <a:lnTo>
                          <a:pt x="2046" y="1670"/>
                        </a:lnTo>
                        <a:lnTo>
                          <a:pt x="2054" y="1656"/>
                        </a:lnTo>
                        <a:lnTo>
                          <a:pt x="2062" y="1643"/>
                        </a:lnTo>
                        <a:lnTo>
                          <a:pt x="2070" y="1630"/>
                        </a:lnTo>
                        <a:lnTo>
                          <a:pt x="2077" y="1616"/>
                        </a:lnTo>
                        <a:lnTo>
                          <a:pt x="2084" y="1602"/>
                        </a:lnTo>
                        <a:lnTo>
                          <a:pt x="2091" y="1588"/>
                        </a:lnTo>
                        <a:lnTo>
                          <a:pt x="2097" y="1575"/>
                        </a:lnTo>
                        <a:lnTo>
                          <a:pt x="2104" y="1561"/>
                        </a:lnTo>
                        <a:lnTo>
                          <a:pt x="2111" y="1547"/>
                        </a:lnTo>
                        <a:lnTo>
                          <a:pt x="2117" y="1532"/>
                        </a:lnTo>
                        <a:lnTo>
                          <a:pt x="2123" y="1519"/>
                        </a:lnTo>
                        <a:lnTo>
                          <a:pt x="2128" y="1504"/>
                        </a:lnTo>
                        <a:lnTo>
                          <a:pt x="2134" y="1490"/>
                        </a:lnTo>
                        <a:lnTo>
                          <a:pt x="2140" y="1475"/>
                        </a:lnTo>
                        <a:lnTo>
                          <a:pt x="2144" y="1460"/>
                        </a:lnTo>
                        <a:lnTo>
                          <a:pt x="2150" y="1446"/>
                        </a:lnTo>
                        <a:lnTo>
                          <a:pt x="2155" y="1431"/>
                        </a:lnTo>
                        <a:lnTo>
                          <a:pt x="2159" y="1416"/>
                        </a:lnTo>
                        <a:lnTo>
                          <a:pt x="2164" y="1401"/>
                        </a:lnTo>
                        <a:lnTo>
                          <a:pt x="2167" y="1385"/>
                        </a:lnTo>
                        <a:lnTo>
                          <a:pt x="2172" y="1370"/>
                        </a:lnTo>
                        <a:lnTo>
                          <a:pt x="2175" y="1355"/>
                        </a:lnTo>
                        <a:lnTo>
                          <a:pt x="2179" y="1339"/>
                        </a:lnTo>
                        <a:lnTo>
                          <a:pt x="2182" y="1325"/>
                        </a:lnTo>
                        <a:lnTo>
                          <a:pt x="2184" y="1309"/>
                        </a:lnTo>
                        <a:lnTo>
                          <a:pt x="2188" y="1293"/>
                        </a:lnTo>
                        <a:lnTo>
                          <a:pt x="2190" y="1278"/>
                        </a:lnTo>
                        <a:lnTo>
                          <a:pt x="2192" y="1262"/>
                        </a:lnTo>
                        <a:lnTo>
                          <a:pt x="2195" y="1246"/>
                        </a:lnTo>
                        <a:lnTo>
                          <a:pt x="2196" y="1230"/>
                        </a:lnTo>
                        <a:lnTo>
                          <a:pt x="2198" y="1214"/>
                        </a:lnTo>
                        <a:lnTo>
                          <a:pt x="2199" y="1198"/>
                        </a:lnTo>
                        <a:lnTo>
                          <a:pt x="2200" y="1181"/>
                        </a:lnTo>
                        <a:lnTo>
                          <a:pt x="2200" y="1165"/>
                        </a:lnTo>
                        <a:lnTo>
                          <a:pt x="2201" y="1149"/>
                        </a:lnTo>
                        <a:lnTo>
                          <a:pt x="2201" y="1133"/>
                        </a:lnTo>
                        <a:lnTo>
                          <a:pt x="2201" y="1115"/>
                        </a:lnTo>
                        <a:lnTo>
                          <a:pt x="2200" y="1064"/>
                        </a:lnTo>
                        <a:lnTo>
                          <a:pt x="2204" y="1064"/>
                        </a:lnTo>
                        <a:lnTo>
                          <a:pt x="2204" y="1047"/>
                        </a:lnTo>
                        <a:lnTo>
                          <a:pt x="2204" y="1031"/>
                        </a:lnTo>
                        <a:lnTo>
                          <a:pt x="2203" y="1015"/>
                        </a:lnTo>
                        <a:lnTo>
                          <a:pt x="2201" y="999"/>
                        </a:lnTo>
                        <a:lnTo>
                          <a:pt x="2200" y="983"/>
                        </a:lnTo>
                        <a:lnTo>
                          <a:pt x="2199" y="967"/>
                        </a:lnTo>
                        <a:lnTo>
                          <a:pt x="2198" y="951"/>
                        </a:lnTo>
                        <a:lnTo>
                          <a:pt x="2196" y="935"/>
                        </a:lnTo>
                        <a:lnTo>
                          <a:pt x="2193" y="919"/>
                        </a:lnTo>
                        <a:lnTo>
                          <a:pt x="2191" y="904"/>
                        </a:lnTo>
                        <a:lnTo>
                          <a:pt x="2189" y="888"/>
                        </a:lnTo>
                        <a:lnTo>
                          <a:pt x="2187" y="873"/>
                        </a:lnTo>
                        <a:lnTo>
                          <a:pt x="2183" y="857"/>
                        </a:lnTo>
                        <a:lnTo>
                          <a:pt x="2180" y="842"/>
                        </a:lnTo>
                        <a:lnTo>
                          <a:pt x="2176" y="828"/>
                        </a:lnTo>
                        <a:lnTo>
                          <a:pt x="2173" y="813"/>
                        </a:lnTo>
                        <a:lnTo>
                          <a:pt x="2168" y="798"/>
                        </a:lnTo>
                        <a:lnTo>
                          <a:pt x="2165" y="783"/>
                        </a:lnTo>
                        <a:lnTo>
                          <a:pt x="2160" y="768"/>
                        </a:lnTo>
                        <a:lnTo>
                          <a:pt x="2156" y="753"/>
                        </a:lnTo>
                        <a:lnTo>
                          <a:pt x="2150" y="740"/>
                        </a:lnTo>
                        <a:lnTo>
                          <a:pt x="2145" y="725"/>
                        </a:lnTo>
                        <a:lnTo>
                          <a:pt x="2141" y="710"/>
                        </a:lnTo>
                        <a:lnTo>
                          <a:pt x="2135" y="696"/>
                        </a:lnTo>
                        <a:lnTo>
                          <a:pt x="2129" y="682"/>
                        </a:lnTo>
                        <a:lnTo>
                          <a:pt x="2124" y="668"/>
                        </a:lnTo>
                        <a:lnTo>
                          <a:pt x="2117" y="654"/>
                        </a:lnTo>
                        <a:lnTo>
                          <a:pt x="2111" y="640"/>
                        </a:lnTo>
                        <a:lnTo>
                          <a:pt x="2104" y="626"/>
                        </a:lnTo>
                        <a:lnTo>
                          <a:pt x="2099" y="614"/>
                        </a:lnTo>
                        <a:lnTo>
                          <a:pt x="2092" y="600"/>
                        </a:lnTo>
                        <a:lnTo>
                          <a:pt x="2084" y="586"/>
                        </a:lnTo>
                        <a:lnTo>
                          <a:pt x="2077" y="574"/>
                        </a:lnTo>
                        <a:lnTo>
                          <a:pt x="2070" y="560"/>
                        </a:lnTo>
                        <a:lnTo>
                          <a:pt x="2062" y="548"/>
                        </a:lnTo>
                        <a:lnTo>
                          <a:pt x="2054" y="535"/>
                        </a:lnTo>
                        <a:lnTo>
                          <a:pt x="2046" y="522"/>
                        </a:lnTo>
                        <a:lnTo>
                          <a:pt x="2038" y="510"/>
                        </a:lnTo>
                        <a:lnTo>
                          <a:pt x="2030" y="497"/>
                        </a:lnTo>
                        <a:lnTo>
                          <a:pt x="2022" y="485"/>
                        </a:lnTo>
                        <a:lnTo>
                          <a:pt x="2013" y="473"/>
                        </a:lnTo>
                        <a:lnTo>
                          <a:pt x="2004" y="461"/>
                        </a:lnTo>
                        <a:lnTo>
                          <a:pt x="1996" y="449"/>
                        </a:lnTo>
                        <a:lnTo>
                          <a:pt x="1987" y="438"/>
                        </a:lnTo>
                        <a:lnTo>
                          <a:pt x="1976" y="425"/>
                        </a:lnTo>
                        <a:lnTo>
                          <a:pt x="1967" y="414"/>
                        </a:lnTo>
                        <a:lnTo>
                          <a:pt x="1958" y="403"/>
                        </a:lnTo>
                        <a:lnTo>
                          <a:pt x="1948" y="392"/>
                        </a:lnTo>
                        <a:lnTo>
                          <a:pt x="1939" y="381"/>
                        </a:lnTo>
                        <a:lnTo>
                          <a:pt x="1928" y="369"/>
                        </a:lnTo>
                        <a:lnTo>
                          <a:pt x="1918" y="359"/>
                        </a:lnTo>
                        <a:lnTo>
                          <a:pt x="1908" y="348"/>
                        </a:lnTo>
                        <a:lnTo>
                          <a:pt x="1897" y="337"/>
                        </a:lnTo>
                        <a:lnTo>
                          <a:pt x="1886" y="327"/>
                        </a:lnTo>
                        <a:lnTo>
                          <a:pt x="1876" y="317"/>
                        </a:lnTo>
                        <a:lnTo>
                          <a:pt x="1864" y="307"/>
                        </a:lnTo>
                        <a:lnTo>
                          <a:pt x="1854" y="296"/>
                        </a:lnTo>
                        <a:lnTo>
                          <a:pt x="1843" y="287"/>
                        </a:lnTo>
                        <a:lnTo>
                          <a:pt x="1831" y="277"/>
                        </a:lnTo>
                        <a:lnTo>
                          <a:pt x="1820" y="268"/>
                        </a:lnTo>
                        <a:lnTo>
                          <a:pt x="1808" y="259"/>
                        </a:lnTo>
                        <a:lnTo>
                          <a:pt x="1797" y="248"/>
                        </a:lnTo>
                        <a:lnTo>
                          <a:pt x="1784" y="239"/>
                        </a:lnTo>
                        <a:lnTo>
                          <a:pt x="1773" y="231"/>
                        </a:lnTo>
                        <a:lnTo>
                          <a:pt x="1762" y="222"/>
                        </a:lnTo>
                        <a:lnTo>
                          <a:pt x="1749" y="213"/>
                        </a:lnTo>
                        <a:lnTo>
                          <a:pt x="1736" y="205"/>
                        </a:lnTo>
                        <a:lnTo>
                          <a:pt x="1725" y="197"/>
                        </a:lnTo>
                        <a:lnTo>
                          <a:pt x="1712" y="188"/>
                        </a:lnTo>
                        <a:lnTo>
                          <a:pt x="1700" y="180"/>
                        </a:lnTo>
                        <a:lnTo>
                          <a:pt x="1687" y="173"/>
                        </a:lnTo>
                        <a:lnTo>
                          <a:pt x="1674" y="165"/>
                        </a:lnTo>
                        <a:lnTo>
                          <a:pt x="1661" y="157"/>
                        </a:lnTo>
                        <a:lnTo>
                          <a:pt x="1648" y="150"/>
                        </a:lnTo>
                        <a:lnTo>
                          <a:pt x="1635" y="142"/>
                        </a:lnTo>
                        <a:lnTo>
                          <a:pt x="1622" y="135"/>
                        </a:lnTo>
                        <a:lnTo>
                          <a:pt x="1608" y="128"/>
                        </a:lnTo>
                        <a:lnTo>
                          <a:pt x="1596" y="121"/>
                        </a:lnTo>
                        <a:lnTo>
                          <a:pt x="1582" y="116"/>
                        </a:lnTo>
                        <a:lnTo>
                          <a:pt x="1568" y="109"/>
                        </a:lnTo>
                        <a:lnTo>
                          <a:pt x="1555" y="102"/>
                        </a:lnTo>
                        <a:lnTo>
                          <a:pt x="1541" y="96"/>
                        </a:lnTo>
                        <a:lnTo>
                          <a:pt x="1527" y="91"/>
                        </a:lnTo>
                        <a:lnTo>
                          <a:pt x="1514" y="85"/>
                        </a:lnTo>
                        <a:lnTo>
                          <a:pt x="1500" y="79"/>
                        </a:lnTo>
                        <a:lnTo>
                          <a:pt x="1486" y="73"/>
                        </a:lnTo>
                        <a:lnTo>
                          <a:pt x="1471" y="69"/>
                        </a:lnTo>
                        <a:lnTo>
                          <a:pt x="1458" y="64"/>
                        </a:lnTo>
                        <a:lnTo>
                          <a:pt x="1444" y="59"/>
                        </a:lnTo>
                        <a:lnTo>
                          <a:pt x="1429" y="54"/>
                        </a:lnTo>
                        <a:lnTo>
                          <a:pt x="1415" y="49"/>
                        </a:lnTo>
                        <a:lnTo>
                          <a:pt x="1400" y="46"/>
                        </a:lnTo>
                        <a:lnTo>
                          <a:pt x="1386" y="41"/>
                        </a:lnTo>
                        <a:lnTo>
                          <a:pt x="1372" y="38"/>
                        </a:lnTo>
                        <a:lnTo>
                          <a:pt x="1357" y="33"/>
                        </a:lnTo>
                        <a:lnTo>
                          <a:pt x="1342" y="30"/>
                        </a:lnTo>
                        <a:lnTo>
                          <a:pt x="1329" y="27"/>
                        </a:lnTo>
                        <a:lnTo>
                          <a:pt x="1314" y="23"/>
                        </a:lnTo>
                        <a:lnTo>
                          <a:pt x="1299" y="21"/>
                        </a:lnTo>
                        <a:lnTo>
                          <a:pt x="1284" y="17"/>
                        </a:lnTo>
                        <a:lnTo>
                          <a:pt x="1269" y="15"/>
                        </a:lnTo>
                        <a:lnTo>
                          <a:pt x="1254" y="13"/>
                        </a:lnTo>
                        <a:lnTo>
                          <a:pt x="1239" y="11"/>
                        </a:lnTo>
                        <a:lnTo>
                          <a:pt x="1225" y="8"/>
                        </a:lnTo>
                        <a:lnTo>
                          <a:pt x="1210" y="7"/>
                        </a:lnTo>
                        <a:lnTo>
                          <a:pt x="1195" y="5"/>
                        </a:lnTo>
                        <a:lnTo>
                          <a:pt x="1180" y="4"/>
                        </a:lnTo>
                        <a:lnTo>
                          <a:pt x="1165" y="3"/>
                        </a:lnTo>
                        <a:lnTo>
                          <a:pt x="1118" y="0"/>
                        </a:lnTo>
                        <a:lnTo>
                          <a:pt x="1118" y="1"/>
                        </a:lnTo>
                        <a:lnTo>
                          <a:pt x="1078" y="1"/>
                        </a:lnTo>
                        <a:close/>
                      </a:path>
                    </a:pathLst>
                  </a:custGeom>
                  <a:solidFill>
                    <a:srgbClr val="FFCCCC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5" name="Freeform 48"/>
                  <p:cNvSpPr>
                    <a:spLocks/>
                  </p:cNvSpPr>
                  <p:nvPr/>
                </p:nvSpPr>
                <p:spPr bwMode="auto">
                  <a:xfrm>
                    <a:off x="2955" y="2854"/>
                    <a:ext cx="36" cy="38"/>
                  </a:xfrm>
                  <a:custGeom>
                    <a:avLst/>
                    <a:gdLst>
                      <a:gd name="T0" fmla="*/ 36 w 156"/>
                      <a:gd name="T1" fmla="*/ 19 h 157"/>
                      <a:gd name="T2" fmla="*/ 36 w 156"/>
                      <a:gd name="T3" fmla="*/ 14 h 157"/>
                      <a:gd name="T4" fmla="*/ 34 w 156"/>
                      <a:gd name="T5" fmla="*/ 10 h 157"/>
                      <a:gd name="T6" fmla="*/ 31 w 156"/>
                      <a:gd name="T7" fmla="*/ 6 h 157"/>
                      <a:gd name="T8" fmla="*/ 27 w 156"/>
                      <a:gd name="T9" fmla="*/ 3 h 157"/>
                      <a:gd name="T10" fmla="*/ 23 w 156"/>
                      <a:gd name="T11" fmla="*/ 1 h 157"/>
                      <a:gd name="T12" fmla="*/ 18 w 156"/>
                      <a:gd name="T13" fmla="*/ 0 h 157"/>
                      <a:gd name="T14" fmla="*/ 13 w 156"/>
                      <a:gd name="T15" fmla="*/ 1 h 157"/>
                      <a:gd name="T16" fmla="*/ 9 w 156"/>
                      <a:gd name="T17" fmla="*/ 3 h 157"/>
                      <a:gd name="T18" fmla="*/ 5 w 156"/>
                      <a:gd name="T19" fmla="*/ 6 h 157"/>
                      <a:gd name="T20" fmla="*/ 2 w 156"/>
                      <a:gd name="T21" fmla="*/ 10 h 157"/>
                      <a:gd name="T22" fmla="*/ 1 w 156"/>
                      <a:gd name="T23" fmla="*/ 14 h 157"/>
                      <a:gd name="T24" fmla="*/ 0 w 156"/>
                      <a:gd name="T25" fmla="*/ 19 h 157"/>
                      <a:gd name="T26" fmla="*/ 1 w 156"/>
                      <a:gd name="T27" fmla="*/ 24 h 157"/>
                      <a:gd name="T28" fmla="*/ 2 w 156"/>
                      <a:gd name="T29" fmla="*/ 29 h 157"/>
                      <a:gd name="T30" fmla="*/ 5 w 156"/>
                      <a:gd name="T31" fmla="*/ 32 h 157"/>
                      <a:gd name="T32" fmla="*/ 9 w 156"/>
                      <a:gd name="T33" fmla="*/ 36 h 157"/>
                      <a:gd name="T34" fmla="*/ 13 w 156"/>
                      <a:gd name="T35" fmla="*/ 38 h 157"/>
                      <a:gd name="T36" fmla="*/ 18 w 156"/>
                      <a:gd name="T37" fmla="*/ 38 h 157"/>
                      <a:gd name="T38" fmla="*/ 23 w 156"/>
                      <a:gd name="T39" fmla="*/ 38 h 157"/>
                      <a:gd name="T40" fmla="*/ 27 w 156"/>
                      <a:gd name="T41" fmla="*/ 36 h 157"/>
                      <a:gd name="T42" fmla="*/ 31 w 156"/>
                      <a:gd name="T43" fmla="*/ 32 h 157"/>
                      <a:gd name="T44" fmla="*/ 34 w 156"/>
                      <a:gd name="T45" fmla="*/ 29 h 157"/>
                      <a:gd name="T46" fmla="*/ 36 w 156"/>
                      <a:gd name="T47" fmla="*/ 24 h 157"/>
                      <a:gd name="T48" fmla="*/ 36 w 156"/>
                      <a:gd name="T49" fmla="*/ 1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9"/>
                        </a:moveTo>
                        <a:lnTo>
                          <a:pt x="154" y="59"/>
                        </a:lnTo>
                        <a:lnTo>
                          <a:pt x="146" y="40"/>
                        </a:lnTo>
                        <a:lnTo>
                          <a:pt x="134" y="23"/>
                        </a:lnTo>
                        <a:lnTo>
                          <a:pt x="118" y="12"/>
                        </a:lnTo>
                        <a:lnTo>
                          <a:pt x="98" y="4"/>
                        </a:lnTo>
                        <a:lnTo>
                          <a:pt x="79" y="0"/>
                        </a:lnTo>
                        <a:lnTo>
                          <a:pt x="58" y="4"/>
                        </a:lnTo>
                        <a:lnTo>
                          <a:pt x="39" y="12"/>
                        </a:lnTo>
                        <a:lnTo>
                          <a:pt x="23" y="23"/>
                        </a:lnTo>
                        <a:lnTo>
                          <a:pt x="10" y="40"/>
                        </a:lnTo>
                        <a:lnTo>
                          <a:pt x="3" y="59"/>
                        </a:lnTo>
                        <a:lnTo>
                          <a:pt x="0" y="79"/>
                        </a:lnTo>
                        <a:lnTo>
                          <a:pt x="3" y="100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8" y="155"/>
                        </a:lnTo>
                        <a:lnTo>
                          <a:pt x="79" y="157"/>
                        </a:lnTo>
                        <a:lnTo>
                          <a:pt x="98" y="155"/>
                        </a:lnTo>
                        <a:lnTo>
                          <a:pt x="118" y="147"/>
                        </a:lnTo>
                        <a:lnTo>
                          <a:pt x="134" y="134"/>
                        </a:lnTo>
                        <a:lnTo>
                          <a:pt x="146" y="118"/>
                        </a:lnTo>
                        <a:lnTo>
                          <a:pt x="154" y="100"/>
                        </a:lnTo>
                        <a:lnTo>
                          <a:pt x="156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6" name="Freeform 49"/>
                  <p:cNvSpPr>
                    <a:spLocks/>
                  </p:cNvSpPr>
                  <p:nvPr/>
                </p:nvSpPr>
                <p:spPr bwMode="auto">
                  <a:xfrm>
                    <a:off x="2747" y="2991"/>
                    <a:ext cx="36" cy="38"/>
                  </a:xfrm>
                  <a:custGeom>
                    <a:avLst/>
                    <a:gdLst>
                      <a:gd name="T0" fmla="*/ 36 w 155"/>
                      <a:gd name="T1" fmla="*/ 19 h 155"/>
                      <a:gd name="T2" fmla="*/ 36 w 155"/>
                      <a:gd name="T3" fmla="*/ 14 h 155"/>
                      <a:gd name="T4" fmla="*/ 34 w 155"/>
                      <a:gd name="T5" fmla="*/ 10 h 155"/>
                      <a:gd name="T6" fmla="*/ 31 w 155"/>
                      <a:gd name="T7" fmla="*/ 6 h 155"/>
                      <a:gd name="T8" fmla="*/ 27 w 155"/>
                      <a:gd name="T9" fmla="*/ 2 h 155"/>
                      <a:gd name="T10" fmla="*/ 23 w 155"/>
                      <a:gd name="T11" fmla="*/ 0 h 155"/>
                      <a:gd name="T12" fmla="*/ 18 w 155"/>
                      <a:gd name="T13" fmla="*/ 0 h 155"/>
                      <a:gd name="T14" fmla="*/ 13 w 155"/>
                      <a:gd name="T15" fmla="*/ 0 h 155"/>
                      <a:gd name="T16" fmla="*/ 9 w 155"/>
                      <a:gd name="T17" fmla="*/ 2 h 155"/>
                      <a:gd name="T18" fmla="*/ 5 w 155"/>
                      <a:gd name="T19" fmla="*/ 6 h 155"/>
                      <a:gd name="T20" fmla="*/ 2 w 155"/>
                      <a:gd name="T21" fmla="*/ 10 h 155"/>
                      <a:gd name="T22" fmla="*/ 0 w 155"/>
                      <a:gd name="T23" fmla="*/ 14 h 155"/>
                      <a:gd name="T24" fmla="*/ 0 w 155"/>
                      <a:gd name="T25" fmla="*/ 19 h 155"/>
                      <a:gd name="T26" fmla="*/ 0 w 155"/>
                      <a:gd name="T27" fmla="*/ 24 h 155"/>
                      <a:gd name="T28" fmla="*/ 2 w 155"/>
                      <a:gd name="T29" fmla="*/ 28 h 155"/>
                      <a:gd name="T30" fmla="*/ 5 w 155"/>
                      <a:gd name="T31" fmla="*/ 32 h 155"/>
                      <a:gd name="T32" fmla="*/ 9 w 155"/>
                      <a:gd name="T33" fmla="*/ 36 h 155"/>
                      <a:gd name="T34" fmla="*/ 13 w 155"/>
                      <a:gd name="T35" fmla="*/ 38 h 155"/>
                      <a:gd name="T36" fmla="*/ 18 w 155"/>
                      <a:gd name="T37" fmla="*/ 38 h 155"/>
                      <a:gd name="T38" fmla="*/ 23 w 155"/>
                      <a:gd name="T39" fmla="*/ 38 h 155"/>
                      <a:gd name="T40" fmla="*/ 27 w 155"/>
                      <a:gd name="T41" fmla="*/ 36 h 155"/>
                      <a:gd name="T42" fmla="*/ 31 w 155"/>
                      <a:gd name="T43" fmla="*/ 32 h 155"/>
                      <a:gd name="T44" fmla="*/ 34 w 155"/>
                      <a:gd name="T45" fmla="*/ 28 h 155"/>
                      <a:gd name="T46" fmla="*/ 36 w 155"/>
                      <a:gd name="T47" fmla="*/ 24 h 155"/>
                      <a:gd name="T48" fmla="*/ 36 w 155"/>
                      <a:gd name="T49" fmla="*/ 19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7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6"/>
                        </a:lnTo>
                        <a:lnTo>
                          <a:pt x="23" y="132"/>
                        </a:lnTo>
                        <a:lnTo>
                          <a:pt x="39" y="145"/>
                        </a:lnTo>
                        <a:lnTo>
                          <a:pt x="57" y="153"/>
                        </a:lnTo>
                        <a:lnTo>
                          <a:pt x="78" y="155"/>
                        </a:lnTo>
                        <a:lnTo>
                          <a:pt x="98" y="153"/>
                        </a:lnTo>
                        <a:lnTo>
                          <a:pt x="116" y="145"/>
                        </a:lnTo>
                        <a:lnTo>
                          <a:pt x="132" y="132"/>
                        </a:lnTo>
                        <a:lnTo>
                          <a:pt x="145" y="116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7" name="Freeform 50"/>
                  <p:cNvSpPr>
                    <a:spLocks/>
                  </p:cNvSpPr>
                  <p:nvPr/>
                </p:nvSpPr>
                <p:spPr bwMode="auto">
                  <a:xfrm>
                    <a:off x="2729" y="3118"/>
                    <a:ext cx="35" cy="39"/>
                  </a:xfrm>
                  <a:custGeom>
                    <a:avLst/>
                    <a:gdLst>
                      <a:gd name="T0" fmla="*/ 35 w 155"/>
                      <a:gd name="T1" fmla="*/ 20 h 157"/>
                      <a:gd name="T2" fmla="*/ 35 w 155"/>
                      <a:gd name="T3" fmla="*/ 14 h 157"/>
                      <a:gd name="T4" fmla="*/ 33 w 155"/>
                      <a:gd name="T5" fmla="*/ 10 h 157"/>
                      <a:gd name="T6" fmla="*/ 30 w 155"/>
                      <a:gd name="T7" fmla="*/ 6 h 157"/>
                      <a:gd name="T8" fmla="*/ 26 w 155"/>
                      <a:gd name="T9" fmla="*/ 2 h 157"/>
                      <a:gd name="T10" fmla="*/ 22 w 155"/>
                      <a:gd name="T11" fmla="*/ 1 h 157"/>
                      <a:gd name="T12" fmla="*/ 17 w 155"/>
                      <a:gd name="T13" fmla="*/ 0 h 157"/>
                      <a:gd name="T14" fmla="*/ 13 w 155"/>
                      <a:gd name="T15" fmla="*/ 1 h 157"/>
                      <a:gd name="T16" fmla="*/ 9 w 155"/>
                      <a:gd name="T17" fmla="*/ 2 h 157"/>
                      <a:gd name="T18" fmla="*/ 5 w 155"/>
                      <a:gd name="T19" fmla="*/ 6 h 157"/>
                      <a:gd name="T20" fmla="*/ 2 w 155"/>
                      <a:gd name="T21" fmla="*/ 10 h 157"/>
                      <a:gd name="T22" fmla="*/ 0 w 155"/>
                      <a:gd name="T23" fmla="*/ 14 h 157"/>
                      <a:gd name="T24" fmla="*/ 0 w 155"/>
                      <a:gd name="T25" fmla="*/ 20 h 157"/>
                      <a:gd name="T26" fmla="*/ 0 w 155"/>
                      <a:gd name="T27" fmla="*/ 24 h 157"/>
                      <a:gd name="T28" fmla="*/ 2 w 155"/>
                      <a:gd name="T29" fmla="*/ 29 h 157"/>
                      <a:gd name="T30" fmla="*/ 5 w 155"/>
                      <a:gd name="T31" fmla="*/ 33 h 157"/>
                      <a:gd name="T32" fmla="*/ 9 w 155"/>
                      <a:gd name="T33" fmla="*/ 36 h 157"/>
                      <a:gd name="T34" fmla="*/ 13 w 155"/>
                      <a:gd name="T35" fmla="*/ 38 h 157"/>
                      <a:gd name="T36" fmla="*/ 17 w 155"/>
                      <a:gd name="T37" fmla="*/ 39 h 157"/>
                      <a:gd name="T38" fmla="*/ 22 w 155"/>
                      <a:gd name="T39" fmla="*/ 38 h 157"/>
                      <a:gd name="T40" fmla="*/ 26 w 155"/>
                      <a:gd name="T41" fmla="*/ 36 h 157"/>
                      <a:gd name="T42" fmla="*/ 30 w 155"/>
                      <a:gd name="T43" fmla="*/ 33 h 157"/>
                      <a:gd name="T44" fmla="*/ 33 w 155"/>
                      <a:gd name="T45" fmla="*/ 29 h 157"/>
                      <a:gd name="T46" fmla="*/ 35 w 155"/>
                      <a:gd name="T47" fmla="*/ 24 h 157"/>
                      <a:gd name="T48" fmla="*/ 35 w 155"/>
                      <a:gd name="T49" fmla="*/ 20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9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8"/>
                        </a:lnTo>
                        <a:lnTo>
                          <a:pt x="0" y="79"/>
                        </a:lnTo>
                        <a:lnTo>
                          <a:pt x="2" y="98"/>
                        </a:lnTo>
                        <a:lnTo>
                          <a:pt x="10" y="118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7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5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8" name="Freeform 51"/>
                  <p:cNvSpPr>
                    <a:spLocks/>
                  </p:cNvSpPr>
                  <p:nvPr/>
                </p:nvSpPr>
                <p:spPr bwMode="auto">
                  <a:xfrm>
                    <a:off x="2784" y="3239"/>
                    <a:ext cx="36" cy="39"/>
                  </a:xfrm>
                  <a:custGeom>
                    <a:avLst/>
                    <a:gdLst>
                      <a:gd name="T0" fmla="*/ 36 w 156"/>
                      <a:gd name="T1" fmla="*/ 19 h 157"/>
                      <a:gd name="T2" fmla="*/ 36 w 156"/>
                      <a:gd name="T3" fmla="*/ 15 h 157"/>
                      <a:gd name="T4" fmla="*/ 34 w 156"/>
                      <a:gd name="T5" fmla="*/ 10 h 157"/>
                      <a:gd name="T6" fmla="*/ 31 w 156"/>
                      <a:gd name="T7" fmla="*/ 6 h 157"/>
                      <a:gd name="T8" fmla="*/ 27 w 156"/>
                      <a:gd name="T9" fmla="*/ 3 h 157"/>
                      <a:gd name="T10" fmla="*/ 23 w 156"/>
                      <a:gd name="T11" fmla="*/ 1 h 157"/>
                      <a:gd name="T12" fmla="*/ 18 w 156"/>
                      <a:gd name="T13" fmla="*/ 0 h 157"/>
                      <a:gd name="T14" fmla="*/ 13 w 156"/>
                      <a:gd name="T15" fmla="*/ 1 h 157"/>
                      <a:gd name="T16" fmla="*/ 9 w 156"/>
                      <a:gd name="T17" fmla="*/ 3 h 157"/>
                      <a:gd name="T18" fmla="*/ 5 w 156"/>
                      <a:gd name="T19" fmla="*/ 6 h 157"/>
                      <a:gd name="T20" fmla="*/ 2 w 156"/>
                      <a:gd name="T21" fmla="*/ 10 h 157"/>
                      <a:gd name="T22" fmla="*/ 1 w 156"/>
                      <a:gd name="T23" fmla="*/ 15 h 157"/>
                      <a:gd name="T24" fmla="*/ 0 w 156"/>
                      <a:gd name="T25" fmla="*/ 19 h 157"/>
                      <a:gd name="T26" fmla="*/ 1 w 156"/>
                      <a:gd name="T27" fmla="*/ 25 h 157"/>
                      <a:gd name="T28" fmla="*/ 2 w 156"/>
                      <a:gd name="T29" fmla="*/ 29 h 157"/>
                      <a:gd name="T30" fmla="*/ 5 w 156"/>
                      <a:gd name="T31" fmla="*/ 33 h 157"/>
                      <a:gd name="T32" fmla="*/ 9 w 156"/>
                      <a:gd name="T33" fmla="*/ 36 h 157"/>
                      <a:gd name="T34" fmla="*/ 13 w 156"/>
                      <a:gd name="T35" fmla="*/ 38 h 157"/>
                      <a:gd name="T36" fmla="*/ 18 w 156"/>
                      <a:gd name="T37" fmla="*/ 39 h 157"/>
                      <a:gd name="T38" fmla="*/ 23 w 156"/>
                      <a:gd name="T39" fmla="*/ 38 h 157"/>
                      <a:gd name="T40" fmla="*/ 27 w 156"/>
                      <a:gd name="T41" fmla="*/ 36 h 157"/>
                      <a:gd name="T42" fmla="*/ 31 w 156"/>
                      <a:gd name="T43" fmla="*/ 33 h 157"/>
                      <a:gd name="T44" fmla="*/ 34 w 156"/>
                      <a:gd name="T45" fmla="*/ 29 h 157"/>
                      <a:gd name="T46" fmla="*/ 36 w 156"/>
                      <a:gd name="T47" fmla="*/ 25 h 157"/>
                      <a:gd name="T48" fmla="*/ 36 w 156"/>
                      <a:gd name="T49" fmla="*/ 1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8"/>
                        </a:moveTo>
                        <a:lnTo>
                          <a:pt x="154" y="59"/>
                        </a:lnTo>
                        <a:lnTo>
                          <a:pt x="146" y="39"/>
                        </a:lnTo>
                        <a:lnTo>
                          <a:pt x="133" y="23"/>
                        </a:lnTo>
                        <a:lnTo>
                          <a:pt x="117" y="11"/>
                        </a:lnTo>
                        <a:lnTo>
                          <a:pt x="98" y="3"/>
                        </a:lnTo>
                        <a:lnTo>
                          <a:pt x="78" y="0"/>
                        </a:lnTo>
                        <a:lnTo>
                          <a:pt x="58" y="3"/>
                        </a:lnTo>
                        <a:lnTo>
                          <a:pt x="38" y="11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3" y="59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0" y="117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8" y="154"/>
                        </a:lnTo>
                        <a:lnTo>
                          <a:pt x="78" y="157"/>
                        </a:lnTo>
                        <a:lnTo>
                          <a:pt x="98" y="154"/>
                        </a:lnTo>
                        <a:lnTo>
                          <a:pt x="117" y="146"/>
                        </a:lnTo>
                        <a:lnTo>
                          <a:pt x="133" y="134"/>
                        </a:lnTo>
                        <a:lnTo>
                          <a:pt x="146" y="117"/>
                        </a:lnTo>
                        <a:lnTo>
                          <a:pt x="154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999" name="Freeform 52"/>
                  <p:cNvSpPr>
                    <a:spLocks/>
                  </p:cNvSpPr>
                  <p:nvPr/>
                </p:nvSpPr>
                <p:spPr bwMode="auto">
                  <a:xfrm>
                    <a:off x="2890" y="3323"/>
                    <a:ext cx="36" cy="38"/>
                  </a:xfrm>
                  <a:custGeom>
                    <a:avLst/>
                    <a:gdLst>
                      <a:gd name="T0" fmla="*/ 36 w 155"/>
                      <a:gd name="T1" fmla="*/ 19 h 155"/>
                      <a:gd name="T2" fmla="*/ 36 w 155"/>
                      <a:gd name="T3" fmla="*/ 14 h 155"/>
                      <a:gd name="T4" fmla="*/ 34 w 155"/>
                      <a:gd name="T5" fmla="*/ 10 h 155"/>
                      <a:gd name="T6" fmla="*/ 31 w 155"/>
                      <a:gd name="T7" fmla="*/ 6 h 155"/>
                      <a:gd name="T8" fmla="*/ 27 w 155"/>
                      <a:gd name="T9" fmla="*/ 2 h 155"/>
                      <a:gd name="T10" fmla="*/ 23 w 155"/>
                      <a:gd name="T11" fmla="*/ 0 h 155"/>
                      <a:gd name="T12" fmla="*/ 18 w 155"/>
                      <a:gd name="T13" fmla="*/ 0 h 155"/>
                      <a:gd name="T14" fmla="*/ 13 w 155"/>
                      <a:gd name="T15" fmla="*/ 0 h 155"/>
                      <a:gd name="T16" fmla="*/ 9 w 155"/>
                      <a:gd name="T17" fmla="*/ 2 h 155"/>
                      <a:gd name="T18" fmla="*/ 5 w 155"/>
                      <a:gd name="T19" fmla="*/ 6 h 155"/>
                      <a:gd name="T20" fmla="*/ 2 w 155"/>
                      <a:gd name="T21" fmla="*/ 10 h 155"/>
                      <a:gd name="T22" fmla="*/ 0 w 155"/>
                      <a:gd name="T23" fmla="*/ 14 h 155"/>
                      <a:gd name="T24" fmla="*/ 0 w 155"/>
                      <a:gd name="T25" fmla="*/ 19 h 155"/>
                      <a:gd name="T26" fmla="*/ 0 w 155"/>
                      <a:gd name="T27" fmla="*/ 24 h 155"/>
                      <a:gd name="T28" fmla="*/ 2 w 155"/>
                      <a:gd name="T29" fmla="*/ 29 h 155"/>
                      <a:gd name="T30" fmla="*/ 5 w 155"/>
                      <a:gd name="T31" fmla="*/ 33 h 155"/>
                      <a:gd name="T32" fmla="*/ 9 w 155"/>
                      <a:gd name="T33" fmla="*/ 36 h 155"/>
                      <a:gd name="T34" fmla="*/ 13 w 155"/>
                      <a:gd name="T35" fmla="*/ 38 h 155"/>
                      <a:gd name="T36" fmla="*/ 18 w 155"/>
                      <a:gd name="T37" fmla="*/ 38 h 155"/>
                      <a:gd name="T38" fmla="*/ 23 w 155"/>
                      <a:gd name="T39" fmla="*/ 38 h 155"/>
                      <a:gd name="T40" fmla="*/ 27 w 155"/>
                      <a:gd name="T41" fmla="*/ 36 h 155"/>
                      <a:gd name="T42" fmla="*/ 31 w 155"/>
                      <a:gd name="T43" fmla="*/ 33 h 155"/>
                      <a:gd name="T44" fmla="*/ 34 w 155"/>
                      <a:gd name="T45" fmla="*/ 29 h 155"/>
                      <a:gd name="T46" fmla="*/ 36 w 155"/>
                      <a:gd name="T47" fmla="*/ 24 h 155"/>
                      <a:gd name="T48" fmla="*/ 36 w 155"/>
                      <a:gd name="T49" fmla="*/ 19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7" y="2"/>
                        </a:lnTo>
                        <a:lnTo>
                          <a:pt x="77" y="0"/>
                        </a:lnTo>
                        <a:lnTo>
                          <a:pt x="57" y="2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7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5"/>
                        </a:lnTo>
                        <a:lnTo>
                          <a:pt x="57" y="153"/>
                        </a:lnTo>
                        <a:lnTo>
                          <a:pt x="77" y="155"/>
                        </a:lnTo>
                        <a:lnTo>
                          <a:pt x="97" y="153"/>
                        </a:lnTo>
                        <a:lnTo>
                          <a:pt x="116" y="145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7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0" name="Freeform 53"/>
                  <p:cNvSpPr>
                    <a:spLocks/>
                  </p:cNvSpPr>
                  <p:nvPr/>
                </p:nvSpPr>
                <p:spPr bwMode="auto">
                  <a:xfrm>
                    <a:off x="3034" y="3321"/>
                    <a:ext cx="37" cy="38"/>
                  </a:xfrm>
                  <a:custGeom>
                    <a:avLst/>
                    <a:gdLst>
                      <a:gd name="T0" fmla="*/ 37 w 157"/>
                      <a:gd name="T1" fmla="*/ 19 h 156"/>
                      <a:gd name="T2" fmla="*/ 36 w 157"/>
                      <a:gd name="T3" fmla="*/ 14 h 156"/>
                      <a:gd name="T4" fmla="*/ 34 w 157"/>
                      <a:gd name="T5" fmla="*/ 10 h 156"/>
                      <a:gd name="T6" fmla="*/ 32 w 157"/>
                      <a:gd name="T7" fmla="*/ 6 h 156"/>
                      <a:gd name="T8" fmla="*/ 28 w 157"/>
                      <a:gd name="T9" fmla="*/ 2 h 156"/>
                      <a:gd name="T10" fmla="*/ 23 w 157"/>
                      <a:gd name="T11" fmla="*/ 0 h 156"/>
                      <a:gd name="T12" fmla="*/ 18 w 157"/>
                      <a:gd name="T13" fmla="*/ 0 h 156"/>
                      <a:gd name="T14" fmla="*/ 14 w 157"/>
                      <a:gd name="T15" fmla="*/ 0 h 156"/>
                      <a:gd name="T16" fmla="*/ 9 w 157"/>
                      <a:gd name="T17" fmla="*/ 2 h 156"/>
                      <a:gd name="T18" fmla="*/ 5 w 157"/>
                      <a:gd name="T19" fmla="*/ 6 h 156"/>
                      <a:gd name="T20" fmla="*/ 2 w 157"/>
                      <a:gd name="T21" fmla="*/ 10 h 156"/>
                      <a:gd name="T22" fmla="*/ 1 w 157"/>
                      <a:gd name="T23" fmla="*/ 14 h 156"/>
                      <a:gd name="T24" fmla="*/ 0 w 157"/>
                      <a:gd name="T25" fmla="*/ 19 h 156"/>
                      <a:gd name="T26" fmla="*/ 1 w 157"/>
                      <a:gd name="T27" fmla="*/ 24 h 156"/>
                      <a:gd name="T28" fmla="*/ 2 w 157"/>
                      <a:gd name="T29" fmla="*/ 29 h 156"/>
                      <a:gd name="T30" fmla="*/ 5 w 157"/>
                      <a:gd name="T31" fmla="*/ 32 h 156"/>
                      <a:gd name="T32" fmla="*/ 9 w 157"/>
                      <a:gd name="T33" fmla="*/ 35 h 156"/>
                      <a:gd name="T34" fmla="*/ 14 w 157"/>
                      <a:gd name="T35" fmla="*/ 37 h 156"/>
                      <a:gd name="T36" fmla="*/ 18 w 157"/>
                      <a:gd name="T37" fmla="*/ 38 h 156"/>
                      <a:gd name="T38" fmla="*/ 23 w 157"/>
                      <a:gd name="T39" fmla="*/ 37 h 156"/>
                      <a:gd name="T40" fmla="*/ 28 w 157"/>
                      <a:gd name="T41" fmla="*/ 35 h 156"/>
                      <a:gd name="T42" fmla="*/ 32 w 157"/>
                      <a:gd name="T43" fmla="*/ 32 h 156"/>
                      <a:gd name="T44" fmla="*/ 34 w 157"/>
                      <a:gd name="T45" fmla="*/ 29 h 156"/>
                      <a:gd name="T46" fmla="*/ 36 w 157"/>
                      <a:gd name="T47" fmla="*/ 24 h 156"/>
                      <a:gd name="T48" fmla="*/ 37 w 157"/>
                      <a:gd name="T49" fmla="*/ 19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7" h="156">
                        <a:moveTo>
                          <a:pt x="157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4" y="23"/>
                        </a:lnTo>
                        <a:lnTo>
                          <a:pt x="118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8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4" y="57"/>
                        </a:lnTo>
                        <a:lnTo>
                          <a:pt x="0" y="78"/>
                        </a:lnTo>
                        <a:lnTo>
                          <a:pt x="4" y="98"/>
                        </a:lnTo>
                        <a:lnTo>
                          <a:pt x="10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8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7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1" name="Freeform 54"/>
                  <p:cNvSpPr>
                    <a:spLocks/>
                  </p:cNvSpPr>
                  <p:nvPr/>
                </p:nvSpPr>
                <p:spPr bwMode="auto">
                  <a:xfrm>
                    <a:off x="3125" y="3242"/>
                    <a:ext cx="36" cy="38"/>
                  </a:xfrm>
                  <a:custGeom>
                    <a:avLst/>
                    <a:gdLst>
                      <a:gd name="T0" fmla="*/ 36 w 155"/>
                      <a:gd name="T1" fmla="*/ 19 h 156"/>
                      <a:gd name="T2" fmla="*/ 36 w 155"/>
                      <a:gd name="T3" fmla="*/ 14 h 156"/>
                      <a:gd name="T4" fmla="*/ 34 w 155"/>
                      <a:gd name="T5" fmla="*/ 10 h 156"/>
                      <a:gd name="T6" fmla="*/ 31 w 155"/>
                      <a:gd name="T7" fmla="*/ 5 h 156"/>
                      <a:gd name="T8" fmla="*/ 27 w 155"/>
                      <a:gd name="T9" fmla="*/ 3 h 156"/>
                      <a:gd name="T10" fmla="*/ 23 w 155"/>
                      <a:gd name="T11" fmla="*/ 1 h 156"/>
                      <a:gd name="T12" fmla="*/ 18 w 155"/>
                      <a:gd name="T13" fmla="*/ 0 h 156"/>
                      <a:gd name="T14" fmla="*/ 13 w 155"/>
                      <a:gd name="T15" fmla="*/ 1 h 156"/>
                      <a:gd name="T16" fmla="*/ 9 w 155"/>
                      <a:gd name="T17" fmla="*/ 3 h 156"/>
                      <a:gd name="T18" fmla="*/ 5 w 155"/>
                      <a:gd name="T19" fmla="*/ 5 h 156"/>
                      <a:gd name="T20" fmla="*/ 2 w 155"/>
                      <a:gd name="T21" fmla="*/ 10 h 156"/>
                      <a:gd name="T22" fmla="*/ 0 w 155"/>
                      <a:gd name="T23" fmla="*/ 14 h 156"/>
                      <a:gd name="T24" fmla="*/ 0 w 155"/>
                      <a:gd name="T25" fmla="*/ 19 h 156"/>
                      <a:gd name="T26" fmla="*/ 0 w 155"/>
                      <a:gd name="T27" fmla="*/ 24 h 156"/>
                      <a:gd name="T28" fmla="*/ 2 w 155"/>
                      <a:gd name="T29" fmla="*/ 29 h 156"/>
                      <a:gd name="T30" fmla="*/ 5 w 155"/>
                      <a:gd name="T31" fmla="*/ 32 h 156"/>
                      <a:gd name="T32" fmla="*/ 9 w 155"/>
                      <a:gd name="T33" fmla="*/ 36 h 156"/>
                      <a:gd name="T34" fmla="*/ 13 w 155"/>
                      <a:gd name="T35" fmla="*/ 38 h 156"/>
                      <a:gd name="T36" fmla="*/ 18 w 155"/>
                      <a:gd name="T37" fmla="*/ 38 h 156"/>
                      <a:gd name="T38" fmla="*/ 23 w 155"/>
                      <a:gd name="T39" fmla="*/ 38 h 156"/>
                      <a:gd name="T40" fmla="*/ 27 w 155"/>
                      <a:gd name="T41" fmla="*/ 36 h 156"/>
                      <a:gd name="T42" fmla="*/ 31 w 155"/>
                      <a:gd name="T43" fmla="*/ 32 h 156"/>
                      <a:gd name="T44" fmla="*/ 34 w 155"/>
                      <a:gd name="T45" fmla="*/ 29 h 156"/>
                      <a:gd name="T46" fmla="*/ 36 w 155"/>
                      <a:gd name="T47" fmla="*/ 24 h 156"/>
                      <a:gd name="T48" fmla="*/ 36 w 155"/>
                      <a:gd name="T49" fmla="*/ 19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6">
                        <a:moveTo>
                          <a:pt x="155" y="78"/>
                        </a:moveTo>
                        <a:lnTo>
                          <a:pt x="153" y="58"/>
                        </a:lnTo>
                        <a:lnTo>
                          <a:pt x="145" y="40"/>
                        </a:lnTo>
                        <a:lnTo>
                          <a:pt x="132" y="22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1"/>
                        </a:lnTo>
                        <a:lnTo>
                          <a:pt x="22" y="22"/>
                        </a:lnTo>
                        <a:lnTo>
                          <a:pt x="10" y="40"/>
                        </a:lnTo>
                        <a:lnTo>
                          <a:pt x="2" y="58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6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2" name="Freeform 55"/>
                  <p:cNvSpPr>
                    <a:spLocks/>
                  </p:cNvSpPr>
                  <p:nvPr/>
                </p:nvSpPr>
                <p:spPr bwMode="auto">
                  <a:xfrm>
                    <a:off x="3169" y="3117"/>
                    <a:ext cx="36" cy="38"/>
                  </a:xfrm>
                  <a:custGeom>
                    <a:avLst/>
                    <a:gdLst>
                      <a:gd name="T0" fmla="*/ 36 w 156"/>
                      <a:gd name="T1" fmla="*/ 19 h 156"/>
                      <a:gd name="T2" fmla="*/ 35 w 156"/>
                      <a:gd name="T3" fmla="*/ 14 h 156"/>
                      <a:gd name="T4" fmla="*/ 34 w 156"/>
                      <a:gd name="T5" fmla="*/ 10 h 156"/>
                      <a:gd name="T6" fmla="*/ 31 w 156"/>
                      <a:gd name="T7" fmla="*/ 6 h 156"/>
                      <a:gd name="T8" fmla="*/ 27 w 156"/>
                      <a:gd name="T9" fmla="*/ 3 h 156"/>
                      <a:gd name="T10" fmla="*/ 23 w 156"/>
                      <a:gd name="T11" fmla="*/ 1 h 156"/>
                      <a:gd name="T12" fmla="*/ 18 w 156"/>
                      <a:gd name="T13" fmla="*/ 0 h 156"/>
                      <a:gd name="T14" fmla="*/ 13 w 156"/>
                      <a:gd name="T15" fmla="*/ 1 h 156"/>
                      <a:gd name="T16" fmla="*/ 9 w 156"/>
                      <a:gd name="T17" fmla="*/ 3 h 156"/>
                      <a:gd name="T18" fmla="*/ 5 w 156"/>
                      <a:gd name="T19" fmla="*/ 6 h 156"/>
                      <a:gd name="T20" fmla="*/ 3 w 156"/>
                      <a:gd name="T21" fmla="*/ 10 h 156"/>
                      <a:gd name="T22" fmla="*/ 1 w 156"/>
                      <a:gd name="T23" fmla="*/ 14 h 156"/>
                      <a:gd name="T24" fmla="*/ 0 w 156"/>
                      <a:gd name="T25" fmla="*/ 19 h 156"/>
                      <a:gd name="T26" fmla="*/ 1 w 156"/>
                      <a:gd name="T27" fmla="*/ 24 h 156"/>
                      <a:gd name="T28" fmla="*/ 3 w 156"/>
                      <a:gd name="T29" fmla="*/ 29 h 156"/>
                      <a:gd name="T30" fmla="*/ 5 w 156"/>
                      <a:gd name="T31" fmla="*/ 32 h 156"/>
                      <a:gd name="T32" fmla="*/ 9 w 156"/>
                      <a:gd name="T33" fmla="*/ 35 h 156"/>
                      <a:gd name="T34" fmla="*/ 13 w 156"/>
                      <a:gd name="T35" fmla="*/ 37 h 156"/>
                      <a:gd name="T36" fmla="*/ 18 w 156"/>
                      <a:gd name="T37" fmla="*/ 38 h 156"/>
                      <a:gd name="T38" fmla="*/ 23 w 156"/>
                      <a:gd name="T39" fmla="*/ 37 h 156"/>
                      <a:gd name="T40" fmla="*/ 27 w 156"/>
                      <a:gd name="T41" fmla="*/ 35 h 156"/>
                      <a:gd name="T42" fmla="*/ 31 w 156"/>
                      <a:gd name="T43" fmla="*/ 32 h 156"/>
                      <a:gd name="T44" fmla="*/ 34 w 156"/>
                      <a:gd name="T45" fmla="*/ 29 h 156"/>
                      <a:gd name="T46" fmla="*/ 35 w 156"/>
                      <a:gd name="T47" fmla="*/ 24 h 156"/>
                      <a:gd name="T48" fmla="*/ 36 w 156"/>
                      <a:gd name="T49" fmla="*/ 19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7"/>
                        </a:lnTo>
                        <a:lnTo>
                          <a:pt x="146" y="39"/>
                        </a:lnTo>
                        <a:lnTo>
                          <a:pt x="134" y="23"/>
                        </a:lnTo>
                        <a:lnTo>
                          <a:pt x="118" y="11"/>
                        </a:lnTo>
                        <a:lnTo>
                          <a:pt x="98" y="3"/>
                        </a:lnTo>
                        <a:lnTo>
                          <a:pt x="79" y="0"/>
                        </a:lnTo>
                        <a:lnTo>
                          <a:pt x="58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7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1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9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6" y="117"/>
                        </a:lnTo>
                        <a:lnTo>
                          <a:pt x="153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3" name="Freeform 56"/>
                  <p:cNvSpPr>
                    <a:spLocks/>
                  </p:cNvSpPr>
                  <p:nvPr/>
                </p:nvSpPr>
                <p:spPr bwMode="auto">
                  <a:xfrm>
                    <a:off x="3169" y="2998"/>
                    <a:ext cx="36" cy="38"/>
                  </a:xfrm>
                  <a:custGeom>
                    <a:avLst/>
                    <a:gdLst>
                      <a:gd name="T0" fmla="*/ 36 w 156"/>
                      <a:gd name="T1" fmla="*/ 19 h 155"/>
                      <a:gd name="T2" fmla="*/ 36 w 156"/>
                      <a:gd name="T3" fmla="*/ 14 h 155"/>
                      <a:gd name="T4" fmla="*/ 34 w 156"/>
                      <a:gd name="T5" fmla="*/ 9 h 155"/>
                      <a:gd name="T6" fmla="*/ 31 w 156"/>
                      <a:gd name="T7" fmla="*/ 5 h 155"/>
                      <a:gd name="T8" fmla="*/ 27 w 156"/>
                      <a:gd name="T9" fmla="*/ 2 h 155"/>
                      <a:gd name="T10" fmla="*/ 23 w 156"/>
                      <a:gd name="T11" fmla="*/ 0 h 155"/>
                      <a:gd name="T12" fmla="*/ 18 w 156"/>
                      <a:gd name="T13" fmla="*/ 0 h 155"/>
                      <a:gd name="T14" fmla="*/ 13 w 156"/>
                      <a:gd name="T15" fmla="*/ 0 h 155"/>
                      <a:gd name="T16" fmla="*/ 9 w 156"/>
                      <a:gd name="T17" fmla="*/ 2 h 155"/>
                      <a:gd name="T18" fmla="*/ 5 w 156"/>
                      <a:gd name="T19" fmla="*/ 5 h 155"/>
                      <a:gd name="T20" fmla="*/ 3 w 156"/>
                      <a:gd name="T21" fmla="*/ 9 h 155"/>
                      <a:gd name="T22" fmla="*/ 1 w 156"/>
                      <a:gd name="T23" fmla="*/ 14 h 155"/>
                      <a:gd name="T24" fmla="*/ 0 w 156"/>
                      <a:gd name="T25" fmla="*/ 19 h 155"/>
                      <a:gd name="T26" fmla="*/ 1 w 156"/>
                      <a:gd name="T27" fmla="*/ 24 h 155"/>
                      <a:gd name="T28" fmla="*/ 3 w 156"/>
                      <a:gd name="T29" fmla="*/ 28 h 155"/>
                      <a:gd name="T30" fmla="*/ 5 w 156"/>
                      <a:gd name="T31" fmla="*/ 32 h 155"/>
                      <a:gd name="T32" fmla="*/ 9 w 156"/>
                      <a:gd name="T33" fmla="*/ 36 h 155"/>
                      <a:gd name="T34" fmla="*/ 13 w 156"/>
                      <a:gd name="T35" fmla="*/ 38 h 155"/>
                      <a:gd name="T36" fmla="*/ 18 w 156"/>
                      <a:gd name="T37" fmla="*/ 38 h 155"/>
                      <a:gd name="T38" fmla="*/ 23 w 156"/>
                      <a:gd name="T39" fmla="*/ 38 h 155"/>
                      <a:gd name="T40" fmla="*/ 27 w 156"/>
                      <a:gd name="T41" fmla="*/ 36 h 155"/>
                      <a:gd name="T42" fmla="*/ 31 w 156"/>
                      <a:gd name="T43" fmla="*/ 32 h 155"/>
                      <a:gd name="T44" fmla="*/ 34 w 156"/>
                      <a:gd name="T45" fmla="*/ 28 h 155"/>
                      <a:gd name="T46" fmla="*/ 36 w 156"/>
                      <a:gd name="T47" fmla="*/ 24 h 155"/>
                      <a:gd name="T48" fmla="*/ 36 w 156"/>
                      <a:gd name="T49" fmla="*/ 19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5">
                        <a:moveTo>
                          <a:pt x="156" y="77"/>
                        </a:moveTo>
                        <a:lnTo>
                          <a:pt x="154" y="57"/>
                        </a:lnTo>
                        <a:lnTo>
                          <a:pt x="146" y="38"/>
                        </a:lnTo>
                        <a:lnTo>
                          <a:pt x="134" y="22"/>
                        </a:lnTo>
                        <a:lnTo>
                          <a:pt x="118" y="10"/>
                        </a:lnTo>
                        <a:lnTo>
                          <a:pt x="99" y="2"/>
                        </a:lnTo>
                        <a:lnTo>
                          <a:pt x="79" y="0"/>
                        </a:lnTo>
                        <a:lnTo>
                          <a:pt x="58" y="2"/>
                        </a:lnTo>
                        <a:lnTo>
                          <a:pt x="40" y="10"/>
                        </a:lnTo>
                        <a:lnTo>
                          <a:pt x="23" y="22"/>
                        </a:lnTo>
                        <a:lnTo>
                          <a:pt x="11" y="38"/>
                        </a:lnTo>
                        <a:lnTo>
                          <a:pt x="3" y="57"/>
                        </a:lnTo>
                        <a:lnTo>
                          <a:pt x="0" y="77"/>
                        </a:lnTo>
                        <a:lnTo>
                          <a:pt x="3" y="98"/>
                        </a:lnTo>
                        <a:lnTo>
                          <a:pt x="11" y="116"/>
                        </a:lnTo>
                        <a:lnTo>
                          <a:pt x="23" y="132"/>
                        </a:lnTo>
                        <a:lnTo>
                          <a:pt x="40" y="145"/>
                        </a:lnTo>
                        <a:lnTo>
                          <a:pt x="58" y="153"/>
                        </a:lnTo>
                        <a:lnTo>
                          <a:pt x="79" y="155"/>
                        </a:lnTo>
                        <a:lnTo>
                          <a:pt x="99" y="153"/>
                        </a:lnTo>
                        <a:lnTo>
                          <a:pt x="118" y="145"/>
                        </a:lnTo>
                        <a:lnTo>
                          <a:pt x="134" y="132"/>
                        </a:lnTo>
                        <a:lnTo>
                          <a:pt x="146" y="116"/>
                        </a:lnTo>
                        <a:lnTo>
                          <a:pt x="154" y="98"/>
                        </a:lnTo>
                        <a:lnTo>
                          <a:pt x="156" y="7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4" name="Freeform 57"/>
                  <p:cNvSpPr>
                    <a:spLocks/>
                  </p:cNvSpPr>
                  <p:nvPr/>
                </p:nvSpPr>
                <p:spPr bwMode="auto">
                  <a:xfrm>
                    <a:off x="3090" y="2895"/>
                    <a:ext cx="36" cy="39"/>
                  </a:xfrm>
                  <a:custGeom>
                    <a:avLst/>
                    <a:gdLst>
                      <a:gd name="T0" fmla="*/ 36 w 155"/>
                      <a:gd name="T1" fmla="*/ 19 h 157"/>
                      <a:gd name="T2" fmla="*/ 36 w 155"/>
                      <a:gd name="T3" fmla="*/ 15 h 157"/>
                      <a:gd name="T4" fmla="*/ 34 w 155"/>
                      <a:gd name="T5" fmla="*/ 10 h 157"/>
                      <a:gd name="T6" fmla="*/ 31 w 155"/>
                      <a:gd name="T7" fmla="*/ 6 h 157"/>
                      <a:gd name="T8" fmla="*/ 27 w 155"/>
                      <a:gd name="T9" fmla="*/ 3 h 157"/>
                      <a:gd name="T10" fmla="*/ 23 w 155"/>
                      <a:gd name="T11" fmla="*/ 1 h 157"/>
                      <a:gd name="T12" fmla="*/ 18 w 155"/>
                      <a:gd name="T13" fmla="*/ 0 h 157"/>
                      <a:gd name="T14" fmla="*/ 13 w 155"/>
                      <a:gd name="T15" fmla="*/ 1 h 157"/>
                      <a:gd name="T16" fmla="*/ 9 w 155"/>
                      <a:gd name="T17" fmla="*/ 3 h 157"/>
                      <a:gd name="T18" fmla="*/ 5 w 155"/>
                      <a:gd name="T19" fmla="*/ 6 h 157"/>
                      <a:gd name="T20" fmla="*/ 2 w 155"/>
                      <a:gd name="T21" fmla="*/ 10 h 157"/>
                      <a:gd name="T22" fmla="*/ 0 w 155"/>
                      <a:gd name="T23" fmla="*/ 15 h 157"/>
                      <a:gd name="T24" fmla="*/ 0 w 155"/>
                      <a:gd name="T25" fmla="*/ 19 h 157"/>
                      <a:gd name="T26" fmla="*/ 0 w 155"/>
                      <a:gd name="T27" fmla="*/ 25 h 157"/>
                      <a:gd name="T28" fmla="*/ 2 w 155"/>
                      <a:gd name="T29" fmla="*/ 29 h 157"/>
                      <a:gd name="T30" fmla="*/ 5 w 155"/>
                      <a:gd name="T31" fmla="*/ 33 h 157"/>
                      <a:gd name="T32" fmla="*/ 9 w 155"/>
                      <a:gd name="T33" fmla="*/ 37 h 157"/>
                      <a:gd name="T34" fmla="*/ 13 w 155"/>
                      <a:gd name="T35" fmla="*/ 38 h 157"/>
                      <a:gd name="T36" fmla="*/ 18 w 155"/>
                      <a:gd name="T37" fmla="*/ 39 h 157"/>
                      <a:gd name="T38" fmla="*/ 23 w 155"/>
                      <a:gd name="T39" fmla="*/ 38 h 157"/>
                      <a:gd name="T40" fmla="*/ 27 w 155"/>
                      <a:gd name="T41" fmla="*/ 37 h 157"/>
                      <a:gd name="T42" fmla="*/ 31 w 155"/>
                      <a:gd name="T43" fmla="*/ 33 h 157"/>
                      <a:gd name="T44" fmla="*/ 34 w 155"/>
                      <a:gd name="T45" fmla="*/ 29 h 157"/>
                      <a:gd name="T46" fmla="*/ 36 w 155"/>
                      <a:gd name="T47" fmla="*/ 25 h 157"/>
                      <a:gd name="T48" fmla="*/ 36 w 155"/>
                      <a:gd name="T49" fmla="*/ 19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8"/>
                        </a:moveTo>
                        <a:lnTo>
                          <a:pt x="153" y="59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9"/>
                        </a:lnTo>
                        <a:lnTo>
                          <a:pt x="0" y="78"/>
                        </a:lnTo>
                        <a:lnTo>
                          <a:pt x="2" y="99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7" y="153"/>
                        </a:lnTo>
                        <a:lnTo>
                          <a:pt x="77" y="157"/>
                        </a:lnTo>
                        <a:lnTo>
                          <a:pt x="98" y="153"/>
                        </a:lnTo>
                        <a:lnTo>
                          <a:pt x="116" y="147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9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5" name="Freeform 58"/>
                  <p:cNvSpPr>
                    <a:spLocks/>
                  </p:cNvSpPr>
                  <p:nvPr/>
                </p:nvSpPr>
                <p:spPr bwMode="auto">
                  <a:xfrm>
                    <a:off x="2836" y="3306"/>
                    <a:ext cx="141" cy="77"/>
                  </a:xfrm>
                  <a:custGeom>
                    <a:avLst/>
                    <a:gdLst>
                      <a:gd name="T0" fmla="*/ 0 w 614"/>
                      <a:gd name="T1" fmla="*/ 31 h 314"/>
                      <a:gd name="T2" fmla="*/ 7 w 614"/>
                      <a:gd name="T3" fmla="*/ 12 h 314"/>
                      <a:gd name="T4" fmla="*/ 24 w 614"/>
                      <a:gd name="T5" fmla="*/ 0 h 314"/>
                      <a:gd name="T6" fmla="*/ 41 w 614"/>
                      <a:gd name="T7" fmla="*/ 1 h 314"/>
                      <a:gd name="T8" fmla="*/ 131 w 614"/>
                      <a:gd name="T9" fmla="*/ 30 h 314"/>
                      <a:gd name="T10" fmla="*/ 141 w 614"/>
                      <a:gd name="T11" fmla="*/ 41 h 314"/>
                      <a:gd name="T12" fmla="*/ 140 w 614"/>
                      <a:gd name="T13" fmla="*/ 59 h 314"/>
                      <a:gd name="T14" fmla="*/ 132 w 614"/>
                      <a:gd name="T15" fmla="*/ 77 h 314"/>
                      <a:gd name="T16" fmla="*/ 127 w 614"/>
                      <a:gd name="T17" fmla="*/ 77 h 314"/>
                      <a:gd name="T18" fmla="*/ 121 w 614"/>
                      <a:gd name="T19" fmla="*/ 76 h 314"/>
                      <a:gd name="T20" fmla="*/ 115 w 614"/>
                      <a:gd name="T21" fmla="*/ 75 h 314"/>
                      <a:gd name="T22" fmla="*/ 109 w 614"/>
                      <a:gd name="T23" fmla="*/ 74 h 314"/>
                      <a:gd name="T24" fmla="*/ 103 w 614"/>
                      <a:gd name="T25" fmla="*/ 73 h 314"/>
                      <a:gd name="T26" fmla="*/ 97 w 614"/>
                      <a:gd name="T27" fmla="*/ 72 h 314"/>
                      <a:gd name="T28" fmla="*/ 90 w 614"/>
                      <a:gd name="T29" fmla="*/ 71 h 314"/>
                      <a:gd name="T30" fmla="*/ 84 w 614"/>
                      <a:gd name="T31" fmla="*/ 69 h 314"/>
                      <a:gd name="T32" fmla="*/ 78 w 614"/>
                      <a:gd name="T33" fmla="*/ 67 h 314"/>
                      <a:gd name="T34" fmla="*/ 72 w 614"/>
                      <a:gd name="T35" fmla="*/ 65 h 314"/>
                      <a:gd name="T36" fmla="*/ 65 w 614"/>
                      <a:gd name="T37" fmla="*/ 64 h 314"/>
                      <a:gd name="T38" fmla="*/ 59 w 614"/>
                      <a:gd name="T39" fmla="*/ 62 h 314"/>
                      <a:gd name="T40" fmla="*/ 53 w 614"/>
                      <a:gd name="T41" fmla="*/ 60 h 314"/>
                      <a:gd name="T42" fmla="*/ 47 w 614"/>
                      <a:gd name="T43" fmla="*/ 57 h 314"/>
                      <a:gd name="T44" fmla="*/ 41 w 614"/>
                      <a:gd name="T45" fmla="*/ 55 h 314"/>
                      <a:gd name="T46" fmla="*/ 36 w 614"/>
                      <a:gd name="T47" fmla="*/ 52 h 314"/>
                      <a:gd name="T48" fmla="*/ 30 w 614"/>
                      <a:gd name="T49" fmla="*/ 50 h 314"/>
                      <a:gd name="T50" fmla="*/ 25 w 614"/>
                      <a:gd name="T51" fmla="*/ 47 h 314"/>
                      <a:gd name="T52" fmla="*/ 14 w 614"/>
                      <a:gd name="T53" fmla="*/ 42 h 314"/>
                      <a:gd name="T54" fmla="*/ 0 w 614"/>
                      <a:gd name="T55" fmla="*/ 31 h 31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614" h="314">
                        <a:moveTo>
                          <a:pt x="0" y="128"/>
                        </a:moveTo>
                        <a:lnTo>
                          <a:pt x="30" y="48"/>
                        </a:lnTo>
                        <a:lnTo>
                          <a:pt x="103" y="0"/>
                        </a:lnTo>
                        <a:lnTo>
                          <a:pt x="179" y="3"/>
                        </a:lnTo>
                        <a:lnTo>
                          <a:pt x="570" y="122"/>
                        </a:lnTo>
                        <a:lnTo>
                          <a:pt x="614" y="167"/>
                        </a:lnTo>
                        <a:lnTo>
                          <a:pt x="608" y="240"/>
                        </a:lnTo>
                        <a:lnTo>
                          <a:pt x="576" y="314"/>
                        </a:lnTo>
                        <a:lnTo>
                          <a:pt x="552" y="312"/>
                        </a:lnTo>
                        <a:lnTo>
                          <a:pt x="527" y="310"/>
                        </a:lnTo>
                        <a:lnTo>
                          <a:pt x="502" y="307"/>
                        </a:lnTo>
                        <a:lnTo>
                          <a:pt x="476" y="303"/>
                        </a:lnTo>
                        <a:lnTo>
                          <a:pt x="448" y="299"/>
                        </a:lnTo>
                        <a:lnTo>
                          <a:pt x="422" y="294"/>
                        </a:lnTo>
                        <a:lnTo>
                          <a:pt x="394" y="288"/>
                        </a:lnTo>
                        <a:lnTo>
                          <a:pt x="367" y="282"/>
                        </a:lnTo>
                        <a:lnTo>
                          <a:pt x="340" y="275"/>
                        </a:lnTo>
                        <a:lnTo>
                          <a:pt x="312" y="267"/>
                        </a:lnTo>
                        <a:lnTo>
                          <a:pt x="285" y="261"/>
                        </a:lnTo>
                        <a:lnTo>
                          <a:pt x="259" y="251"/>
                        </a:lnTo>
                        <a:lnTo>
                          <a:pt x="231" y="243"/>
                        </a:lnTo>
                        <a:lnTo>
                          <a:pt x="205" y="233"/>
                        </a:lnTo>
                        <a:lnTo>
                          <a:pt x="180" y="224"/>
                        </a:lnTo>
                        <a:lnTo>
                          <a:pt x="155" y="214"/>
                        </a:lnTo>
                        <a:lnTo>
                          <a:pt x="131" y="203"/>
                        </a:lnTo>
                        <a:lnTo>
                          <a:pt x="107" y="193"/>
                        </a:lnTo>
                        <a:lnTo>
                          <a:pt x="63" y="170"/>
                        </a:lnTo>
                        <a:lnTo>
                          <a:pt x="0" y="128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6" name="Freeform 59"/>
                  <p:cNvSpPr>
                    <a:spLocks/>
                  </p:cNvSpPr>
                  <p:nvPr/>
                </p:nvSpPr>
                <p:spPr bwMode="auto">
                  <a:xfrm>
                    <a:off x="2975" y="3300"/>
                    <a:ext cx="137" cy="83"/>
                  </a:xfrm>
                  <a:custGeom>
                    <a:avLst/>
                    <a:gdLst>
                      <a:gd name="T0" fmla="*/ 11 w 588"/>
                      <a:gd name="T1" fmla="*/ 83 h 339"/>
                      <a:gd name="T2" fmla="*/ 0 w 588"/>
                      <a:gd name="T3" fmla="*/ 67 h 339"/>
                      <a:gd name="T4" fmla="*/ 2 w 588"/>
                      <a:gd name="T5" fmla="*/ 49 h 339"/>
                      <a:gd name="T6" fmla="*/ 13 w 588"/>
                      <a:gd name="T7" fmla="*/ 38 h 339"/>
                      <a:gd name="T8" fmla="*/ 108 w 588"/>
                      <a:gd name="T9" fmla="*/ 0 h 339"/>
                      <a:gd name="T10" fmla="*/ 123 w 588"/>
                      <a:gd name="T11" fmla="*/ 1 h 339"/>
                      <a:gd name="T12" fmla="*/ 135 w 588"/>
                      <a:gd name="T13" fmla="*/ 12 h 339"/>
                      <a:gd name="T14" fmla="*/ 137 w 588"/>
                      <a:gd name="T15" fmla="*/ 30 h 339"/>
                      <a:gd name="T16" fmla="*/ 134 w 588"/>
                      <a:gd name="T17" fmla="*/ 33 h 339"/>
                      <a:gd name="T18" fmla="*/ 132 w 588"/>
                      <a:gd name="T19" fmla="*/ 35 h 339"/>
                      <a:gd name="T20" fmla="*/ 129 w 588"/>
                      <a:gd name="T21" fmla="*/ 37 h 339"/>
                      <a:gd name="T22" fmla="*/ 126 w 588"/>
                      <a:gd name="T23" fmla="*/ 40 h 339"/>
                      <a:gd name="T24" fmla="*/ 123 w 588"/>
                      <a:gd name="T25" fmla="*/ 42 h 339"/>
                      <a:gd name="T26" fmla="*/ 120 w 588"/>
                      <a:gd name="T27" fmla="*/ 44 h 339"/>
                      <a:gd name="T28" fmla="*/ 116 w 588"/>
                      <a:gd name="T29" fmla="*/ 46 h 339"/>
                      <a:gd name="T30" fmla="*/ 113 w 588"/>
                      <a:gd name="T31" fmla="*/ 48 h 339"/>
                      <a:gd name="T32" fmla="*/ 109 w 588"/>
                      <a:gd name="T33" fmla="*/ 50 h 339"/>
                      <a:gd name="T34" fmla="*/ 106 w 588"/>
                      <a:gd name="T35" fmla="*/ 52 h 339"/>
                      <a:gd name="T36" fmla="*/ 102 w 588"/>
                      <a:gd name="T37" fmla="*/ 54 h 339"/>
                      <a:gd name="T38" fmla="*/ 99 w 588"/>
                      <a:gd name="T39" fmla="*/ 56 h 339"/>
                      <a:gd name="T40" fmla="*/ 95 w 588"/>
                      <a:gd name="T41" fmla="*/ 58 h 339"/>
                      <a:gd name="T42" fmla="*/ 91 w 588"/>
                      <a:gd name="T43" fmla="*/ 59 h 339"/>
                      <a:gd name="T44" fmla="*/ 87 w 588"/>
                      <a:gd name="T45" fmla="*/ 61 h 339"/>
                      <a:gd name="T46" fmla="*/ 84 w 588"/>
                      <a:gd name="T47" fmla="*/ 63 h 339"/>
                      <a:gd name="T48" fmla="*/ 79 w 588"/>
                      <a:gd name="T49" fmla="*/ 64 h 339"/>
                      <a:gd name="T50" fmla="*/ 75 w 588"/>
                      <a:gd name="T51" fmla="*/ 66 h 339"/>
                      <a:gd name="T52" fmla="*/ 72 w 588"/>
                      <a:gd name="T53" fmla="*/ 67 h 339"/>
                      <a:gd name="T54" fmla="*/ 68 w 588"/>
                      <a:gd name="T55" fmla="*/ 69 h 339"/>
                      <a:gd name="T56" fmla="*/ 64 w 588"/>
                      <a:gd name="T57" fmla="*/ 70 h 339"/>
                      <a:gd name="T58" fmla="*/ 60 w 588"/>
                      <a:gd name="T59" fmla="*/ 71 h 339"/>
                      <a:gd name="T60" fmla="*/ 56 w 588"/>
                      <a:gd name="T61" fmla="*/ 72 h 339"/>
                      <a:gd name="T62" fmla="*/ 52 w 588"/>
                      <a:gd name="T63" fmla="*/ 73 h 339"/>
                      <a:gd name="T64" fmla="*/ 48 w 588"/>
                      <a:gd name="T65" fmla="*/ 74 h 339"/>
                      <a:gd name="T66" fmla="*/ 44 w 588"/>
                      <a:gd name="T67" fmla="*/ 75 h 339"/>
                      <a:gd name="T68" fmla="*/ 41 w 588"/>
                      <a:gd name="T69" fmla="*/ 76 h 339"/>
                      <a:gd name="T70" fmla="*/ 36 w 588"/>
                      <a:gd name="T71" fmla="*/ 77 h 339"/>
                      <a:gd name="T72" fmla="*/ 33 w 588"/>
                      <a:gd name="T73" fmla="*/ 78 h 339"/>
                      <a:gd name="T74" fmla="*/ 29 w 588"/>
                      <a:gd name="T75" fmla="*/ 78 h 339"/>
                      <a:gd name="T76" fmla="*/ 25 w 588"/>
                      <a:gd name="T77" fmla="*/ 79 h 339"/>
                      <a:gd name="T78" fmla="*/ 22 w 588"/>
                      <a:gd name="T79" fmla="*/ 79 h 339"/>
                      <a:gd name="T80" fmla="*/ 13 w 588"/>
                      <a:gd name="T81" fmla="*/ 80 h 339"/>
                      <a:gd name="T82" fmla="*/ 13 w 588"/>
                      <a:gd name="T83" fmla="*/ 81 h 339"/>
                      <a:gd name="T84" fmla="*/ 11 w 588"/>
                      <a:gd name="T85" fmla="*/ 83 h 33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588" h="339">
                        <a:moveTo>
                          <a:pt x="48" y="339"/>
                        </a:moveTo>
                        <a:lnTo>
                          <a:pt x="0" y="272"/>
                        </a:lnTo>
                        <a:lnTo>
                          <a:pt x="8" y="201"/>
                        </a:lnTo>
                        <a:lnTo>
                          <a:pt x="56" y="156"/>
                        </a:lnTo>
                        <a:lnTo>
                          <a:pt x="465" y="0"/>
                        </a:lnTo>
                        <a:lnTo>
                          <a:pt x="528" y="6"/>
                        </a:lnTo>
                        <a:lnTo>
                          <a:pt x="578" y="48"/>
                        </a:lnTo>
                        <a:lnTo>
                          <a:pt x="588" y="124"/>
                        </a:lnTo>
                        <a:lnTo>
                          <a:pt x="577" y="134"/>
                        </a:lnTo>
                        <a:lnTo>
                          <a:pt x="565" y="144"/>
                        </a:lnTo>
                        <a:lnTo>
                          <a:pt x="553" y="153"/>
                        </a:lnTo>
                        <a:lnTo>
                          <a:pt x="540" y="162"/>
                        </a:lnTo>
                        <a:lnTo>
                          <a:pt x="527" y="170"/>
                        </a:lnTo>
                        <a:lnTo>
                          <a:pt x="513" y="179"/>
                        </a:lnTo>
                        <a:lnTo>
                          <a:pt x="499" y="188"/>
                        </a:lnTo>
                        <a:lnTo>
                          <a:pt x="484" y="196"/>
                        </a:lnTo>
                        <a:lnTo>
                          <a:pt x="469" y="204"/>
                        </a:lnTo>
                        <a:lnTo>
                          <a:pt x="455" y="212"/>
                        </a:lnTo>
                        <a:lnTo>
                          <a:pt x="439" y="220"/>
                        </a:lnTo>
                        <a:lnTo>
                          <a:pt x="423" y="228"/>
                        </a:lnTo>
                        <a:lnTo>
                          <a:pt x="407" y="235"/>
                        </a:lnTo>
                        <a:lnTo>
                          <a:pt x="391" y="242"/>
                        </a:lnTo>
                        <a:lnTo>
                          <a:pt x="375" y="249"/>
                        </a:lnTo>
                        <a:lnTo>
                          <a:pt x="359" y="256"/>
                        </a:lnTo>
                        <a:lnTo>
                          <a:pt x="341" y="263"/>
                        </a:lnTo>
                        <a:lnTo>
                          <a:pt x="324" y="268"/>
                        </a:lnTo>
                        <a:lnTo>
                          <a:pt x="308" y="274"/>
                        </a:lnTo>
                        <a:lnTo>
                          <a:pt x="291" y="280"/>
                        </a:lnTo>
                        <a:lnTo>
                          <a:pt x="274" y="286"/>
                        </a:lnTo>
                        <a:lnTo>
                          <a:pt x="257" y="290"/>
                        </a:lnTo>
                        <a:lnTo>
                          <a:pt x="240" y="295"/>
                        </a:lnTo>
                        <a:lnTo>
                          <a:pt x="224" y="299"/>
                        </a:lnTo>
                        <a:lnTo>
                          <a:pt x="207" y="304"/>
                        </a:lnTo>
                        <a:lnTo>
                          <a:pt x="190" y="307"/>
                        </a:lnTo>
                        <a:lnTo>
                          <a:pt x="174" y="311"/>
                        </a:lnTo>
                        <a:lnTo>
                          <a:pt x="156" y="314"/>
                        </a:lnTo>
                        <a:lnTo>
                          <a:pt x="140" y="318"/>
                        </a:lnTo>
                        <a:lnTo>
                          <a:pt x="124" y="320"/>
                        </a:lnTo>
                        <a:lnTo>
                          <a:pt x="108" y="322"/>
                        </a:lnTo>
                        <a:lnTo>
                          <a:pt x="94" y="323"/>
                        </a:lnTo>
                        <a:lnTo>
                          <a:pt x="56" y="327"/>
                        </a:lnTo>
                        <a:lnTo>
                          <a:pt x="56" y="329"/>
                        </a:lnTo>
                        <a:lnTo>
                          <a:pt x="48" y="33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7" name="Freeform 60"/>
                  <p:cNvSpPr>
                    <a:spLocks/>
                  </p:cNvSpPr>
                  <p:nvPr/>
                </p:nvSpPr>
                <p:spPr bwMode="auto">
                  <a:xfrm>
                    <a:off x="3097" y="3210"/>
                    <a:ext cx="97" cy="110"/>
                  </a:xfrm>
                  <a:custGeom>
                    <a:avLst/>
                    <a:gdLst>
                      <a:gd name="T0" fmla="*/ 27 w 420"/>
                      <a:gd name="T1" fmla="*/ 109 h 448"/>
                      <a:gd name="T2" fmla="*/ 12 w 420"/>
                      <a:gd name="T3" fmla="*/ 100 h 448"/>
                      <a:gd name="T4" fmla="*/ 0 w 420"/>
                      <a:gd name="T5" fmla="*/ 91 h 448"/>
                      <a:gd name="T6" fmla="*/ 1 w 420"/>
                      <a:gd name="T7" fmla="*/ 78 h 448"/>
                      <a:gd name="T8" fmla="*/ 57 w 420"/>
                      <a:gd name="T9" fmla="*/ 0 h 448"/>
                      <a:gd name="T10" fmla="*/ 71 w 420"/>
                      <a:gd name="T11" fmla="*/ 0 h 448"/>
                      <a:gd name="T12" fmla="*/ 89 w 420"/>
                      <a:gd name="T13" fmla="*/ 9 h 448"/>
                      <a:gd name="T14" fmla="*/ 97 w 420"/>
                      <a:gd name="T15" fmla="*/ 23 h 448"/>
                      <a:gd name="T16" fmla="*/ 96 w 420"/>
                      <a:gd name="T17" fmla="*/ 25 h 448"/>
                      <a:gd name="T18" fmla="*/ 95 w 420"/>
                      <a:gd name="T19" fmla="*/ 28 h 448"/>
                      <a:gd name="T20" fmla="*/ 94 w 420"/>
                      <a:gd name="T21" fmla="*/ 30 h 448"/>
                      <a:gd name="T22" fmla="*/ 92 w 420"/>
                      <a:gd name="T23" fmla="*/ 33 h 448"/>
                      <a:gd name="T24" fmla="*/ 91 w 420"/>
                      <a:gd name="T25" fmla="*/ 35 h 448"/>
                      <a:gd name="T26" fmla="*/ 90 w 420"/>
                      <a:gd name="T27" fmla="*/ 38 h 448"/>
                      <a:gd name="T28" fmla="*/ 88 w 420"/>
                      <a:gd name="T29" fmla="*/ 40 h 448"/>
                      <a:gd name="T30" fmla="*/ 87 w 420"/>
                      <a:gd name="T31" fmla="*/ 42 h 448"/>
                      <a:gd name="T32" fmla="*/ 86 w 420"/>
                      <a:gd name="T33" fmla="*/ 45 h 448"/>
                      <a:gd name="T34" fmla="*/ 84 w 420"/>
                      <a:gd name="T35" fmla="*/ 48 h 448"/>
                      <a:gd name="T36" fmla="*/ 82 w 420"/>
                      <a:gd name="T37" fmla="*/ 50 h 448"/>
                      <a:gd name="T38" fmla="*/ 81 w 420"/>
                      <a:gd name="T39" fmla="*/ 53 h 448"/>
                      <a:gd name="T40" fmla="*/ 79 w 420"/>
                      <a:gd name="T41" fmla="*/ 55 h 448"/>
                      <a:gd name="T42" fmla="*/ 77 w 420"/>
                      <a:gd name="T43" fmla="*/ 58 h 448"/>
                      <a:gd name="T44" fmla="*/ 76 w 420"/>
                      <a:gd name="T45" fmla="*/ 60 h 448"/>
                      <a:gd name="T46" fmla="*/ 74 w 420"/>
                      <a:gd name="T47" fmla="*/ 63 h 448"/>
                      <a:gd name="T48" fmla="*/ 72 w 420"/>
                      <a:gd name="T49" fmla="*/ 65 h 448"/>
                      <a:gd name="T50" fmla="*/ 70 w 420"/>
                      <a:gd name="T51" fmla="*/ 68 h 448"/>
                      <a:gd name="T52" fmla="*/ 68 w 420"/>
                      <a:gd name="T53" fmla="*/ 70 h 448"/>
                      <a:gd name="T54" fmla="*/ 66 w 420"/>
                      <a:gd name="T55" fmla="*/ 72 h 448"/>
                      <a:gd name="T56" fmla="*/ 64 w 420"/>
                      <a:gd name="T57" fmla="*/ 75 h 448"/>
                      <a:gd name="T58" fmla="*/ 62 w 420"/>
                      <a:gd name="T59" fmla="*/ 77 h 448"/>
                      <a:gd name="T60" fmla="*/ 61 w 420"/>
                      <a:gd name="T61" fmla="*/ 80 h 448"/>
                      <a:gd name="T62" fmla="*/ 58 w 420"/>
                      <a:gd name="T63" fmla="*/ 82 h 448"/>
                      <a:gd name="T64" fmla="*/ 57 w 420"/>
                      <a:gd name="T65" fmla="*/ 84 h 448"/>
                      <a:gd name="T66" fmla="*/ 55 w 420"/>
                      <a:gd name="T67" fmla="*/ 86 h 448"/>
                      <a:gd name="T68" fmla="*/ 52 w 420"/>
                      <a:gd name="T69" fmla="*/ 88 h 448"/>
                      <a:gd name="T70" fmla="*/ 50 w 420"/>
                      <a:gd name="T71" fmla="*/ 90 h 448"/>
                      <a:gd name="T72" fmla="*/ 48 w 420"/>
                      <a:gd name="T73" fmla="*/ 93 h 448"/>
                      <a:gd name="T74" fmla="*/ 46 w 420"/>
                      <a:gd name="T75" fmla="*/ 95 h 448"/>
                      <a:gd name="T76" fmla="*/ 44 w 420"/>
                      <a:gd name="T77" fmla="*/ 96 h 448"/>
                      <a:gd name="T78" fmla="*/ 42 w 420"/>
                      <a:gd name="T79" fmla="*/ 98 h 448"/>
                      <a:gd name="T80" fmla="*/ 40 w 420"/>
                      <a:gd name="T81" fmla="*/ 100 h 448"/>
                      <a:gd name="T82" fmla="*/ 38 w 420"/>
                      <a:gd name="T83" fmla="*/ 102 h 448"/>
                      <a:gd name="T84" fmla="*/ 36 w 420"/>
                      <a:gd name="T85" fmla="*/ 104 h 448"/>
                      <a:gd name="T86" fmla="*/ 34 w 420"/>
                      <a:gd name="T87" fmla="*/ 106 h 448"/>
                      <a:gd name="T88" fmla="*/ 29 w 420"/>
                      <a:gd name="T89" fmla="*/ 110 h 448"/>
                      <a:gd name="T90" fmla="*/ 29 w 420"/>
                      <a:gd name="T91" fmla="*/ 110 h 448"/>
                      <a:gd name="T92" fmla="*/ 27 w 420"/>
                      <a:gd name="T93" fmla="*/ 109 h 44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20" h="448">
                        <a:moveTo>
                          <a:pt x="116" y="445"/>
                        </a:moveTo>
                        <a:lnTo>
                          <a:pt x="51" y="409"/>
                        </a:lnTo>
                        <a:lnTo>
                          <a:pt x="0" y="371"/>
                        </a:lnTo>
                        <a:lnTo>
                          <a:pt x="5" y="317"/>
                        </a:lnTo>
                        <a:lnTo>
                          <a:pt x="246" y="0"/>
                        </a:lnTo>
                        <a:lnTo>
                          <a:pt x="309" y="0"/>
                        </a:lnTo>
                        <a:lnTo>
                          <a:pt x="384" y="38"/>
                        </a:lnTo>
                        <a:lnTo>
                          <a:pt x="420" y="93"/>
                        </a:lnTo>
                        <a:lnTo>
                          <a:pt x="415" y="103"/>
                        </a:lnTo>
                        <a:lnTo>
                          <a:pt x="411" y="112"/>
                        </a:lnTo>
                        <a:lnTo>
                          <a:pt x="406" y="123"/>
                        </a:lnTo>
                        <a:lnTo>
                          <a:pt x="400" y="133"/>
                        </a:lnTo>
                        <a:lnTo>
                          <a:pt x="395" y="143"/>
                        </a:lnTo>
                        <a:lnTo>
                          <a:pt x="389" y="154"/>
                        </a:lnTo>
                        <a:lnTo>
                          <a:pt x="383" y="163"/>
                        </a:lnTo>
                        <a:lnTo>
                          <a:pt x="376" y="173"/>
                        </a:lnTo>
                        <a:lnTo>
                          <a:pt x="371" y="183"/>
                        </a:lnTo>
                        <a:lnTo>
                          <a:pt x="364" y="194"/>
                        </a:lnTo>
                        <a:lnTo>
                          <a:pt x="357" y="204"/>
                        </a:lnTo>
                        <a:lnTo>
                          <a:pt x="350" y="214"/>
                        </a:lnTo>
                        <a:lnTo>
                          <a:pt x="342" y="224"/>
                        </a:lnTo>
                        <a:lnTo>
                          <a:pt x="335" y="235"/>
                        </a:lnTo>
                        <a:lnTo>
                          <a:pt x="327" y="245"/>
                        </a:lnTo>
                        <a:lnTo>
                          <a:pt x="319" y="255"/>
                        </a:lnTo>
                        <a:lnTo>
                          <a:pt x="311" y="264"/>
                        </a:lnTo>
                        <a:lnTo>
                          <a:pt x="303" y="275"/>
                        </a:lnTo>
                        <a:lnTo>
                          <a:pt x="295" y="285"/>
                        </a:lnTo>
                        <a:lnTo>
                          <a:pt x="287" y="294"/>
                        </a:lnTo>
                        <a:lnTo>
                          <a:pt x="279" y="304"/>
                        </a:lnTo>
                        <a:lnTo>
                          <a:pt x="270" y="313"/>
                        </a:lnTo>
                        <a:lnTo>
                          <a:pt x="262" y="324"/>
                        </a:lnTo>
                        <a:lnTo>
                          <a:pt x="253" y="333"/>
                        </a:lnTo>
                        <a:lnTo>
                          <a:pt x="245" y="342"/>
                        </a:lnTo>
                        <a:lnTo>
                          <a:pt x="236" y="351"/>
                        </a:lnTo>
                        <a:lnTo>
                          <a:pt x="227" y="360"/>
                        </a:lnTo>
                        <a:lnTo>
                          <a:pt x="217" y="368"/>
                        </a:lnTo>
                        <a:lnTo>
                          <a:pt x="209" y="377"/>
                        </a:lnTo>
                        <a:lnTo>
                          <a:pt x="200" y="385"/>
                        </a:lnTo>
                        <a:lnTo>
                          <a:pt x="191" y="393"/>
                        </a:lnTo>
                        <a:lnTo>
                          <a:pt x="182" y="401"/>
                        </a:lnTo>
                        <a:lnTo>
                          <a:pt x="173" y="409"/>
                        </a:lnTo>
                        <a:lnTo>
                          <a:pt x="165" y="417"/>
                        </a:lnTo>
                        <a:lnTo>
                          <a:pt x="156" y="424"/>
                        </a:lnTo>
                        <a:lnTo>
                          <a:pt x="147" y="431"/>
                        </a:lnTo>
                        <a:lnTo>
                          <a:pt x="125" y="448"/>
                        </a:lnTo>
                        <a:lnTo>
                          <a:pt x="126" y="448"/>
                        </a:lnTo>
                        <a:lnTo>
                          <a:pt x="116" y="44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8" name="Freeform 61"/>
                  <p:cNvSpPr>
                    <a:spLocks/>
                  </p:cNvSpPr>
                  <p:nvPr/>
                </p:nvSpPr>
                <p:spPr bwMode="auto">
                  <a:xfrm>
                    <a:off x="3160" y="3084"/>
                    <a:ext cx="64" cy="135"/>
                  </a:xfrm>
                  <a:custGeom>
                    <a:avLst/>
                    <a:gdLst>
                      <a:gd name="T0" fmla="*/ 41 w 275"/>
                      <a:gd name="T1" fmla="*/ 135 h 549"/>
                      <a:gd name="T2" fmla="*/ 26 w 275"/>
                      <a:gd name="T3" fmla="*/ 135 h 549"/>
                      <a:gd name="T4" fmla="*/ 8 w 275"/>
                      <a:gd name="T5" fmla="*/ 126 h 549"/>
                      <a:gd name="T6" fmla="*/ 0 w 275"/>
                      <a:gd name="T7" fmla="*/ 111 h 549"/>
                      <a:gd name="T8" fmla="*/ 10 w 275"/>
                      <a:gd name="T9" fmla="*/ 7 h 549"/>
                      <a:gd name="T10" fmla="*/ 21 w 275"/>
                      <a:gd name="T11" fmla="*/ 0 h 549"/>
                      <a:gd name="T12" fmla="*/ 46 w 275"/>
                      <a:gd name="T13" fmla="*/ 0 h 549"/>
                      <a:gd name="T14" fmla="*/ 63 w 275"/>
                      <a:gd name="T15" fmla="*/ 13 h 549"/>
                      <a:gd name="T16" fmla="*/ 64 w 275"/>
                      <a:gd name="T17" fmla="*/ 16 h 549"/>
                      <a:gd name="T18" fmla="*/ 64 w 275"/>
                      <a:gd name="T19" fmla="*/ 20 h 549"/>
                      <a:gd name="T20" fmla="*/ 64 w 275"/>
                      <a:gd name="T21" fmla="*/ 23 h 549"/>
                      <a:gd name="T22" fmla="*/ 64 w 275"/>
                      <a:gd name="T23" fmla="*/ 26 h 549"/>
                      <a:gd name="T24" fmla="*/ 64 w 275"/>
                      <a:gd name="T25" fmla="*/ 30 h 549"/>
                      <a:gd name="T26" fmla="*/ 64 w 275"/>
                      <a:gd name="T27" fmla="*/ 33 h 549"/>
                      <a:gd name="T28" fmla="*/ 64 w 275"/>
                      <a:gd name="T29" fmla="*/ 37 h 549"/>
                      <a:gd name="T30" fmla="*/ 64 w 275"/>
                      <a:gd name="T31" fmla="*/ 40 h 549"/>
                      <a:gd name="T32" fmla="*/ 64 w 275"/>
                      <a:gd name="T33" fmla="*/ 44 h 549"/>
                      <a:gd name="T34" fmla="*/ 64 w 275"/>
                      <a:gd name="T35" fmla="*/ 47 h 549"/>
                      <a:gd name="T36" fmla="*/ 63 w 275"/>
                      <a:gd name="T37" fmla="*/ 51 h 549"/>
                      <a:gd name="T38" fmla="*/ 63 w 275"/>
                      <a:gd name="T39" fmla="*/ 55 h 549"/>
                      <a:gd name="T40" fmla="*/ 62 w 275"/>
                      <a:gd name="T41" fmla="*/ 58 h 549"/>
                      <a:gd name="T42" fmla="*/ 62 w 275"/>
                      <a:gd name="T43" fmla="*/ 62 h 549"/>
                      <a:gd name="T44" fmla="*/ 61 w 275"/>
                      <a:gd name="T45" fmla="*/ 66 h 549"/>
                      <a:gd name="T46" fmla="*/ 61 w 275"/>
                      <a:gd name="T47" fmla="*/ 69 h 549"/>
                      <a:gd name="T48" fmla="*/ 60 w 275"/>
                      <a:gd name="T49" fmla="*/ 73 h 549"/>
                      <a:gd name="T50" fmla="*/ 59 w 275"/>
                      <a:gd name="T51" fmla="*/ 77 h 549"/>
                      <a:gd name="T52" fmla="*/ 59 w 275"/>
                      <a:gd name="T53" fmla="*/ 81 h 549"/>
                      <a:gd name="T54" fmla="*/ 58 w 275"/>
                      <a:gd name="T55" fmla="*/ 84 h 549"/>
                      <a:gd name="T56" fmla="*/ 57 w 275"/>
                      <a:gd name="T57" fmla="*/ 88 h 549"/>
                      <a:gd name="T58" fmla="*/ 56 w 275"/>
                      <a:gd name="T59" fmla="*/ 91 h 549"/>
                      <a:gd name="T60" fmla="*/ 55 w 275"/>
                      <a:gd name="T61" fmla="*/ 95 h 549"/>
                      <a:gd name="T62" fmla="*/ 54 w 275"/>
                      <a:gd name="T63" fmla="*/ 99 h 549"/>
                      <a:gd name="T64" fmla="*/ 53 w 275"/>
                      <a:gd name="T65" fmla="*/ 102 h 549"/>
                      <a:gd name="T66" fmla="*/ 52 w 275"/>
                      <a:gd name="T67" fmla="*/ 105 h 549"/>
                      <a:gd name="T68" fmla="*/ 51 w 275"/>
                      <a:gd name="T69" fmla="*/ 109 h 549"/>
                      <a:gd name="T70" fmla="*/ 50 w 275"/>
                      <a:gd name="T71" fmla="*/ 113 h 549"/>
                      <a:gd name="T72" fmla="*/ 49 w 275"/>
                      <a:gd name="T73" fmla="*/ 116 h 549"/>
                      <a:gd name="T74" fmla="*/ 48 w 275"/>
                      <a:gd name="T75" fmla="*/ 119 h 549"/>
                      <a:gd name="T76" fmla="*/ 47 w 275"/>
                      <a:gd name="T77" fmla="*/ 122 h 549"/>
                      <a:gd name="T78" fmla="*/ 46 w 275"/>
                      <a:gd name="T79" fmla="*/ 125 h 549"/>
                      <a:gd name="T80" fmla="*/ 43 w 275"/>
                      <a:gd name="T81" fmla="*/ 133 h 549"/>
                      <a:gd name="T82" fmla="*/ 43 w 275"/>
                      <a:gd name="T83" fmla="*/ 133 h 549"/>
                      <a:gd name="T84" fmla="*/ 41 w 275"/>
                      <a:gd name="T85" fmla="*/ 135 h 54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75" h="549">
                        <a:moveTo>
                          <a:pt x="176" y="549"/>
                        </a:moveTo>
                        <a:lnTo>
                          <a:pt x="113" y="549"/>
                        </a:lnTo>
                        <a:lnTo>
                          <a:pt x="34" y="511"/>
                        </a:lnTo>
                        <a:lnTo>
                          <a:pt x="0" y="453"/>
                        </a:lnTo>
                        <a:lnTo>
                          <a:pt x="44" y="28"/>
                        </a:lnTo>
                        <a:lnTo>
                          <a:pt x="90" y="0"/>
                        </a:lnTo>
                        <a:lnTo>
                          <a:pt x="197" y="0"/>
                        </a:lnTo>
                        <a:lnTo>
                          <a:pt x="270" y="53"/>
                        </a:lnTo>
                        <a:lnTo>
                          <a:pt x="273" y="66"/>
                        </a:lnTo>
                        <a:lnTo>
                          <a:pt x="274" y="80"/>
                        </a:lnTo>
                        <a:lnTo>
                          <a:pt x="274" y="93"/>
                        </a:lnTo>
                        <a:lnTo>
                          <a:pt x="275" y="107"/>
                        </a:lnTo>
                        <a:lnTo>
                          <a:pt x="275" y="121"/>
                        </a:lnTo>
                        <a:lnTo>
                          <a:pt x="275" y="134"/>
                        </a:lnTo>
                        <a:lnTo>
                          <a:pt x="275" y="149"/>
                        </a:lnTo>
                        <a:lnTo>
                          <a:pt x="274" y="163"/>
                        </a:lnTo>
                        <a:lnTo>
                          <a:pt x="274" y="178"/>
                        </a:lnTo>
                        <a:lnTo>
                          <a:pt x="273" y="193"/>
                        </a:lnTo>
                        <a:lnTo>
                          <a:pt x="270" y="208"/>
                        </a:lnTo>
                        <a:lnTo>
                          <a:pt x="269" y="222"/>
                        </a:lnTo>
                        <a:lnTo>
                          <a:pt x="268" y="237"/>
                        </a:lnTo>
                        <a:lnTo>
                          <a:pt x="266" y="252"/>
                        </a:lnTo>
                        <a:lnTo>
                          <a:pt x="264" y="267"/>
                        </a:lnTo>
                        <a:lnTo>
                          <a:pt x="260" y="282"/>
                        </a:lnTo>
                        <a:lnTo>
                          <a:pt x="258" y="298"/>
                        </a:lnTo>
                        <a:lnTo>
                          <a:pt x="254" y="313"/>
                        </a:lnTo>
                        <a:lnTo>
                          <a:pt x="252" y="328"/>
                        </a:lnTo>
                        <a:lnTo>
                          <a:pt x="249" y="342"/>
                        </a:lnTo>
                        <a:lnTo>
                          <a:pt x="244" y="357"/>
                        </a:lnTo>
                        <a:lnTo>
                          <a:pt x="241" y="372"/>
                        </a:lnTo>
                        <a:lnTo>
                          <a:pt x="237" y="387"/>
                        </a:lnTo>
                        <a:lnTo>
                          <a:pt x="233" y="401"/>
                        </a:lnTo>
                        <a:lnTo>
                          <a:pt x="229" y="415"/>
                        </a:lnTo>
                        <a:lnTo>
                          <a:pt x="225" y="429"/>
                        </a:lnTo>
                        <a:lnTo>
                          <a:pt x="220" y="444"/>
                        </a:lnTo>
                        <a:lnTo>
                          <a:pt x="216" y="458"/>
                        </a:lnTo>
                        <a:lnTo>
                          <a:pt x="211" y="470"/>
                        </a:lnTo>
                        <a:lnTo>
                          <a:pt x="205" y="484"/>
                        </a:lnTo>
                        <a:lnTo>
                          <a:pt x="201" y="497"/>
                        </a:lnTo>
                        <a:lnTo>
                          <a:pt x="196" y="510"/>
                        </a:lnTo>
                        <a:lnTo>
                          <a:pt x="184" y="540"/>
                        </a:lnTo>
                        <a:lnTo>
                          <a:pt x="185" y="540"/>
                        </a:lnTo>
                        <a:lnTo>
                          <a:pt x="176" y="54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09" name="Freeform 62"/>
                  <p:cNvSpPr>
                    <a:spLocks/>
                  </p:cNvSpPr>
                  <p:nvPr/>
                </p:nvSpPr>
                <p:spPr bwMode="auto">
                  <a:xfrm>
                    <a:off x="3141" y="2954"/>
                    <a:ext cx="83" cy="130"/>
                  </a:xfrm>
                  <a:custGeom>
                    <a:avLst/>
                    <a:gdLst>
                      <a:gd name="T0" fmla="*/ 83 w 358"/>
                      <a:gd name="T1" fmla="*/ 121 h 532"/>
                      <a:gd name="T2" fmla="*/ 65 w 358"/>
                      <a:gd name="T3" fmla="*/ 130 h 532"/>
                      <a:gd name="T4" fmla="*/ 41 w 358"/>
                      <a:gd name="T5" fmla="*/ 130 h 532"/>
                      <a:gd name="T6" fmla="*/ 28 w 358"/>
                      <a:gd name="T7" fmla="*/ 120 h 532"/>
                      <a:gd name="T8" fmla="*/ 0 w 358"/>
                      <a:gd name="T9" fmla="*/ 21 h 532"/>
                      <a:gd name="T10" fmla="*/ 6 w 358"/>
                      <a:gd name="T11" fmla="*/ 9 h 532"/>
                      <a:gd name="T12" fmla="*/ 24 w 358"/>
                      <a:gd name="T13" fmla="*/ 0 h 532"/>
                      <a:gd name="T14" fmla="*/ 44 w 358"/>
                      <a:gd name="T15" fmla="*/ 4 h 532"/>
                      <a:gd name="T16" fmla="*/ 45 w 358"/>
                      <a:gd name="T17" fmla="*/ 7 h 532"/>
                      <a:gd name="T18" fmla="*/ 47 w 358"/>
                      <a:gd name="T19" fmla="*/ 9 h 532"/>
                      <a:gd name="T20" fmla="*/ 49 w 358"/>
                      <a:gd name="T21" fmla="*/ 12 h 532"/>
                      <a:gd name="T22" fmla="*/ 50 w 358"/>
                      <a:gd name="T23" fmla="*/ 15 h 532"/>
                      <a:gd name="T24" fmla="*/ 52 w 358"/>
                      <a:gd name="T25" fmla="*/ 18 h 532"/>
                      <a:gd name="T26" fmla="*/ 54 w 358"/>
                      <a:gd name="T27" fmla="*/ 21 h 532"/>
                      <a:gd name="T28" fmla="*/ 55 w 358"/>
                      <a:gd name="T29" fmla="*/ 23 h 532"/>
                      <a:gd name="T30" fmla="*/ 57 w 358"/>
                      <a:gd name="T31" fmla="*/ 27 h 532"/>
                      <a:gd name="T32" fmla="*/ 58 w 358"/>
                      <a:gd name="T33" fmla="*/ 30 h 532"/>
                      <a:gd name="T34" fmla="*/ 60 w 358"/>
                      <a:gd name="T35" fmla="*/ 33 h 532"/>
                      <a:gd name="T36" fmla="*/ 61 w 358"/>
                      <a:gd name="T37" fmla="*/ 36 h 532"/>
                      <a:gd name="T38" fmla="*/ 63 w 358"/>
                      <a:gd name="T39" fmla="*/ 40 h 532"/>
                      <a:gd name="T40" fmla="*/ 64 w 358"/>
                      <a:gd name="T41" fmla="*/ 43 h 532"/>
                      <a:gd name="T42" fmla="*/ 66 w 358"/>
                      <a:gd name="T43" fmla="*/ 46 h 532"/>
                      <a:gd name="T44" fmla="*/ 67 w 358"/>
                      <a:gd name="T45" fmla="*/ 50 h 532"/>
                      <a:gd name="T46" fmla="*/ 68 w 358"/>
                      <a:gd name="T47" fmla="*/ 53 h 532"/>
                      <a:gd name="T48" fmla="*/ 70 w 358"/>
                      <a:gd name="T49" fmla="*/ 56 h 532"/>
                      <a:gd name="T50" fmla="*/ 71 w 358"/>
                      <a:gd name="T51" fmla="*/ 60 h 532"/>
                      <a:gd name="T52" fmla="*/ 72 w 358"/>
                      <a:gd name="T53" fmla="*/ 64 h 532"/>
                      <a:gd name="T54" fmla="*/ 73 w 358"/>
                      <a:gd name="T55" fmla="*/ 67 h 532"/>
                      <a:gd name="T56" fmla="*/ 74 w 358"/>
                      <a:gd name="T57" fmla="*/ 70 h 532"/>
                      <a:gd name="T58" fmla="*/ 75 w 358"/>
                      <a:gd name="T59" fmla="*/ 74 h 532"/>
                      <a:gd name="T60" fmla="*/ 76 w 358"/>
                      <a:gd name="T61" fmla="*/ 77 h 532"/>
                      <a:gd name="T62" fmla="*/ 77 w 358"/>
                      <a:gd name="T63" fmla="*/ 81 h 532"/>
                      <a:gd name="T64" fmla="*/ 78 w 358"/>
                      <a:gd name="T65" fmla="*/ 84 h 532"/>
                      <a:gd name="T66" fmla="*/ 79 w 358"/>
                      <a:gd name="T67" fmla="*/ 88 h 532"/>
                      <a:gd name="T68" fmla="*/ 80 w 358"/>
                      <a:gd name="T69" fmla="*/ 91 h 532"/>
                      <a:gd name="T70" fmla="*/ 80 w 358"/>
                      <a:gd name="T71" fmla="*/ 95 h 532"/>
                      <a:gd name="T72" fmla="*/ 81 w 358"/>
                      <a:gd name="T73" fmla="*/ 98 h 532"/>
                      <a:gd name="T74" fmla="*/ 81 w 358"/>
                      <a:gd name="T75" fmla="*/ 101 h 532"/>
                      <a:gd name="T76" fmla="*/ 82 w 358"/>
                      <a:gd name="T77" fmla="*/ 105 h 532"/>
                      <a:gd name="T78" fmla="*/ 83 w 358"/>
                      <a:gd name="T79" fmla="*/ 108 h 532"/>
                      <a:gd name="T80" fmla="*/ 83 w 358"/>
                      <a:gd name="T81" fmla="*/ 116 h 532"/>
                      <a:gd name="T82" fmla="*/ 83 w 358"/>
                      <a:gd name="T83" fmla="*/ 116 h 532"/>
                      <a:gd name="T84" fmla="*/ 83 w 358"/>
                      <a:gd name="T85" fmla="*/ 121 h 53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58" h="532">
                        <a:moveTo>
                          <a:pt x="357" y="496"/>
                        </a:moveTo>
                        <a:lnTo>
                          <a:pt x="279" y="532"/>
                        </a:lnTo>
                        <a:lnTo>
                          <a:pt x="178" y="532"/>
                        </a:lnTo>
                        <a:lnTo>
                          <a:pt x="121" y="493"/>
                        </a:lnTo>
                        <a:lnTo>
                          <a:pt x="0" y="84"/>
                        </a:lnTo>
                        <a:lnTo>
                          <a:pt x="25" y="36"/>
                        </a:lnTo>
                        <a:lnTo>
                          <a:pt x="103" y="0"/>
                        </a:lnTo>
                        <a:lnTo>
                          <a:pt x="189" y="16"/>
                        </a:lnTo>
                        <a:lnTo>
                          <a:pt x="196" y="27"/>
                        </a:lnTo>
                        <a:lnTo>
                          <a:pt x="204" y="38"/>
                        </a:lnTo>
                        <a:lnTo>
                          <a:pt x="210" y="48"/>
                        </a:lnTo>
                        <a:lnTo>
                          <a:pt x="217" y="61"/>
                        </a:lnTo>
                        <a:lnTo>
                          <a:pt x="224" y="72"/>
                        </a:lnTo>
                        <a:lnTo>
                          <a:pt x="231" y="85"/>
                        </a:lnTo>
                        <a:lnTo>
                          <a:pt x="238" y="96"/>
                        </a:lnTo>
                        <a:lnTo>
                          <a:pt x="245" y="110"/>
                        </a:lnTo>
                        <a:lnTo>
                          <a:pt x="252" y="123"/>
                        </a:lnTo>
                        <a:lnTo>
                          <a:pt x="258" y="135"/>
                        </a:lnTo>
                        <a:lnTo>
                          <a:pt x="265" y="149"/>
                        </a:lnTo>
                        <a:lnTo>
                          <a:pt x="271" y="163"/>
                        </a:lnTo>
                        <a:lnTo>
                          <a:pt x="277" y="176"/>
                        </a:lnTo>
                        <a:lnTo>
                          <a:pt x="284" y="190"/>
                        </a:lnTo>
                        <a:lnTo>
                          <a:pt x="289" y="204"/>
                        </a:lnTo>
                        <a:lnTo>
                          <a:pt x="295" y="217"/>
                        </a:lnTo>
                        <a:lnTo>
                          <a:pt x="301" y="231"/>
                        </a:lnTo>
                        <a:lnTo>
                          <a:pt x="305" y="246"/>
                        </a:lnTo>
                        <a:lnTo>
                          <a:pt x="311" y="260"/>
                        </a:lnTo>
                        <a:lnTo>
                          <a:pt x="316" y="275"/>
                        </a:lnTo>
                        <a:lnTo>
                          <a:pt x="320" y="288"/>
                        </a:lnTo>
                        <a:lnTo>
                          <a:pt x="325" y="303"/>
                        </a:lnTo>
                        <a:lnTo>
                          <a:pt x="329" y="317"/>
                        </a:lnTo>
                        <a:lnTo>
                          <a:pt x="333" y="332"/>
                        </a:lnTo>
                        <a:lnTo>
                          <a:pt x="337" y="345"/>
                        </a:lnTo>
                        <a:lnTo>
                          <a:pt x="341" y="359"/>
                        </a:lnTo>
                        <a:lnTo>
                          <a:pt x="344" y="374"/>
                        </a:lnTo>
                        <a:lnTo>
                          <a:pt x="346" y="388"/>
                        </a:lnTo>
                        <a:lnTo>
                          <a:pt x="349" y="401"/>
                        </a:lnTo>
                        <a:lnTo>
                          <a:pt x="351" y="415"/>
                        </a:lnTo>
                        <a:lnTo>
                          <a:pt x="353" y="429"/>
                        </a:lnTo>
                        <a:lnTo>
                          <a:pt x="356" y="441"/>
                        </a:lnTo>
                        <a:lnTo>
                          <a:pt x="358" y="473"/>
                        </a:lnTo>
                        <a:lnTo>
                          <a:pt x="357" y="473"/>
                        </a:lnTo>
                        <a:lnTo>
                          <a:pt x="357" y="496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0" name="Freeform 63"/>
                  <p:cNvSpPr>
                    <a:spLocks/>
                  </p:cNvSpPr>
                  <p:nvPr/>
                </p:nvSpPr>
                <p:spPr bwMode="auto">
                  <a:xfrm>
                    <a:off x="3055" y="2861"/>
                    <a:ext cx="115" cy="102"/>
                  </a:xfrm>
                  <a:custGeom>
                    <a:avLst/>
                    <a:gdLst>
                      <a:gd name="T0" fmla="*/ 115 w 495"/>
                      <a:gd name="T1" fmla="*/ 76 h 416"/>
                      <a:gd name="T2" fmla="*/ 110 w 495"/>
                      <a:gd name="T3" fmla="*/ 93 h 416"/>
                      <a:gd name="T4" fmla="*/ 92 w 495"/>
                      <a:gd name="T5" fmla="*/ 102 h 416"/>
                      <a:gd name="T6" fmla="*/ 76 w 495"/>
                      <a:gd name="T7" fmla="*/ 102 h 416"/>
                      <a:gd name="T8" fmla="*/ 1 w 495"/>
                      <a:gd name="T9" fmla="*/ 40 h 416"/>
                      <a:gd name="T10" fmla="*/ 0 w 495"/>
                      <a:gd name="T11" fmla="*/ 26 h 416"/>
                      <a:gd name="T12" fmla="*/ 5 w 495"/>
                      <a:gd name="T13" fmla="*/ 7 h 416"/>
                      <a:gd name="T14" fmla="*/ 18 w 495"/>
                      <a:gd name="T15" fmla="*/ 0 h 416"/>
                      <a:gd name="T16" fmla="*/ 20 w 495"/>
                      <a:gd name="T17" fmla="*/ 1 h 416"/>
                      <a:gd name="T18" fmla="*/ 23 w 495"/>
                      <a:gd name="T19" fmla="*/ 2 h 416"/>
                      <a:gd name="T20" fmla="*/ 26 w 495"/>
                      <a:gd name="T21" fmla="*/ 3 h 416"/>
                      <a:gd name="T22" fmla="*/ 28 w 495"/>
                      <a:gd name="T23" fmla="*/ 4 h 416"/>
                      <a:gd name="T24" fmla="*/ 31 w 495"/>
                      <a:gd name="T25" fmla="*/ 6 h 416"/>
                      <a:gd name="T26" fmla="*/ 33 w 495"/>
                      <a:gd name="T27" fmla="*/ 7 h 416"/>
                      <a:gd name="T28" fmla="*/ 36 w 495"/>
                      <a:gd name="T29" fmla="*/ 8 h 416"/>
                      <a:gd name="T30" fmla="*/ 39 w 495"/>
                      <a:gd name="T31" fmla="*/ 10 h 416"/>
                      <a:gd name="T32" fmla="*/ 41 w 495"/>
                      <a:gd name="T33" fmla="*/ 12 h 416"/>
                      <a:gd name="T34" fmla="*/ 44 w 495"/>
                      <a:gd name="T35" fmla="*/ 13 h 416"/>
                      <a:gd name="T36" fmla="*/ 47 w 495"/>
                      <a:gd name="T37" fmla="*/ 15 h 416"/>
                      <a:gd name="T38" fmla="*/ 49 w 495"/>
                      <a:gd name="T39" fmla="*/ 16 h 416"/>
                      <a:gd name="T40" fmla="*/ 52 w 495"/>
                      <a:gd name="T41" fmla="*/ 18 h 416"/>
                      <a:gd name="T42" fmla="*/ 55 w 495"/>
                      <a:gd name="T43" fmla="*/ 20 h 416"/>
                      <a:gd name="T44" fmla="*/ 57 w 495"/>
                      <a:gd name="T45" fmla="*/ 22 h 416"/>
                      <a:gd name="T46" fmla="*/ 60 w 495"/>
                      <a:gd name="T47" fmla="*/ 24 h 416"/>
                      <a:gd name="T48" fmla="*/ 63 w 495"/>
                      <a:gd name="T49" fmla="*/ 26 h 416"/>
                      <a:gd name="T50" fmla="*/ 65 w 495"/>
                      <a:gd name="T51" fmla="*/ 28 h 416"/>
                      <a:gd name="T52" fmla="*/ 68 w 495"/>
                      <a:gd name="T53" fmla="*/ 30 h 416"/>
                      <a:gd name="T54" fmla="*/ 70 w 495"/>
                      <a:gd name="T55" fmla="*/ 32 h 416"/>
                      <a:gd name="T56" fmla="*/ 73 w 495"/>
                      <a:gd name="T57" fmla="*/ 34 h 416"/>
                      <a:gd name="T58" fmla="*/ 76 w 495"/>
                      <a:gd name="T59" fmla="*/ 36 h 416"/>
                      <a:gd name="T60" fmla="*/ 78 w 495"/>
                      <a:gd name="T61" fmla="*/ 38 h 416"/>
                      <a:gd name="T62" fmla="*/ 80 w 495"/>
                      <a:gd name="T63" fmla="*/ 40 h 416"/>
                      <a:gd name="T64" fmla="*/ 83 w 495"/>
                      <a:gd name="T65" fmla="*/ 42 h 416"/>
                      <a:gd name="T66" fmla="*/ 85 w 495"/>
                      <a:gd name="T67" fmla="*/ 45 h 416"/>
                      <a:gd name="T68" fmla="*/ 88 w 495"/>
                      <a:gd name="T69" fmla="*/ 47 h 416"/>
                      <a:gd name="T70" fmla="*/ 90 w 495"/>
                      <a:gd name="T71" fmla="*/ 49 h 416"/>
                      <a:gd name="T72" fmla="*/ 92 w 495"/>
                      <a:gd name="T73" fmla="*/ 51 h 416"/>
                      <a:gd name="T74" fmla="*/ 95 w 495"/>
                      <a:gd name="T75" fmla="*/ 53 h 416"/>
                      <a:gd name="T76" fmla="*/ 97 w 495"/>
                      <a:gd name="T77" fmla="*/ 55 h 416"/>
                      <a:gd name="T78" fmla="*/ 99 w 495"/>
                      <a:gd name="T79" fmla="*/ 58 h 416"/>
                      <a:gd name="T80" fmla="*/ 101 w 495"/>
                      <a:gd name="T81" fmla="*/ 60 h 416"/>
                      <a:gd name="T82" fmla="*/ 103 w 495"/>
                      <a:gd name="T83" fmla="*/ 62 h 416"/>
                      <a:gd name="T84" fmla="*/ 105 w 495"/>
                      <a:gd name="T85" fmla="*/ 64 h 416"/>
                      <a:gd name="T86" fmla="*/ 107 w 495"/>
                      <a:gd name="T87" fmla="*/ 67 h 416"/>
                      <a:gd name="T88" fmla="*/ 112 w 495"/>
                      <a:gd name="T89" fmla="*/ 72 h 416"/>
                      <a:gd name="T90" fmla="*/ 112 w 495"/>
                      <a:gd name="T91" fmla="*/ 72 h 416"/>
                      <a:gd name="T92" fmla="*/ 115 w 495"/>
                      <a:gd name="T93" fmla="*/ 76 h 41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95" h="416">
                        <a:moveTo>
                          <a:pt x="495" y="311"/>
                        </a:moveTo>
                        <a:lnTo>
                          <a:pt x="474" y="380"/>
                        </a:lnTo>
                        <a:lnTo>
                          <a:pt x="396" y="416"/>
                        </a:lnTo>
                        <a:lnTo>
                          <a:pt x="326" y="416"/>
                        </a:lnTo>
                        <a:lnTo>
                          <a:pt x="4" y="163"/>
                        </a:lnTo>
                        <a:lnTo>
                          <a:pt x="0" y="105"/>
                        </a:lnTo>
                        <a:lnTo>
                          <a:pt x="22" y="28"/>
                        </a:lnTo>
                        <a:lnTo>
                          <a:pt x="78" y="0"/>
                        </a:lnTo>
                        <a:lnTo>
                          <a:pt x="88" y="3"/>
                        </a:lnTo>
                        <a:lnTo>
                          <a:pt x="99" y="8"/>
                        </a:lnTo>
                        <a:lnTo>
                          <a:pt x="111" y="12"/>
                        </a:lnTo>
                        <a:lnTo>
                          <a:pt x="121" y="18"/>
                        </a:lnTo>
                        <a:lnTo>
                          <a:pt x="132" y="23"/>
                        </a:lnTo>
                        <a:lnTo>
                          <a:pt x="144" y="28"/>
                        </a:lnTo>
                        <a:lnTo>
                          <a:pt x="155" y="34"/>
                        </a:lnTo>
                        <a:lnTo>
                          <a:pt x="167" y="41"/>
                        </a:lnTo>
                        <a:lnTo>
                          <a:pt x="178" y="47"/>
                        </a:lnTo>
                        <a:lnTo>
                          <a:pt x="190" y="54"/>
                        </a:lnTo>
                        <a:lnTo>
                          <a:pt x="201" y="60"/>
                        </a:lnTo>
                        <a:lnTo>
                          <a:pt x="212" y="67"/>
                        </a:lnTo>
                        <a:lnTo>
                          <a:pt x="224" y="74"/>
                        </a:lnTo>
                        <a:lnTo>
                          <a:pt x="235" y="82"/>
                        </a:lnTo>
                        <a:lnTo>
                          <a:pt x="247" y="89"/>
                        </a:lnTo>
                        <a:lnTo>
                          <a:pt x="258" y="97"/>
                        </a:lnTo>
                        <a:lnTo>
                          <a:pt x="270" y="105"/>
                        </a:lnTo>
                        <a:lnTo>
                          <a:pt x="281" y="113"/>
                        </a:lnTo>
                        <a:lnTo>
                          <a:pt x="292" y="121"/>
                        </a:lnTo>
                        <a:lnTo>
                          <a:pt x="303" y="129"/>
                        </a:lnTo>
                        <a:lnTo>
                          <a:pt x="314" y="138"/>
                        </a:lnTo>
                        <a:lnTo>
                          <a:pt x="326" y="146"/>
                        </a:lnTo>
                        <a:lnTo>
                          <a:pt x="336" y="155"/>
                        </a:lnTo>
                        <a:lnTo>
                          <a:pt x="346" y="163"/>
                        </a:lnTo>
                        <a:lnTo>
                          <a:pt x="356" y="172"/>
                        </a:lnTo>
                        <a:lnTo>
                          <a:pt x="368" y="182"/>
                        </a:lnTo>
                        <a:lnTo>
                          <a:pt x="377" y="191"/>
                        </a:lnTo>
                        <a:lnTo>
                          <a:pt x="387" y="199"/>
                        </a:lnTo>
                        <a:lnTo>
                          <a:pt x="397" y="208"/>
                        </a:lnTo>
                        <a:lnTo>
                          <a:pt x="407" y="217"/>
                        </a:lnTo>
                        <a:lnTo>
                          <a:pt x="416" y="226"/>
                        </a:lnTo>
                        <a:lnTo>
                          <a:pt x="426" y="235"/>
                        </a:lnTo>
                        <a:lnTo>
                          <a:pt x="434" y="244"/>
                        </a:lnTo>
                        <a:lnTo>
                          <a:pt x="443" y="254"/>
                        </a:lnTo>
                        <a:lnTo>
                          <a:pt x="451" y="263"/>
                        </a:lnTo>
                        <a:lnTo>
                          <a:pt x="460" y="272"/>
                        </a:lnTo>
                        <a:lnTo>
                          <a:pt x="480" y="294"/>
                        </a:lnTo>
                        <a:lnTo>
                          <a:pt x="480" y="295"/>
                        </a:lnTo>
                        <a:lnTo>
                          <a:pt x="495" y="311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1" name="Freeform 64"/>
                  <p:cNvSpPr>
                    <a:spLocks/>
                  </p:cNvSpPr>
                  <p:nvPr/>
                </p:nvSpPr>
                <p:spPr bwMode="auto">
                  <a:xfrm>
                    <a:off x="2895" y="2838"/>
                    <a:ext cx="165" cy="60"/>
                  </a:xfrm>
                  <a:custGeom>
                    <a:avLst/>
                    <a:gdLst>
                      <a:gd name="T0" fmla="*/ 160 w 714"/>
                      <a:gd name="T1" fmla="*/ 16 h 247"/>
                      <a:gd name="T2" fmla="*/ 165 w 714"/>
                      <a:gd name="T3" fmla="*/ 31 h 247"/>
                      <a:gd name="T4" fmla="*/ 161 w 714"/>
                      <a:gd name="T5" fmla="*/ 49 h 247"/>
                      <a:gd name="T6" fmla="*/ 150 w 714"/>
                      <a:gd name="T7" fmla="*/ 60 h 247"/>
                      <a:gd name="T8" fmla="*/ 26 w 714"/>
                      <a:gd name="T9" fmla="*/ 60 h 247"/>
                      <a:gd name="T10" fmla="*/ 13 w 714"/>
                      <a:gd name="T11" fmla="*/ 52 h 247"/>
                      <a:gd name="T12" fmla="*/ 0 w 714"/>
                      <a:gd name="T13" fmla="*/ 31 h 247"/>
                      <a:gd name="T14" fmla="*/ 7 w 714"/>
                      <a:gd name="T15" fmla="*/ 9 h 247"/>
                      <a:gd name="T16" fmla="*/ 11 w 714"/>
                      <a:gd name="T17" fmla="*/ 8 h 247"/>
                      <a:gd name="T18" fmla="*/ 14 w 714"/>
                      <a:gd name="T19" fmla="*/ 7 h 247"/>
                      <a:gd name="T20" fmla="*/ 18 w 714"/>
                      <a:gd name="T21" fmla="*/ 6 h 247"/>
                      <a:gd name="T22" fmla="*/ 22 w 714"/>
                      <a:gd name="T23" fmla="*/ 5 h 247"/>
                      <a:gd name="T24" fmla="*/ 26 w 714"/>
                      <a:gd name="T25" fmla="*/ 4 h 247"/>
                      <a:gd name="T26" fmla="*/ 30 w 714"/>
                      <a:gd name="T27" fmla="*/ 3 h 247"/>
                      <a:gd name="T28" fmla="*/ 34 w 714"/>
                      <a:gd name="T29" fmla="*/ 3 h 247"/>
                      <a:gd name="T30" fmla="*/ 37 w 714"/>
                      <a:gd name="T31" fmla="*/ 2 h 247"/>
                      <a:gd name="T32" fmla="*/ 42 w 714"/>
                      <a:gd name="T33" fmla="*/ 2 h 247"/>
                      <a:gd name="T34" fmla="*/ 46 w 714"/>
                      <a:gd name="T35" fmla="*/ 1 h 247"/>
                      <a:gd name="T36" fmla="*/ 50 w 714"/>
                      <a:gd name="T37" fmla="*/ 1 h 247"/>
                      <a:gd name="T38" fmla="*/ 55 w 714"/>
                      <a:gd name="T39" fmla="*/ 0 h 247"/>
                      <a:gd name="T40" fmla="*/ 59 w 714"/>
                      <a:gd name="T41" fmla="*/ 0 h 247"/>
                      <a:gd name="T42" fmla="*/ 63 w 714"/>
                      <a:gd name="T43" fmla="*/ 0 h 247"/>
                      <a:gd name="T44" fmla="*/ 67 w 714"/>
                      <a:gd name="T45" fmla="*/ 0 h 247"/>
                      <a:gd name="T46" fmla="*/ 72 w 714"/>
                      <a:gd name="T47" fmla="*/ 0 h 247"/>
                      <a:gd name="T48" fmla="*/ 76 w 714"/>
                      <a:gd name="T49" fmla="*/ 0 h 247"/>
                      <a:gd name="T50" fmla="*/ 80 w 714"/>
                      <a:gd name="T51" fmla="*/ 0 h 247"/>
                      <a:gd name="T52" fmla="*/ 85 w 714"/>
                      <a:gd name="T53" fmla="*/ 0 h 247"/>
                      <a:gd name="T54" fmla="*/ 89 w 714"/>
                      <a:gd name="T55" fmla="*/ 0 h 247"/>
                      <a:gd name="T56" fmla="*/ 93 w 714"/>
                      <a:gd name="T57" fmla="*/ 1 h 247"/>
                      <a:gd name="T58" fmla="*/ 98 w 714"/>
                      <a:gd name="T59" fmla="*/ 1 h 247"/>
                      <a:gd name="T60" fmla="*/ 102 w 714"/>
                      <a:gd name="T61" fmla="*/ 2 h 247"/>
                      <a:gd name="T62" fmla="*/ 106 w 714"/>
                      <a:gd name="T63" fmla="*/ 2 h 247"/>
                      <a:gd name="T64" fmla="*/ 110 w 714"/>
                      <a:gd name="T65" fmla="*/ 2 h 247"/>
                      <a:gd name="T66" fmla="*/ 115 w 714"/>
                      <a:gd name="T67" fmla="*/ 3 h 247"/>
                      <a:gd name="T68" fmla="*/ 119 w 714"/>
                      <a:gd name="T69" fmla="*/ 4 h 247"/>
                      <a:gd name="T70" fmla="*/ 123 w 714"/>
                      <a:gd name="T71" fmla="*/ 4 h 247"/>
                      <a:gd name="T72" fmla="*/ 127 w 714"/>
                      <a:gd name="T73" fmla="*/ 5 h 247"/>
                      <a:gd name="T74" fmla="*/ 131 w 714"/>
                      <a:gd name="T75" fmla="*/ 6 h 247"/>
                      <a:gd name="T76" fmla="*/ 135 w 714"/>
                      <a:gd name="T77" fmla="*/ 7 h 247"/>
                      <a:gd name="T78" fmla="*/ 139 w 714"/>
                      <a:gd name="T79" fmla="*/ 8 h 247"/>
                      <a:gd name="T80" fmla="*/ 143 w 714"/>
                      <a:gd name="T81" fmla="*/ 9 h 247"/>
                      <a:gd name="T82" fmla="*/ 147 w 714"/>
                      <a:gd name="T83" fmla="*/ 10 h 247"/>
                      <a:gd name="T84" fmla="*/ 158 w 714"/>
                      <a:gd name="T85" fmla="*/ 14 h 247"/>
                      <a:gd name="T86" fmla="*/ 158 w 714"/>
                      <a:gd name="T87" fmla="*/ 13 h 247"/>
                      <a:gd name="T88" fmla="*/ 160 w 714"/>
                      <a:gd name="T89" fmla="*/ 16 h 24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714" h="247">
                        <a:moveTo>
                          <a:pt x="691" y="65"/>
                        </a:moveTo>
                        <a:lnTo>
                          <a:pt x="714" y="126"/>
                        </a:lnTo>
                        <a:lnTo>
                          <a:pt x="695" y="202"/>
                        </a:lnTo>
                        <a:lnTo>
                          <a:pt x="651" y="247"/>
                        </a:lnTo>
                        <a:lnTo>
                          <a:pt x="113" y="247"/>
                        </a:lnTo>
                        <a:lnTo>
                          <a:pt x="56" y="215"/>
                        </a:lnTo>
                        <a:lnTo>
                          <a:pt x="0" y="126"/>
                        </a:lnTo>
                        <a:lnTo>
                          <a:pt x="31" y="37"/>
                        </a:lnTo>
                        <a:lnTo>
                          <a:pt x="46" y="32"/>
                        </a:lnTo>
                        <a:lnTo>
                          <a:pt x="62" y="28"/>
                        </a:lnTo>
                        <a:lnTo>
                          <a:pt x="78" y="24"/>
                        </a:lnTo>
                        <a:lnTo>
                          <a:pt x="94" y="21"/>
                        </a:lnTo>
                        <a:lnTo>
                          <a:pt x="111" y="17"/>
                        </a:lnTo>
                        <a:lnTo>
                          <a:pt x="128" y="14"/>
                        </a:lnTo>
                        <a:lnTo>
                          <a:pt x="145" y="12"/>
                        </a:lnTo>
                        <a:lnTo>
                          <a:pt x="162" y="9"/>
                        </a:lnTo>
                        <a:lnTo>
                          <a:pt x="181" y="7"/>
                        </a:lnTo>
                        <a:lnTo>
                          <a:pt x="199" y="5"/>
                        </a:lnTo>
                        <a:lnTo>
                          <a:pt x="216" y="4"/>
                        </a:lnTo>
                        <a:lnTo>
                          <a:pt x="236" y="2"/>
                        </a:lnTo>
                        <a:lnTo>
                          <a:pt x="254" y="1"/>
                        </a:lnTo>
                        <a:lnTo>
                          <a:pt x="272" y="1"/>
                        </a:lnTo>
                        <a:lnTo>
                          <a:pt x="290" y="0"/>
                        </a:lnTo>
                        <a:lnTo>
                          <a:pt x="310" y="0"/>
                        </a:lnTo>
                        <a:lnTo>
                          <a:pt x="328" y="0"/>
                        </a:lnTo>
                        <a:lnTo>
                          <a:pt x="348" y="0"/>
                        </a:lnTo>
                        <a:lnTo>
                          <a:pt x="366" y="1"/>
                        </a:lnTo>
                        <a:lnTo>
                          <a:pt x="385" y="2"/>
                        </a:lnTo>
                        <a:lnTo>
                          <a:pt x="404" y="4"/>
                        </a:lnTo>
                        <a:lnTo>
                          <a:pt x="422" y="5"/>
                        </a:lnTo>
                        <a:lnTo>
                          <a:pt x="441" y="7"/>
                        </a:lnTo>
                        <a:lnTo>
                          <a:pt x="460" y="8"/>
                        </a:lnTo>
                        <a:lnTo>
                          <a:pt x="478" y="10"/>
                        </a:lnTo>
                        <a:lnTo>
                          <a:pt x="496" y="13"/>
                        </a:lnTo>
                        <a:lnTo>
                          <a:pt x="514" y="16"/>
                        </a:lnTo>
                        <a:lnTo>
                          <a:pt x="533" y="18"/>
                        </a:lnTo>
                        <a:lnTo>
                          <a:pt x="550" y="22"/>
                        </a:lnTo>
                        <a:lnTo>
                          <a:pt x="567" y="25"/>
                        </a:lnTo>
                        <a:lnTo>
                          <a:pt x="585" y="29"/>
                        </a:lnTo>
                        <a:lnTo>
                          <a:pt x="601" y="33"/>
                        </a:lnTo>
                        <a:lnTo>
                          <a:pt x="618" y="37"/>
                        </a:lnTo>
                        <a:lnTo>
                          <a:pt x="634" y="41"/>
                        </a:lnTo>
                        <a:lnTo>
                          <a:pt x="682" y="56"/>
                        </a:lnTo>
                        <a:lnTo>
                          <a:pt x="682" y="55"/>
                        </a:lnTo>
                        <a:lnTo>
                          <a:pt x="691" y="6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2" name="Freeform 65"/>
                  <p:cNvSpPr>
                    <a:spLocks/>
                  </p:cNvSpPr>
                  <p:nvPr/>
                </p:nvSpPr>
                <p:spPr bwMode="auto">
                  <a:xfrm>
                    <a:off x="2783" y="2858"/>
                    <a:ext cx="126" cy="105"/>
                  </a:xfrm>
                  <a:custGeom>
                    <a:avLst/>
                    <a:gdLst>
                      <a:gd name="T0" fmla="*/ 91 w 539"/>
                      <a:gd name="T1" fmla="*/ 0 h 429"/>
                      <a:gd name="T2" fmla="*/ 112 w 539"/>
                      <a:gd name="T3" fmla="*/ 11 h 429"/>
                      <a:gd name="T4" fmla="*/ 126 w 539"/>
                      <a:gd name="T5" fmla="*/ 34 h 429"/>
                      <a:gd name="T6" fmla="*/ 124 w 539"/>
                      <a:gd name="T7" fmla="*/ 45 h 429"/>
                      <a:gd name="T8" fmla="*/ 41 w 539"/>
                      <a:gd name="T9" fmla="*/ 105 h 429"/>
                      <a:gd name="T10" fmla="*/ 23 w 539"/>
                      <a:gd name="T11" fmla="*/ 103 h 429"/>
                      <a:gd name="T12" fmla="*/ 5 w 539"/>
                      <a:gd name="T13" fmla="*/ 92 h 429"/>
                      <a:gd name="T14" fmla="*/ 0 w 539"/>
                      <a:gd name="T15" fmla="*/ 66 h 429"/>
                      <a:gd name="T16" fmla="*/ 3 w 539"/>
                      <a:gd name="T17" fmla="*/ 62 h 429"/>
                      <a:gd name="T18" fmla="*/ 7 w 539"/>
                      <a:gd name="T19" fmla="*/ 59 h 429"/>
                      <a:gd name="T20" fmla="*/ 10 w 539"/>
                      <a:gd name="T21" fmla="*/ 56 h 429"/>
                      <a:gd name="T22" fmla="*/ 14 w 539"/>
                      <a:gd name="T23" fmla="*/ 52 h 429"/>
                      <a:gd name="T24" fmla="*/ 18 w 539"/>
                      <a:gd name="T25" fmla="*/ 48 h 429"/>
                      <a:gd name="T26" fmla="*/ 22 w 539"/>
                      <a:gd name="T27" fmla="*/ 45 h 429"/>
                      <a:gd name="T28" fmla="*/ 25 w 539"/>
                      <a:gd name="T29" fmla="*/ 41 h 429"/>
                      <a:gd name="T30" fmla="*/ 29 w 539"/>
                      <a:gd name="T31" fmla="*/ 38 h 429"/>
                      <a:gd name="T32" fmla="*/ 33 w 539"/>
                      <a:gd name="T33" fmla="*/ 35 h 429"/>
                      <a:gd name="T34" fmla="*/ 38 w 539"/>
                      <a:gd name="T35" fmla="*/ 31 h 429"/>
                      <a:gd name="T36" fmla="*/ 42 w 539"/>
                      <a:gd name="T37" fmla="*/ 28 h 429"/>
                      <a:gd name="T38" fmla="*/ 46 w 539"/>
                      <a:gd name="T39" fmla="*/ 25 h 429"/>
                      <a:gd name="T40" fmla="*/ 51 w 539"/>
                      <a:gd name="T41" fmla="*/ 22 h 429"/>
                      <a:gd name="T42" fmla="*/ 55 w 539"/>
                      <a:gd name="T43" fmla="*/ 19 h 429"/>
                      <a:gd name="T44" fmla="*/ 59 w 539"/>
                      <a:gd name="T45" fmla="*/ 16 h 429"/>
                      <a:gd name="T46" fmla="*/ 64 w 539"/>
                      <a:gd name="T47" fmla="*/ 13 h 429"/>
                      <a:gd name="T48" fmla="*/ 68 w 539"/>
                      <a:gd name="T49" fmla="*/ 10 h 429"/>
                      <a:gd name="T50" fmla="*/ 72 w 539"/>
                      <a:gd name="T51" fmla="*/ 8 h 429"/>
                      <a:gd name="T52" fmla="*/ 77 w 539"/>
                      <a:gd name="T53" fmla="*/ 5 h 429"/>
                      <a:gd name="T54" fmla="*/ 87 w 539"/>
                      <a:gd name="T55" fmla="*/ 1 h 429"/>
                      <a:gd name="T56" fmla="*/ 87 w 539"/>
                      <a:gd name="T57" fmla="*/ 1 h 429"/>
                      <a:gd name="T58" fmla="*/ 91 w 539"/>
                      <a:gd name="T59" fmla="*/ 0 h 429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539" h="429">
                        <a:moveTo>
                          <a:pt x="390" y="0"/>
                        </a:moveTo>
                        <a:lnTo>
                          <a:pt x="480" y="45"/>
                        </a:lnTo>
                        <a:lnTo>
                          <a:pt x="539" y="137"/>
                        </a:lnTo>
                        <a:lnTo>
                          <a:pt x="531" y="185"/>
                        </a:lnTo>
                        <a:lnTo>
                          <a:pt x="174" y="429"/>
                        </a:lnTo>
                        <a:lnTo>
                          <a:pt x="99" y="422"/>
                        </a:lnTo>
                        <a:lnTo>
                          <a:pt x="21" y="374"/>
                        </a:lnTo>
                        <a:lnTo>
                          <a:pt x="0" y="269"/>
                        </a:lnTo>
                        <a:lnTo>
                          <a:pt x="14" y="255"/>
                        </a:lnTo>
                        <a:lnTo>
                          <a:pt x="28" y="240"/>
                        </a:lnTo>
                        <a:lnTo>
                          <a:pt x="43" y="227"/>
                        </a:lnTo>
                        <a:lnTo>
                          <a:pt x="59" y="212"/>
                        </a:lnTo>
                        <a:lnTo>
                          <a:pt x="75" y="197"/>
                        </a:lnTo>
                        <a:lnTo>
                          <a:pt x="92" y="183"/>
                        </a:lnTo>
                        <a:lnTo>
                          <a:pt x="108" y="168"/>
                        </a:lnTo>
                        <a:lnTo>
                          <a:pt x="126" y="155"/>
                        </a:lnTo>
                        <a:lnTo>
                          <a:pt x="143" y="141"/>
                        </a:lnTo>
                        <a:lnTo>
                          <a:pt x="161" y="127"/>
                        </a:lnTo>
                        <a:lnTo>
                          <a:pt x="180" y="113"/>
                        </a:lnTo>
                        <a:lnTo>
                          <a:pt x="198" y="101"/>
                        </a:lnTo>
                        <a:lnTo>
                          <a:pt x="217" y="88"/>
                        </a:lnTo>
                        <a:lnTo>
                          <a:pt x="236" y="76"/>
                        </a:lnTo>
                        <a:lnTo>
                          <a:pt x="254" y="64"/>
                        </a:lnTo>
                        <a:lnTo>
                          <a:pt x="273" y="53"/>
                        </a:lnTo>
                        <a:lnTo>
                          <a:pt x="292" y="41"/>
                        </a:lnTo>
                        <a:lnTo>
                          <a:pt x="310" y="31"/>
                        </a:lnTo>
                        <a:lnTo>
                          <a:pt x="329" y="22"/>
                        </a:lnTo>
                        <a:lnTo>
                          <a:pt x="371" y="3"/>
                        </a:lnTo>
                        <a:lnTo>
                          <a:pt x="371" y="4"/>
                        </a:lnTo>
                        <a:lnTo>
                          <a:pt x="390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3" name="Freeform 66"/>
                  <p:cNvSpPr>
                    <a:spLocks/>
                  </p:cNvSpPr>
                  <p:nvPr/>
                </p:nvSpPr>
                <p:spPr bwMode="auto">
                  <a:xfrm>
                    <a:off x="2719" y="2945"/>
                    <a:ext cx="90" cy="126"/>
                  </a:xfrm>
                  <a:custGeom>
                    <a:avLst/>
                    <a:gdLst>
                      <a:gd name="T0" fmla="*/ 47 w 392"/>
                      <a:gd name="T1" fmla="*/ 0 h 508"/>
                      <a:gd name="T2" fmla="*/ 70 w 392"/>
                      <a:gd name="T3" fmla="*/ 5 h 508"/>
                      <a:gd name="T4" fmla="*/ 87 w 392"/>
                      <a:gd name="T5" fmla="*/ 16 h 508"/>
                      <a:gd name="T6" fmla="*/ 90 w 392"/>
                      <a:gd name="T7" fmla="*/ 34 h 508"/>
                      <a:gd name="T8" fmla="*/ 50 w 392"/>
                      <a:gd name="T9" fmla="*/ 121 h 508"/>
                      <a:gd name="T10" fmla="*/ 38 w 392"/>
                      <a:gd name="T11" fmla="*/ 126 h 508"/>
                      <a:gd name="T12" fmla="*/ 16 w 392"/>
                      <a:gd name="T13" fmla="*/ 122 h 508"/>
                      <a:gd name="T14" fmla="*/ 0 w 392"/>
                      <a:gd name="T15" fmla="*/ 106 h 508"/>
                      <a:gd name="T16" fmla="*/ 0 w 392"/>
                      <a:gd name="T17" fmla="*/ 103 h 508"/>
                      <a:gd name="T18" fmla="*/ 1 w 392"/>
                      <a:gd name="T19" fmla="*/ 100 h 508"/>
                      <a:gd name="T20" fmla="*/ 2 w 392"/>
                      <a:gd name="T21" fmla="*/ 97 h 508"/>
                      <a:gd name="T22" fmla="*/ 2 w 392"/>
                      <a:gd name="T23" fmla="*/ 94 h 508"/>
                      <a:gd name="T24" fmla="*/ 3 w 392"/>
                      <a:gd name="T25" fmla="*/ 91 h 508"/>
                      <a:gd name="T26" fmla="*/ 4 w 392"/>
                      <a:gd name="T27" fmla="*/ 88 h 508"/>
                      <a:gd name="T28" fmla="*/ 5 w 392"/>
                      <a:gd name="T29" fmla="*/ 84 h 508"/>
                      <a:gd name="T30" fmla="*/ 6 w 392"/>
                      <a:gd name="T31" fmla="*/ 81 h 508"/>
                      <a:gd name="T32" fmla="*/ 6 w 392"/>
                      <a:gd name="T33" fmla="*/ 78 h 508"/>
                      <a:gd name="T34" fmla="*/ 7 w 392"/>
                      <a:gd name="T35" fmla="*/ 75 h 508"/>
                      <a:gd name="T36" fmla="*/ 9 w 392"/>
                      <a:gd name="T37" fmla="*/ 72 h 508"/>
                      <a:gd name="T38" fmla="*/ 10 w 392"/>
                      <a:gd name="T39" fmla="*/ 68 h 508"/>
                      <a:gd name="T40" fmla="*/ 11 w 392"/>
                      <a:gd name="T41" fmla="*/ 65 h 508"/>
                      <a:gd name="T42" fmla="*/ 12 w 392"/>
                      <a:gd name="T43" fmla="*/ 62 h 508"/>
                      <a:gd name="T44" fmla="*/ 14 w 392"/>
                      <a:gd name="T45" fmla="*/ 59 h 508"/>
                      <a:gd name="T46" fmla="*/ 15 w 392"/>
                      <a:gd name="T47" fmla="*/ 55 h 508"/>
                      <a:gd name="T48" fmla="*/ 16 w 392"/>
                      <a:gd name="T49" fmla="*/ 52 h 508"/>
                      <a:gd name="T50" fmla="*/ 18 w 392"/>
                      <a:gd name="T51" fmla="*/ 49 h 508"/>
                      <a:gd name="T52" fmla="*/ 19 w 392"/>
                      <a:gd name="T53" fmla="*/ 46 h 508"/>
                      <a:gd name="T54" fmla="*/ 21 w 392"/>
                      <a:gd name="T55" fmla="*/ 42 h 508"/>
                      <a:gd name="T56" fmla="*/ 22 w 392"/>
                      <a:gd name="T57" fmla="*/ 39 h 508"/>
                      <a:gd name="T58" fmla="*/ 24 w 392"/>
                      <a:gd name="T59" fmla="*/ 36 h 508"/>
                      <a:gd name="T60" fmla="*/ 25 w 392"/>
                      <a:gd name="T61" fmla="*/ 33 h 508"/>
                      <a:gd name="T62" fmla="*/ 27 w 392"/>
                      <a:gd name="T63" fmla="*/ 30 h 508"/>
                      <a:gd name="T64" fmla="*/ 29 w 392"/>
                      <a:gd name="T65" fmla="*/ 27 h 508"/>
                      <a:gd name="T66" fmla="*/ 31 w 392"/>
                      <a:gd name="T67" fmla="*/ 24 h 508"/>
                      <a:gd name="T68" fmla="*/ 32 w 392"/>
                      <a:gd name="T69" fmla="*/ 21 h 508"/>
                      <a:gd name="T70" fmla="*/ 34 w 392"/>
                      <a:gd name="T71" fmla="*/ 19 h 508"/>
                      <a:gd name="T72" fmla="*/ 36 w 392"/>
                      <a:gd name="T73" fmla="*/ 16 h 508"/>
                      <a:gd name="T74" fmla="*/ 37 w 392"/>
                      <a:gd name="T75" fmla="*/ 13 h 508"/>
                      <a:gd name="T76" fmla="*/ 39 w 392"/>
                      <a:gd name="T77" fmla="*/ 11 h 508"/>
                      <a:gd name="T78" fmla="*/ 41 w 392"/>
                      <a:gd name="T79" fmla="*/ 8 h 508"/>
                      <a:gd name="T80" fmla="*/ 45 w 392"/>
                      <a:gd name="T81" fmla="*/ 2 h 508"/>
                      <a:gd name="T82" fmla="*/ 47 w 392"/>
                      <a:gd name="T83" fmla="*/ 0 h 50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92" h="508">
                        <a:moveTo>
                          <a:pt x="206" y="0"/>
                        </a:moveTo>
                        <a:lnTo>
                          <a:pt x="304" y="21"/>
                        </a:lnTo>
                        <a:lnTo>
                          <a:pt x="377" y="66"/>
                        </a:lnTo>
                        <a:lnTo>
                          <a:pt x="392" y="137"/>
                        </a:lnTo>
                        <a:lnTo>
                          <a:pt x="216" y="489"/>
                        </a:lnTo>
                        <a:lnTo>
                          <a:pt x="166" y="508"/>
                        </a:lnTo>
                        <a:lnTo>
                          <a:pt x="71" y="492"/>
                        </a:lnTo>
                        <a:lnTo>
                          <a:pt x="0" y="428"/>
                        </a:lnTo>
                        <a:lnTo>
                          <a:pt x="1" y="416"/>
                        </a:lnTo>
                        <a:lnTo>
                          <a:pt x="4" y="404"/>
                        </a:lnTo>
                        <a:lnTo>
                          <a:pt x="7" y="392"/>
                        </a:lnTo>
                        <a:lnTo>
                          <a:pt x="9" y="379"/>
                        </a:lnTo>
                        <a:lnTo>
                          <a:pt x="13" y="366"/>
                        </a:lnTo>
                        <a:lnTo>
                          <a:pt x="16" y="354"/>
                        </a:lnTo>
                        <a:lnTo>
                          <a:pt x="20" y="340"/>
                        </a:lnTo>
                        <a:lnTo>
                          <a:pt x="24" y="328"/>
                        </a:lnTo>
                        <a:lnTo>
                          <a:pt x="28" y="315"/>
                        </a:lnTo>
                        <a:lnTo>
                          <a:pt x="32" y="301"/>
                        </a:lnTo>
                        <a:lnTo>
                          <a:pt x="38" y="289"/>
                        </a:lnTo>
                        <a:lnTo>
                          <a:pt x="43" y="275"/>
                        </a:lnTo>
                        <a:lnTo>
                          <a:pt x="48" y="262"/>
                        </a:lnTo>
                        <a:lnTo>
                          <a:pt x="53" y="249"/>
                        </a:lnTo>
                        <a:lnTo>
                          <a:pt x="59" y="236"/>
                        </a:lnTo>
                        <a:lnTo>
                          <a:pt x="65" y="222"/>
                        </a:lnTo>
                        <a:lnTo>
                          <a:pt x="71" y="210"/>
                        </a:lnTo>
                        <a:lnTo>
                          <a:pt x="77" y="197"/>
                        </a:lnTo>
                        <a:lnTo>
                          <a:pt x="84" y="184"/>
                        </a:lnTo>
                        <a:lnTo>
                          <a:pt x="91" y="171"/>
                        </a:lnTo>
                        <a:lnTo>
                          <a:pt x="97" y="158"/>
                        </a:lnTo>
                        <a:lnTo>
                          <a:pt x="104" y="146"/>
                        </a:lnTo>
                        <a:lnTo>
                          <a:pt x="111" y="133"/>
                        </a:lnTo>
                        <a:lnTo>
                          <a:pt x="118" y="122"/>
                        </a:lnTo>
                        <a:lnTo>
                          <a:pt x="125" y="109"/>
                        </a:lnTo>
                        <a:lnTo>
                          <a:pt x="133" y="98"/>
                        </a:lnTo>
                        <a:lnTo>
                          <a:pt x="140" y="86"/>
                        </a:lnTo>
                        <a:lnTo>
                          <a:pt x="148" y="75"/>
                        </a:lnTo>
                        <a:lnTo>
                          <a:pt x="155" y="64"/>
                        </a:lnTo>
                        <a:lnTo>
                          <a:pt x="163" y="53"/>
                        </a:lnTo>
                        <a:lnTo>
                          <a:pt x="171" y="43"/>
                        </a:lnTo>
                        <a:lnTo>
                          <a:pt x="177" y="33"/>
                        </a:lnTo>
                        <a:lnTo>
                          <a:pt x="197" y="9"/>
                        </a:lnTo>
                        <a:lnTo>
                          <a:pt x="206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4" name="Freeform 67"/>
                  <p:cNvSpPr>
                    <a:spLocks/>
                  </p:cNvSpPr>
                  <p:nvPr/>
                </p:nvSpPr>
                <p:spPr bwMode="auto">
                  <a:xfrm>
                    <a:off x="2714" y="3066"/>
                    <a:ext cx="62" cy="135"/>
                  </a:xfrm>
                  <a:custGeom>
                    <a:avLst/>
                    <a:gdLst>
                      <a:gd name="T0" fmla="*/ 1 w 263"/>
                      <a:gd name="T1" fmla="*/ 12 h 550"/>
                      <a:gd name="T2" fmla="*/ 21 w 263"/>
                      <a:gd name="T3" fmla="*/ 0 h 550"/>
                      <a:gd name="T4" fmla="*/ 42 w 263"/>
                      <a:gd name="T5" fmla="*/ 4 h 550"/>
                      <a:gd name="T6" fmla="*/ 52 w 263"/>
                      <a:gd name="T7" fmla="*/ 16 h 550"/>
                      <a:gd name="T8" fmla="*/ 62 w 263"/>
                      <a:gd name="T9" fmla="*/ 113 h 550"/>
                      <a:gd name="T10" fmla="*/ 54 w 263"/>
                      <a:gd name="T11" fmla="*/ 130 h 550"/>
                      <a:gd name="T12" fmla="*/ 35 w 263"/>
                      <a:gd name="T13" fmla="*/ 135 h 550"/>
                      <a:gd name="T14" fmla="*/ 12 w 263"/>
                      <a:gd name="T15" fmla="*/ 129 h 550"/>
                      <a:gd name="T16" fmla="*/ 11 w 263"/>
                      <a:gd name="T17" fmla="*/ 124 h 550"/>
                      <a:gd name="T18" fmla="*/ 10 w 263"/>
                      <a:gd name="T19" fmla="*/ 119 h 550"/>
                      <a:gd name="T20" fmla="*/ 8 w 263"/>
                      <a:gd name="T21" fmla="*/ 114 h 550"/>
                      <a:gd name="T22" fmla="*/ 8 w 263"/>
                      <a:gd name="T23" fmla="*/ 109 h 550"/>
                      <a:gd name="T24" fmla="*/ 6 w 263"/>
                      <a:gd name="T25" fmla="*/ 104 h 550"/>
                      <a:gd name="T26" fmla="*/ 6 w 263"/>
                      <a:gd name="T27" fmla="*/ 99 h 550"/>
                      <a:gd name="T28" fmla="*/ 5 w 263"/>
                      <a:gd name="T29" fmla="*/ 94 h 550"/>
                      <a:gd name="T30" fmla="*/ 4 w 263"/>
                      <a:gd name="T31" fmla="*/ 88 h 550"/>
                      <a:gd name="T32" fmla="*/ 3 w 263"/>
                      <a:gd name="T33" fmla="*/ 82 h 550"/>
                      <a:gd name="T34" fmla="*/ 3 w 263"/>
                      <a:gd name="T35" fmla="*/ 77 h 550"/>
                      <a:gd name="T36" fmla="*/ 2 w 263"/>
                      <a:gd name="T37" fmla="*/ 71 h 550"/>
                      <a:gd name="T38" fmla="*/ 2 w 263"/>
                      <a:gd name="T39" fmla="*/ 66 h 550"/>
                      <a:gd name="T40" fmla="*/ 1 w 263"/>
                      <a:gd name="T41" fmla="*/ 60 h 550"/>
                      <a:gd name="T42" fmla="*/ 1 w 263"/>
                      <a:gd name="T43" fmla="*/ 54 h 550"/>
                      <a:gd name="T44" fmla="*/ 0 w 263"/>
                      <a:gd name="T45" fmla="*/ 49 h 550"/>
                      <a:gd name="T46" fmla="*/ 0 w 263"/>
                      <a:gd name="T47" fmla="*/ 43 h 550"/>
                      <a:gd name="T48" fmla="*/ 0 w 263"/>
                      <a:gd name="T49" fmla="*/ 38 h 550"/>
                      <a:gd name="T50" fmla="*/ 0 w 263"/>
                      <a:gd name="T51" fmla="*/ 33 h 550"/>
                      <a:gd name="T52" fmla="*/ 0 w 263"/>
                      <a:gd name="T53" fmla="*/ 27 h 550"/>
                      <a:gd name="T54" fmla="*/ 0 w 263"/>
                      <a:gd name="T55" fmla="*/ 16 h 550"/>
                      <a:gd name="T56" fmla="*/ 1 w 263"/>
                      <a:gd name="T57" fmla="*/ 12 h 55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263" h="550">
                        <a:moveTo>
                          <a:pt x="4" y="50"/>
                        </a:moveTo>
                        <a:lnTo>
                          <a:pt x="87" y="0"/>
                        </a:lnTo>
                        <a:lnTo>
                          <a:pt x="180" y="16"/>
                        </a:lnTo>
                        <a:lnTo>
                          <a:pt x="220" y="66"/>
                        </a:lnTo>
                        <a:lnTo>
                          <a:pt x="263" y="460"/>
                        </a:lnTo>
                        <a:lnTo>
                          <a:pt x="228" y="530"/>
                        </a:lnTo>
                        <a:lnTo>
                          <a:pt x="147" y="550"/>
                        </a:lnTo>
                        <a:lnTo>
                          <a:pt x="52" y="524"/>
                        </a:lnTo>
                        <a:lnTo>
                          <a:pt x="47" y="505"/>
                        </a:lnTo>
                        <a:lnTo>
                          <a:pt x="41" y="486"/>
                        </a:lnTo>
                        <a:lnTo>
                          <a:pt x="36" y="466"/>
                        </a:lnTo>
                        <a:lnTo>
                          <a:pt x="32" y="444"/>
                        </a:lnTo>
                        <a:lnTo>
                          <a:pt x="27" y="424"/>
                        </a:lnTo>
                        <a:lnTo>
                          <a:pt x="24" y="402"/>
                        </a:lnTo>
                        <a:lnTo>
                          <a:pt x="20" y="381"/>
                        </a:lnTo>
                        <a:lnTo>
                          <a:pt x="17" y="358"/>
                        </a:lnTo>
                        <a:lnTo>
                          <a:pt x="14" y="335"/>
                        </a:lnTo>
                        <a:lnTo>
                          <a:pt x="11" y="312"/>
                        </a:lnTo>
                        <a:lnTo>
                          <a:pt x="9" y="289"/>
                        </a:lnTo>
                        <a:lnTo>
                          <a:pt x="7" y="267"/>
                        </a:lnTo>
                        <a:lnTo>
                          <a:pt x="4" y="245"/>
                        </a:lnTo>
                        <a:lnTo>
                          <a:pt x="3" y="222"/>
                        </a:lnTo>
                        <a:lnTo>
                          <a:pt x="2" y="199"/>
                        </a:lnTo>
                        <a:lnTo>
                          <a:pt x="1" y="177"/>
                        </a:lnTo>
                        <a:lnTo>
                          <a:pt x="1" y="155"/>
                        </a:lnTo>
                        <a:lnTo>
                          <a:pt x="0" y="134"/>
                        </a:lnTo>
                        <a:lnTo>
                          <a:pt x="0" y="112"/>
                        </a:lnTo>
                        <a:lnTo>
                          <a:pt x="2" y="66"/>
                        </a:lnTo>
                        <a:lnTo>
                          <a:pt x="4" y="5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5" name="Freeform 68"/>
                  <p:cNvSpPr>
                    <a:spLocks/>
                  </p:cNvSpPr>
                  <p:nvPr/>
                </p:nvSpPr>
                <p:spPr bwMode="auto">
                  <a:xfrm>
                    <a:off x="2734" y="3212"/>
                    <a:ext cx="123" cy="133"/>
                  </a:xfrm>
                  <a:custGeom>
                    <a:avLst/>
                    <a:gdLst>
                      <a:gd name="T0" fmla="*/ 1 w 536"/>
                      <a:gd name="T1" fmla="*/ 22 h 544"/>
                      <a:gd name="T2" fmla="*/ 11 w 536"/>
                      <a:gd name="T3" fmla="*/ 6 h 544"/>
                      <a:gd name="T4" fmla="*/ 31 w 536"/>
                      <a:gd name="T5" fmla="*/ 0 h 544"/>
                      <a:gd name="T6" fmla="*/ 48 w 536"/>
                      <a:gd name="T7" fmla="*/ 6 h 544"/>
                      <a:gd name="T8" fmla="*/ 118 w 536"/>
                      <a:gd name="T9" fmla="*/ 94 h 544"/>
                      <a:gd name="T10" fmla="*/ 123 w 536"/>
                      <a:gd name="T11" fmla="*/ 110 h 544"/>
                      <a:gd name="T12" fmla="*/ 106 w 536"/>
                      <a:gd name="T13" fmla="*/ 122 h 544"/>
                      <a:gd name="T14" fmla="*/ 86 w 536"/>
                      <a:gd name="T15" fmla="*/ 133 h 544"/>
                      <a:gd name="T16" fmla="*/ 84 w 536"/>
                      <a:gd name="T17" fmla="*/ 131 h 544"/>
                      <a:gd name="T18" fmla="*/ 81 w 536"/>
                      <a:gd name="T19" fmla="*/ 130 h 544"/>
                      <a:gd name="T20" fmla="*/ 79 w 536"/>
                      <a:gd name="T21" fmla="*/ 128 h 544"/>
                      <a:gd name="T22" fmla="*/ 77 w 536"/>
                      <a:gd name="T23" fmla="*/ 126 h 544"/>
                      <a:gd name="T24" fmla="*/ 75 w 536"/>
                      <a:gd name="T25" fmla="*/ 124 h 544"/>
                      <a:gd name="T26" fmla="*/ 72 w 536"/>
                      <a:gd name="T27" fmla="*/ 122 h 544"/>
                      <a:gd name="T28" fmla="*/ 70 w 536"/>
                      <a:gd name="T29" fmla="*/ 120 h 544"/>
                      <a:gd name="T30" fmla="*/ 68 w 536"/>
                      <a:gd name="T31" fmla="*/ 118 h 544"/>
                      <a:gd name="T32" fmla="*/ 65 w 536"/>
                      <a:gd name="T33" fmla="*/ 116 h 544"/>
                      <a:gd name="T34" fmla="*/ 63 w 536"/>
                      <a:gd name="T35" fmla="*/ 114 h 544"/>
                      <a:gd name="T36" fmla="*/ 61 w 536"/>
                      <a:gd name="T37" fmla="*/ 111 h 544"/>
                      <a:gd name="T38" fmla="*/ 59 w 536"/>
                      <a:gd name="T39" fmla="*/ 109 h 544"/>
                      <a:gd name="T40" fmla="*/ 56 w 536"/>
                      <a:gd name="T41" fmla="*/ 107 h 544"/>
                      <a:gd name="T42" fmla="*/ 54 w 536"/>
                      <a:gd name="T43" fmla="*/ 104 h 544"/>
                      <a:gd name="T44" fmla="*/ 52 w 536"/>
                      <a:gd name="T45" fmla="*/ 102 h 544"/>
                      <a:gd name="T46" fmla="*/ 49 w 536"/>
                      <a:gd name="T47" fmla="*/ 100 h 544"/>
                      <a:gd name="T48" fmla="*/ 47 w 536"/>
                      <a:gd name="T49" fmla="*/ 97 h 544"/>
                      <a:gd name="T50" fmla="*/ 45 w 536"/>
                      <a:gd name="T51" fmla="*/ 95 h 544"/>
                      <a:gd name="T52" fmla="*/ 43 w 536"/>
                      <a:gd name="T53" fmla="*/ 92 h 544"/>
                      <a:gd name="T54" fmla="*/ 41 w 536"/>
                      <a:gd name="T55" fmla="*/ 89 h 544"/>
                      <a:gd name="T56" fmla="*/ 39 w 536"/>
                      <a:gd name="T57" fmla="*/ 87 h 544"/>
                      <a:gd name="T58" fmla="*/ 36 w 536"/>
                      <a:gd name="T59" fmla="*/ 84 h 544"/>
                      <a:gd name="T60" fmla="*/ 34 w 536"/>
                      <a:gd name="T61" fmla="*/ 82 h 544"/>
                      <a:gd name="T62" fmla="*/ 32 w 536"/>
                      <a:gd name="T63" fmla="*/ 79 h 544"/>
                      <a:gd name="T64" fmla="*/ 30 w 536"/>
                      <a:gd name="T65" fmla="*/ 76 h 544"/>
                      <a:gd name="T66" fmla="*/ 28 w 536"/>
                      <a:gd name="T67" fmla="*/ 73 h 544"/>
                      <a:gd name="T68" fmla="*/ 26 w 536"/>
                      <a:gd name="T69" fmla="*/ 71 h 544"/>
                      <a:gd name="T70" fmla="*/ 24 w 536"/>
                      <a:gd name="T71" fmla="*/ 68 h 544"/>
                      <a:gd name="T72" fmla="*/ 22 w 536"/>
                      <a:gd name="T73" fmla="*/ 65 h 544"/>
                      <a:gd name="T74" fmla="*/ 20 w 536"/>
                      <a:gd name="T75" fmla="*/ 62 h 544"/>
                      <a:gd name="T76" fmla="*/ 19 w 536"/>
                      <a:gd name="T77" fmla="*/ 60 h 544"/>
                      <a:gd name="T78" fmla="*/ 17 w 536"/>
                      <a:gd name="T79" fmla="*/ 57 h 544"/>
                      <a:gd name="T80" fmla="*/ 15 w 536"/>
                      <a:gd name="T81" fmla="*/ 54 h 544"/>
                      <a:gd name="T82" fmla="*/ 14 w 536"/>
                      <a:gd name="T83" fmla="*/ 51 h 544"/>
                      <a:gd name="T84" fmla="*/ 12 w 536"/>
                      <a:gd name="T85" fmla="*/ 48 h 544"/>
                      <a:gd name="T86" fmla="*/ 10 w 536"/>
                      <a:gd name="T87" fmla="*/ 45 h 544"/>
                      <a:gd name="T88" fmla="*/ 9 w 536"/>
                      <a:gd name="T89" fmla="*/ 43 h 544"/>
                      <a:gd name="T90" fmla="*/ 7 w 536"/>
                      <a:gd name="T91" fmla="*/ 40 h 544"/>
                      <a:gd name="T92" fmla="*/ 6 w 536"/>
                      <a:gd name="T93" fmla="*/ 37 h 544"/>
                      <a:gd name="T94" fmla="*/ 4 w 536"/>
                      <a:gd name="T95" fmla="*/ 35 h 544"/>
                      <a:gd name="T96" fmla="*/ 0 w 536"/>
                      <a:gd name="T97" fmla="*/ 25 h 544"/>
                      <a:gd name="T98" fmla="*/ 0 w 536"/>
                      <a:gd name="T99" fmla="*/ 25 h 544"/>
                      <a:gd name="T100" fmla="*/ 1 w 536"/>
                      <a:gd name="T101" fmla="*/ 22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536" h="544">
                        <a:moveTo>
                          <a:pt x="3" y="90"/>
                        </a:moveTo>
                        <a:lnTo>
                          <a:pt x="48" y="23"/>
                        </a:lnTo>
                        <a:lnTo>
                          <a:pt x="136" y="0"/>
                        </a:lnTo>
                        <a:lnTo>
                          <a:pt x="209" y="26"/>
                        </a:lnTo>
                        <a:lnTo>
                          <a:pt x="513" y="384"/>
                        </a:lnTo>
                        <a:lnTo>
                          <a:pt x="536" y="451"/>
                        </a:lnTo>
                        <a:lnTo>
                          <a:pt x="463" y="499"/>
                        </a:lnTo>
                        <a:lnTo>
                          <a:pt x="375" y="544"/>
                        </a:lnTo>
                        <a:lnTo>
                          <a:pt x="366" y="537"/>
                        </a:lnTo>
                        <a:lnTo>
                          <a:pt x="355" y="530"/>
                        </a:lnTo>
                        <a:lnTo>
                          <a:pt x="345" y="523"/>
                        </a:lnTo>
                        <a:lnTo>
                          <a:pt x="335" y="515"/>
                        </a:lnTo>
                        <a:lnTo>
                          <a:pt x="325" y="509"/>
                        </a:lnTo>
                        <a:lnTo>
                          <a:pt x="314" y="501"/>
                        </a:lnTo>
                        <a:lnTo>
                          <a:pt x="305" y="491"/>
                        </a:lnTo>
                        <a:lnTo>
                          <a:pt x="295" y="483"/>
                        </a:lnTo>
                        <a:lnTo>
                          <a:pt x="285" y="474"/>
                        </a:lnTo>
                        <a:lnTo>
                          <a:pt x="274" y="465"/>
                        </a:lnTo>
                        <a:lnTo>
                          <a:pt x="264" y="456"/>
                        </a:lnTo>
                        <a:lnTo>
                          <a:pt x="255" y="447"/>
                        </a:lnTo>
                        <a:lnTo>
                          <a:pt x="245" y="438"/>
                        </a:lnTo>
                        <a:lnTo>
                          <a:pt x="234" y="427"/>
                        </a:lnTo>
                        <a:lnTo>
                          <a:pt x="225" y="418"/>
                        </a:lnTo>
                        <a:lnTo>
                          <a:pt x="215" y="408"/>
                        </a:lnTo>
                        <a:lnTo>
                          <a:pt x="206" y="398"/>
                        </a:lnTo>
                        <a:lnTo>
                          <a:pt x="195" y="387"/>
                        </a:lnTo>
                        <a:lnTo>
                          <a:pt x="186" y="376"/>
                        </a:lnTo>
                        <a:lnTo>
                          <a:pt x="177" y="366"/>
                        </a:lnTo>
                        <a:lnTo>
                          <a:pt x="168" y="356"/>
                        </a:lnTo>
                        <a:lnTo>
                          <a:pt x="159" y="344"/>
                        </a:lnTo>
                        <a:lnTo>
                          <a:pt x="150" y="334"/>
                        </a:lnTo>
                        <a:lnTo>
                          <a:pt x="141" y="322"/>
                        </a:lnTo>
                        <a:lnTo>
                          <a:pt x="131" y="311"/>
                        </a:lnTo>
                        <a:lnTo>
                          <a:pt x="122" y="300"/>
                        </a:lnTo>
                        <a:lnTo>
                          <a:pt x="114" y="289"/>
                        </a:lnTo>
                        <a:lnTo>
                          <a:pt x="106" y="278"/>
                        </a:lnTo>
                        <a:lnTo>
                          <a:pt x="97" y="266"/>
                        </a:lnTo>
                        <a:lnTo>
                          <a:pt x="89" y="255"/>
                        </a:lnTo>
                        <a:lnTo>
                          <a:pt x="81" y="244"/>
                        </a:lnTo>
                        <a:lnTo>
                          <a:pt x="74" y="232"/>
                        </a:lnTo>
                        <a:lnTo>
                          <a:pt x="66" y="221"/>
                        </a:lnTo>
                        <a:lnTo>
                          <a:pt x="59" y="209"/>
                        </a:lnTo>
                        <a:lnTo>
                          <a:pt x="51" y="198"/>
                        </a:lnTo>
                        <a:lnTo>
                          <a:pt x="45" y="186"/>
                        </a:lnTo>
                        <a:lnTo>
                          <a:pt x="38" y="175"/>
                        </a:lnTo>
                        <a:lnTo>
                          <a:pt x="32" y="164"/>
                        </a:lnTo>
                        <a:lnTo>
                          <a:pt x="25" y="152"/>
                        </a:lnTo>
                        <a:lnTo>
                          <a:pt x="19" y="142"/>
                        </a:lnTo>
                        <a:lnTo>
                          <a:pt x="0" y="103"/>
                        </a:lnTo>
                        <a:lnTo>
                          <a:pt x="1" y="103"/>
                        </a:lnTo>
                        <a:lnTo>
                          <a:pt x="3" y="9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6" name="Freeform 69"/>
                  <p:cNvSpPr>
                    <a:spLocks/>
                  </p:cNvSpPr>
                  <p:nvPr/>
                </p:nvSpPr>
                <p:spPr bwMode="auto">
                  <a:xfrm>
                    <a:off x="2827" y="2900"/>
                    <a:ext cx="36" cy="38"/>
                  </a:xfrm>
                  <a:custGeom>
                    <a:avLst/>
                    <a:gdLst>
                      <a:gd name="T0" fmla="*/ 36 w 156"/>
                      <a:gd name="T1" fmla="*/ 19 h 156"/>
                      <a:gd name="T2" fmla="*/ 35 w 156"/>
                      <a:gd name="T3" fmla="*/ 14 h 156"/>
                      <a:gd name="T4" fmla="*/ 33 w 156"/>
                      <a:gd name="T5" fmla="*/ 10 h 156"/>
                      <a:gd name="T6" fmla="*/ 31 w 156"/>
                      <a:gd name="T7" fmla="*/ 6 h 156"/>
                      <a:gd name="T8" fmla="*/ 27 w 156"/>
                      <a:gd name="T9" fmla="*/ 2 h 156"/>
                      <a:gd name="T10" fmla="*/ 23 w 156"/>
                      <a:gd name="T11" fmla="*/ 1 h 156"/>
                      <a:gd name="T12" fmla="*/ 18 w 156"/>
                      <a:gd name="T13" fmla="*/ 0 h 156"/>
                      <a:gd name="T14" fmla="*/ 13 w 156"/>
                      <a:gd name="T15" fmla="*/ 1 h 156"/>
                      <a:gd name="T16" fmla="*/ 9 w 156"/>
                      <a:gd name="T17" fmla="*/ 2 h 156"/>
                      <a:gd name="T18" fmla="*/ 5 w 156"/>
                      <a:gd name="T19" fmla="*/ 6 h 156"/>
                      <a:gd name="T20" fmla="*/ 3 w 156"/>
                      <a:gd name="T21" fmla="*/ 10 h 156"/>
                      <a:gd name="T22" fmla="*/ 1 w 156"/>
                      <a:gd name="T23" fmla="*/ 14 h 156"/>
                      <a:gd name="T24" fmla="*/ 0 w 156"/>
                      <a:gd name="T25" fmla="*/ 19 h 156"/>
                      <a:gd name="T26" fmla="*/ 1 w 156"/>
                      <a:gd name="T27" fmla="*/ 24 h 156"/>
                      <a:gd name="T28" fmla="*/ 3 w 156"/>
                      <a:gd name="T29" fmla="*/ 29 h 156"/>
                      <a:gd name="T30" fmla="*/ 5 w 156"/>
                      <a:gd name="T31" fmla="*/ 33 h 156"/>
                      <a:gd name="T32" fmla="*/ 9 w 156"/>
                      <a:gd name="T33" fmla="*/ 35 h 156"/>
                      <a:gd name="T34" fmla="*/ 13 w 156"/>
                      <a:gd name="T35" fmla="*/ 37 h 156"/>
                      <a:gd name="T36" fmla="*/ 18 w 156"/>
                      <a:gd name="T37" fmla="*/ 38 h 156"/>
                      <a:gd name="T38" fmla="*/ 23 w 156"/>
                      <a:gd name="T39" fmla="*/ 37 h 156"/>
                      <a:gd name="T40" fmla="*/ 27 w 156"/>
                      <a:gd name="T41" fmla="*/ 35 h 156"/>
                      <a:gd name="T42" fmla="*/ 31 w 156"/>
                      <a:gd name="T43" fmla="*/ 33 h 156"/>
                      <a:gd name="T44" fmla="*/ 33 w 156"/>
                      <a:gd name="T45" fmla="*/ 29 h 156"/>
                      <a:gd name="T46" fmla="*/ 35 w 156"/>
                      <a:gd name="T47" fmla="*/ 24 h 156"/>
                      <a:gd name="T48" fmla="*/ 36 w 156"/>
                      <a:gd name="T49" fmla="*/ 19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3" y="23"/>
                        </a:lnTo>
                        <a:lnTo>
                          <a:pt x="117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8" y="3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8"/>
                        </a:lnTo>
                        <a:lnTo>
                          <a:pt x="0" y="78"/>
                        </a:lnTo>
                        <a:lnTo>
                          <a:pt x="3" y="98"/>
                        </a:lnTo>
                        <a:lnTo>
                          <a:pt x="11" y="118"/>
                        </a:lnTo>
                        <a:lnTo>
                          <a:pt x="23" y="134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7" y="156"/>
                        </a:lnTo>
                        <a:lnTo>
                          <a:pt x="98" y="153"/>
                        </a:lnTo>
                        <a:lnTo>
                          <a:pt x="117" y="145"/>
                        </a:lnTo>
                        <a:lnTo>
                          <a:pt x="133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7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2773" y="2972"/>
                    <a:ext cx="452" cy="16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9933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 eaLnBrk="1" hangingPunct="1"/>
                    <a:endParaRPr lang="en-US" altLang="en-US" b="1"/>
                  </a:p>
                </p:txBody>
              </p:sp>
              <p:sp>
                <p:nvSpPr>
                  <p:cNvPr id="1018" name="Freeform 71"/>
                  <p:cNvSpPr>
                    <a:spLocks/>
                  </p:cNvSpPr>
                  <p:nvPr/>
                </p:nvSpPr>
                <p:spPr bwMode="auto">
                  <a:xfrm rot="5079167">
                    <a:off x="2991" y="2480"/>
                    <a:ext cx="230" cy="427"/>
                  </a:xfrm>
                  <a:custGeom>
                    <a:avLst/>
                    <a:gdLst>
                      <a:gd name="T0" fmla="*/ 147 w 293"/>
                      <a:gd name="T1" fmla="*/ 115 h 397"/>
                      <a:gd name="T2" fmla="*/ 154 w 293"/>
                      <a:gd name="T3" fmla="*/ 86 h 397"/>
                      <a:gd name="T4" fmla="*/ 217 w 293"/>
                      <a:gd name="T5" fmla="*/ 48 h 397"/>
                      <a:gd name="T6" fmla="*/ 224 w 293"/>
                      <a:gd name="T7" fmla="*/ 19 h 397"/>
                      <a:gd name="T8" fmla="*/ 154 w 293"/>
                      <a:gd name="T9" fmla="*/ 67 h 397"/>
                      <a:gd name="T10" fmla="*/ 29 w 293"/>
                      <a:gd name="T11" fmla="*/ 143 h 397"/>
                      <a:gd name="T12" fmla="*/ 36 w 293"/>
                      <a:gd name="T13" fmla="*/ 372 h 397"/>
                      <a:gd name="T14" fmla="*/ 64 w 293"/>
                      <a:gd name="T15" fmla="*/ 419 h 397"/>
                      <a:gd name="T16" fmla="*/ 71 w 293"/>
                      <a:gd name="T17" fmla="*/ 392 h 397"/>
                      <a:gd name="T18" fmla="*/ 71 w 293"/>
                      <a:gd name="T19" fmla="*/ 305 h 397"/>
                      <a:gd name="T20" fmla="*/ 91 w 293"/>
                      <a:gd name="T21" fmla="*/ 296 h 397"/>
                      <a:gd name="T22" fmla="*/ 133 w 293"/>
                      <a:gd name="T23" fmla="*/ 258 h 397"/>
                      <a:gd name="T24" fmla="*/ 147 w 293"/>
                      <a:gd name="T25" fmla="*/ 115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19" name="Oval 72"/>
                  <p:cNvSpPr>
                    <a:spLocks noChangeArrowheads="1"/>
                  </p:cNvSpPr>
                  <p:nvPr/>
                </p:nvSpPr>
                <p:spPr bwMode="auto">
                  <a:xfrm rot="5994719">
                    <a:off x="3060" y="2585"/>
                    <a:ext cx="46" cy="137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0" name="Freeform 73"/>
                  <p:cNvSpPr>
                    <a:spLocks/>
                  </p:cNvSpPr>
                  <p:nvPr/>
                </p:nvSpPr>
                <p:spPr bwMode="auto">
                  <a:xfrm rot="7608355">
                    <a:off x="3274" y="2657"/>
                    <a:ext cx="231" cy="427"/>
                  </a:xfrm>
                  <a:custGeom>
                    <a:avLst/>
                    <a:gdLst>
                      <a:gd name="T0" fmla="*/ 147 w 293"/>
                      <a:gd name="T1" fmla="*/ 115 h 397"/>
                      <a:gd name="T2" fmla="*/ 155 w 293"/>
                      <a:gd name="T3" fmla="*/ 86 h 397"/>
                      <a:gd name="T4" fmla="*/ 218 w 293"/>
                      <a:gd name="T5" fmla="*/ 48 h 397"/>
                      <a:gd name="T6" fmla="*/ 225 w 293"/>
                      <a:gd name="T7" fmla="*/ 19 h 397"/>
                      <a:gd name="T8" fmla="*/ 155 w 293"/>
                      <a:gd name="T9" fmla="*/ 67 h 397"/>
                      <a:gd name="T10" fmla="*/ 29 w 293"/>
                      <a:gd name="T11" fmla="*/ 143 h 397"/>
                      <a:gd name="T12" fmla="*/ 36 w 293"/>
                      <a:gd name="T13" fmla="*/ 372 h 397"/>
                      <a:gd name="T14" fmla="*/ 64 w 293"/>
                      <a:gd name="T15" fmla="*/ 419 h 397"/>
                      <a:gd name="T16" fmla="*/ 71 w 293"/>
                      <a:gd name="T17" fmla="*/ 392 h 397"/>
                      <a:gd name="T18" fmla="*/ 71 w 293"/>
                      <a:gd name="T19" fmla="*/ 305 h 397"/>
                      <a:gd name="T20" fmla="*/ 91 w 293"/>
                      <a:gd name="T21" fmla="*/ 296 h 397"/>
                      <a:gd name="T22" fmla="*/ 134 w 293"/>
                      <a:gd name="T23" fmla="*/ 258 h 397"/>
                      <a:gd name="T24" fmla="*/ 147 w 293"/>
                      <a:gd name="T25" fmla="*/ 115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21" name="Oval 74"/>
                  <p:cNvSpPr>
                    <a:spLocks noChangeArrowheads="1"/>
                  </p:cNvSpPr>
                  <p:nvPr/>
                </p:nvSpPr>
                <p:spPr bwMode="auto">
                  <a:xfrm rot="8523907">
                    <a:off x="3375" y="2754"/>
                    <a:ext cx="46" cy="14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2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4" y="3160"/>
                    <a:ext cx="448" cy="2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9933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3200" b="1">
                        <a:latin typeface="Times New Roman" panose="02020603050405020304" pitchFamily="18" charset="0"/>
                      </a:rPr>
                      <a:t>MSC</a:t>
                    </a:r>
                  </a:p>
                </p:txBody>
              </p:sp>
              <p:sp>
                <p:nvSpPr>
                  <p:cNvPr id="1023" name="AutoShape 76"/>
                  <p:cNvSpPr>
                    <a:spLocks noChangeArrowheads="1"/>
                  </p:cNvSpPr>
                  <p:nvPr/>
                </p:nvSpPr>
                <p:spPr bwMode="auto">
                  <a:xfrm rot="4265988">
                    <a:off x="3463" y="3147"/>
                    <a:ext cx="55" cy="460"/>
                  </a:xfrm>
                  <a:prstGeom prst="downArrow">
                    <a:avLst>
                      <a:gd name="adj1" fmla="val 50000"/>
                      <a:gd name="adj2" fmla="val 209091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4" name="AutoShape 77"/>
                  <p:cNvSpPr>
                    <a:spLocks noChangeArrowheads="1"/>
                  </p:cNvSpPr>
                  <p:nvPr/>
                </p:nvSpPr>
                <p:spPr bwMode="auto">
                  <a:xfrm rot="8202770" flipH="1">
                    <a:off x="3578" y="2920"/>
                    <a:ext cx="47" cy="352"/>
                  </a:xfrm>
                  <a:prstGeom prst="downArrow">
                    <a:avLst>
                      <a:gd name="adj1" fmla="val 50000"/>
                      <a:gd name="adj2" fmla="val 187234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5" name="Freeform 78"/>
                  <p:cNvSpPr>
                    <a:spLocks/>
                  </p:cNvSpPr>
                  <p:nvPr/>
                </p:nvSpPr>
                <p:spPr bwMode="auto">
                  <a:xfrm rot="-8106255">
                    <a:off x="3300" y="2447"/>
                    <a:ext cx="96" cy="267"/>
                  </a:xfrm>
                  <a:custGeom>
                    <a:avLst/>
                    <a:gdLst>
                      <a:gd name="T0" fmla="*/ 61 w 293"/>
                      <a:gd name="T1" fmla="*/ 72 h 397"/>
                      <a:gd name="T2" fmla="*/ 64 w 293"/>
                      <a:gd name="T3" fmla="*/ 54 h 397"/>
                      <a:gd name="T4" fmla="*/ 90 w 293"/>
                      <a:gd name="T5" fmla="*/ 30 h 397"/>
                      <a:gd name="T6" fmla="*/ 93 w 293"/>
                      <a:gd name="T7" fmla="*/ 12 h 397"/>
                      <a:gd name="T8" fmla="*/ 64 w 293"/>
                      <a:gd name="T9" fmla="*/ 42 h 397"/>
                      <a:gd name="T10" fmla="*/ 12 w 293"/>
                      <a:gd name="T11" fmla="*/ 89 h 397"/>
                      <a:gd name="T12" fmla="*/ 15 w 293"/>
                      <a:gd name="T13" fmla="*/ 233 h 397"/>
                      <a:gd name="T14" fmla="*/ 27 w 293"/>
                      <a:gd name="T15" fmla="*/ 262 h 397"/>
                      <a:gd name="T16" fmla="*/ 29 w 293"/>
                      <a:gd name="T17" fmla="*/ 245 h 397"/>
                      <a:gd name="T18" fmla="*/ 29 w 293"/>
                      <a:gd name="T19" fmla="*/ 191 h 397"/>
                      <a:gd name="T20" fmla="*/ 38 w 293"/>
                      <a:gd name="T21" fmla="*/ 185 h 397"/>
                      <a:gd name="T22" fmla="*/ 56 w 293"/>
                      <a:gd name="T23" fmla="*/ 161 h 397"/>
                      <a:gd name="T24" fmla="*/ 61 w 293"/>
                      <a:gd name="T25" fmla="*/ 72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26" name="Oval 79"/>
                  <p:cNvSpPr>
                    <a:spLocks noChangeArrowheads="1"/>
                  </p:cNvSpPr>
                  <p:nvPr/>
                </p:nvSpPr>
                <p:spPr bwMode="auto">
                  <a:xfrm rot="-7190698">
                    <a:off x="3353" y="2557"/>
                    <a:ext cx="28" cy="59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7" name="Freeform 80"/>
                  <p:cNvSpPr>
                    <a:spLocks/>
                  </p:cNvSpPr>
                  <p:nvPr/>
                </p:nvSpPr>
                <p:spPr bwMode="auto">
                  <a:xfrm rot="710230">
                    <a:off x="3085" y="2132"/>
                    <a:ext cx="96" cy="267"/>
                  </a:xfrm>
                  <a:custGeom>
                    <a:avLst/>
                    <a:gdLst>
                      <a:gd name="T0" fmla="*/ 61 w 293"/>
                      <a:gd name="T1" fmla="*/ 72 h 397"/>
                      <a:gd name="T2" fmla="*/ 64 w 293"/>
                      <a:gd name="T3" fmla="*/ 54 h 397"/>
                      <a:gd name="T4" fmla="*/ 90 w 293"/>
                      <a:gd name="T5" fmla="*/ 30 h 397"/>
                      <a:gd name="T6" fmla="*/ 93 w 293"/>
                      <a:gd name="T7" fmla="*/ 12 h 397"/>
                      <a:gd name="T8" fmla="*/ 64 w 293"/>
                      <a:gd name="T9" fmla="*/ 42 h 397"/>
                      <a:gd name="T10" fmla="*/ 12 w 293"/>
                      <a:gd name="T11" fmla="*/ 89 h 397"/>
                      <a:gd name="T12" fmla="*/ 15 w 293"/>
                      <a:gd name="T13" fmla="*/ 233 h 397"/>
                      <a:gd name="T14" fmla="*/ 27 w 293"/>
                      <a:gd name="T15" fmla="*/ 262 h 397"/>
                      <a:gd name="T16" fmla="*/ 29 w 293"/>
                      <a:gd name="T17" fmla="*/ 245 h 397"/>
                      <a:gd name="T18" fmla="*/ 29 w 293"/>
                      <a:gd name="T19" fmla="*/ 191 h 397"/>
                      <a:gd name="T20" fmla="*/ 38 w 293"/>
                      <a:gd name="T21" fmla="*/ 185 h 397"/>
                      <a:gd name="T22" fmla="*/ 56 w 293"/>
                      <a:gd name="T23" fmla="*/ 161 h 397"/>
                      <a:gd name="T24" fmla="*/ 61 w 293"/>
                      <a:gd name="T25" fmla="*/ 72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28" name="Oval 81"/>
                  <p:cNvSpPr>
                    <a:spLocks noChangeArrowheads="1"/>
                  </p:cNvSpPr>
                  <p:nvPr/>
                </p:nvSpPr>
                <p:spPr bwMode="auto">
                  <a:xfrm rot="1625782">
                    <a:off x="3099" y="2238"/>
                    <a:ext cx="28" cy="6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29" name="Freeform 82"/>
                  <p:cNvSpPr>
                    <a:spLocks/>
                  </p:cNvSpPr>
                  <p:nvPr/>
                </p:nvSpPr>
                <p:spPr bwMode="auto">
                  <a:xfrm>
                    <a:off x="3105" y="2132"/>
                    <a:ext cx="332" cy="496"/>
                  </a:xfrm>
                  <a:custGeom>
                    <a:avLst/>
                    <a:gdLst>
                      <a:gd name="T0" fmla="*/ 74 w 3358"/>
                      <a:gd name="T1" fmla="*/ 50 h 3311"/>
                      <a:gd name="T2" fmla="*/ 35 w 3358"/>
                      <a:gd name="T3" fmla="*/ 95 h 3311"/>
                      <a:gd name="T4" fmla="*/ 5 w 3358"/>
                      <a:gd name="T5" fmla="*/ 147 h 3311"/>
                      <a:gd name="T6" fmla="*/ 0 w 3358"/>
                      <a:gd name="T7" fmla="*/ 240 h 3311"/>
                      <a:gd name="T8" fmla="*/ 6 w 3358"/>
                      <a:gd name="T9" fmla="*/ 302 h 3311"/>
                      <a:gd name="T10" fmla="*/ 10 w 3358"/>
                      <a:gd name="T11" fmla="*/ 327 h 3311"/>
                      <a:gd name="T12" fmla="*/ 19 w 3358"/>
                      <a:gd name="T13" fmla="*/ 358 h 3311"/>
                      <a:gd name="T14" fmla="*/ 47 w 3358"/>
                      <a:gd name="T15" fmla="*/ 408 h 3311"/>
                      <a:gd name="T16" fmla="*/ 71 w 3358"/>
                      <a:gd name="T17" fmla="*/ 439 h 3311"/>
                      <a:gd name="T18" fmla="*/ 114 w 3358"/>
                      <a:gd name="T19" fmla="*/ 471 h 3311"/>
                      <a:gd name="T20" fmla="*/ 147 w 3358"/>
                      <a:gd name="T21" fmla="*/ 491 h 3311"/>
                      <a:gd name="T22" fmla="*/ 165 w 3358"/>
                      <a:gd name="T23" fmla="*/ 496 h 3311"/>
                      <a:gd name="T24" fmla="*/ 195 w 3358"/>
                      <a:gd name="T25" fmla="*/ 487 h 3311"/>
                      <a:gd name="T26" fmla="*/ 224 w 3358"/>
                      <a:gd name="T27" fmla="*/ 468 h 3311"/>
                      <a:gd name="T28" fmla="*/ 235 w 3358"/>
                      <a:gd name="T29" fmla="*/ 458 h 3311"/>
                      <a:gd name="T30" fmla="*/ 241 w 3358"/>
                      <a:gd name="T31" fmla="*/ 444 h 3311"/>
                      <a:gd name="T32" fmla="*/ 248 w 3358"/>
                      <a:gd name="T33" fmla="*/ 435 h 3311"/>
                      <a:gd name="T34" fmla="*/ 256 w 3358"/>
                      <a:gd name="T35" fmla="*/ 430 h 3311"/>
                      <a:gd name="T36" fmla="*/ 271 w 3358"/>
                      <a:gd name="T37" fmla="*/ 424 h 3311"/>
                      <a:gd name="T38" fmla="*/ 280 w 3358"/>
                      <a:gd name="T39" fmla="*/ 420 h 3311"/>
                      <a:gd name="T40" fmla="*/ 295 w 3358"/>
                      <a:gd name="T41" fmla="*/ 403 h 3311"/>
                      <a:gd name="T42" fmla="*/ 310 w 3358"/>
                      <a:gd name="T43" fmla="*/ 388 h 3311"/>
                      <a:gd name="T44" fmla="*/ 326 w 3358"/>
                      <a:gd name="T45" fmla="*/ 359 h 3311"/>
                      <a:gd name="T46" fmla="*/ 330 w 3358"/>
                      <a:gd name="T47" fmla="*/ 326 h 3311"/>
                      <a:gd name="T48" fmla="*/ 328 w 3358"/>
                      <a:gd name="T49" fmla="*/ 304 h 3311"/>
                      <a:gd name="T50" fmla="*/ 328 w 3358"/>
                      <a:gd name="T51" fmla="*/ 292 h 3311"/>
                      <a:gd name="T52" fmla="*/ 331 w 3358"/>
                      <a:gd name="T53" fmla="*/ 271 h 3311"/>
                      <a:gd name="T54" fmla="*/ 332 w 3358"/>
                      <a:gd name="T55" fmla="*/ 253 h 3311"/>
                      <a:gd name="T56" fmla="*/ 327 w 3358"/>
                      <a:gd name="T57" fmla="*/ 232 h 3311"/>
                      <a:gd name="T58" fmla="*/ 322 w 3358"/>
                      <a:gd name="T59" fmla="*/ 200 h 3311"/>
                      <a:gd name="T60" fmla="*/ 313 w 3358"/>
                      <a:gd name="T61" fmla="*/ 156 h 3311"/>
                      <a:gd name="T62" fmla="*/ 308 w 3358"/>
                      <a:gd name="T63" fmla="*/ 114 h 3311"/>
                      <a:gd name="T64" fmla="*/ 302 w 3358"/>
                      <a:gd name="T65" fmla="*/ 92 h 3311"/>
                      <a:gd name="T66" fmla="*/ 285 w 3358"/>
                      <a:gd name="T67" fmla="*/ 72 h 3311"/>
                      <a:gd name="T68" fmla="*/ 249 w 3358"/>
                      <a:gd name="T69" fmla="*/ 49 h 3311"/>
                      <a:gd name="T70" fmla="*/ 227 w 3358"/>
                      <a:gd name="T71" fmla="*/ 29 h 3311"/>
                      <a:gd name="T72" fmla="*/ 202 w 3358"/>
                      <a:gd name="T73" fmla="*/ 6 h 3311"/>
                      <a:gd name="T74" fmla="*/ 179 w 3358"/>
                      <a:gd name="T75" fmla="*/ 0 h 3311"/>
                      <a:gd name="T76" fmla="*/ 152 w 3358"/>
                      <a:gd name="T77" fmla="*/ 1 h 3311"/>
                      <a:gd name="T78" fmla="*/ 121 w 3358"/>
                      <a:gd name="T79" fmla="*/ 13 h 3311"/>
                      <a:gd name="T80" fmla="*/ 93 w 3358"/>
                      <a:gd name="T81" fmla="*/ 34 h 3311"/>
                      <a:gd name="T82" fmla="*/ 74 w 3358"/>
                      <a:gd name="T83" fmla="*/ 50 h 331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358" h="3311">
                        <a:moveTo>
                          <a:pt x="748" y="336"/>
                        </a:moveTo>
                        <a:lnTo>
                          <a:pt x="349" y="634"/>
                        </a:lnTo>
                        <a:lnTo>
                          <a:pt x="50" y="983"/>
                        </a:lnTo>
                        <a:lnTo>
                          <a:pt x="0" y="1600"/>
                        </a:lnTo>
                        <a:lnTo>
                          <a:pt x="65" y="2019"/>
                        </a:lnTo>
                        <a:lnTo>
                          <a:pt x="103" y="2185"/>
                        </a:lnTo>
                        <a:lnTo>
                          <a:pt x="191" y="2389"/>
                        </a:lnTo>
                        <a:lnTo>
                          <a:pt x="477" y="2723"/>
                        </a:lnTo>
                        <a:lnTo>
                          <a:pt x="723" y="2933"/>
                        </a:lnTo>
                        <a:lnTo>
                          <a:pt x="1150" y="3145"/>
                        </a:lnTo>
                        <a:lnTo>
                          <a:pt x="1490" y="3279"/>
                        </a:lnTo>
                        <a:lnTo>
                          <a:pt x="1671" y="3311"/>
                        </a:lnTo>
                        <a:lnTo>
                          <a:pt x="1973" y="3253"/>
                        </a:lnTo>
                        <a:lnTo>
                          <a:pt x="2262" y="3125"/>
                        </a:lnTo>
                        <a:lnTo>
                          <a:pt x="2372" y="3055"/>
                        </a:lnTo>
                        <a:lnTo>
                          <a:pt x="2437" y="2963"/>
                        </a:lnTo>
                        <a:lnTo>
                          <a:pt x="2510" y="2901"/>
                        </a:lnTo>
                        <a:lnTo>
                          <a:pt x="2593" y="2869"/>
                        </a:lnTo>
                        <a:lnTo>
                          <a:pt x="2736" y="2831"/>
                        </a:lnTo>
                        <a:lnTo>
                          <a:pt x="2830" y="2803"/>
                        </a:lnTo>
                        <a:lnTo>
                          <a:pt x="2987" y="2691"/>
                        </a:lnTo>
                        <a:lnTo>
                          <a:pt x="3131" y="2588"/>
                        </a:lnTo>
                        <a:lnTo>
                          <a:pt x="3297" y="2396"/>
                        </a:lnTo>
                        <a:lnTo>
                          <a:pt x="3337" y="2179"/>
                        </a:lnTo>
                        <a:lnTo>
                          <a:pt x="3317" y="2028"/>
                        </a:lnTo>
                        <a:lnTo>
                          <a:pt x="3320" y="1948"/>
                        </a:lnTo>
                        <a:lnTo>
                          <a:pt x="3345" y="1808"/>
                        </a:lnTo>
                        <a:lnTo>
                          <a:pt x="3358" y="1692"/>
                        </a:lnTo>
                        <a:lnTo>
                          <a:pt x="3312" y="1552"/>
                        </a:lnTo>
                        <a:lnTo>
                          <a:pt x="3257" y="1335"/>
                        </a:lnTo>
                        <a:lnTo>
                          <a:pt x="3166" y="1040"/>
                        </a:lnTo>
                        <a:lnTo>
                          <a:pt x="3115" y="759"/>
                        </a:lnTo>
                        <a:lnTo>
                          <a:pt x="3053" y="615"/>
                        </a:lnTo>
                        <a:lnTo>
                          <a:pt x="2885" y="480"/>
                        </a:lnTo>
                        <a:lnTo>
                          <a:pt x="2520" y="324"/>
                        </a:lnTo>
                        <a:lnTo>
                          <a:pt x="2296" y="196"/>
                        </a:lnTo>
                        <a:lnTo>
                          <a:pt x="2043" y="39"/>
                        </a:lnTo>
                        <a:lnTo>
                          <a:pt x="1810" y="0"/>
                        </a:lnTo>
                        <a:lnTo>
                          <a:pt x="1542" y="7"/>
                        </a:lnTo>
                        <a:lnTo>
                          <a:pt x="1219" y="87"/>
                        </a:lnTo>
                        <a:lnTo>
                          <a:pt x="942" y="224"/>
                        </a:lnTo>
                        <a:lnTo>
                          <a:pt x="748" y="336"/>
                        </a:lnTo>
                      </a:path>
                    </a:pathLst>
                  </a:custGeom>
                  <a:solidFill>
                    <a:srgbClr val="FFABA4"/>
                  </a:solidFill>
                  <a:ln w="9525"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Flat3" dir="b"/>
                  </a:scene3d>
                  <a:sp3d extrusionH="3630600" prstMaterial="legacyMatte">
                    <a:bevelT w="13500" h="13500" prst="angle"/>
                    <a:bevelB w="13500" h="13500" prst="angle"/>
                    <a:extrusionClr>
                      <a:srgbClr val="FFABA4"/>
                    </a:extrusionClr>
                    <a:contourClr>
                      <a:srgbClr val="FFABA4"/>
                    </a:contourClr>
                  </a:sp3d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17961" dir="2700000" algn="ctr" rotWithShape="0">
                            <a:srgbClr val="5C1F00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flatTx/>
                  </a:bodyPr>
                  <a:lstStyle/>
                  <a:p>
                    <a:endParaRPr lang="en-US" sz="4800"/>
                  </a:p>
                </p:txBody>
              </p:sp>
              <p:sp>
                <p:nvSpPr>
                  <p:cNvPr id="1030" name="Freeform 83"/>
                  <p:cNvSpPr>
                    <a:spLocks/>
                  </p:cNvSpPr>
                  <p:nvPr/>
                </p:nvSpPr>
                <p:spPr bwMode="auto">
                  <a:xfrm>
                    <a:off x="3140" y="2178"/>
                    <a:ext cx="260" cy="395"/>
                  </a:xfrm>
                  <a:custGeom>
                    <a:avLst/>
                    <a:gdLst>
                      <a:gd name="T0" fmla="*/ 117 w 2623"/>
                      <a:gd name="T1" fmla="*/ 2 h 2637"/>
                      <a:gd name="T2" fmla="*/ 103 w 2623"/>
                      <a:gd name="T3" fmla="*/ 6 h 2637"/>
                      <a:gd name="T4" fmla="*/ 89 w 2623"/>
                      <a:gd name="T5" fmla="*/ 13 h 2637"/>
                      <a:gd name="T6" fmla="*/ 75 w 2623"/>
                      <a:gd name="T7" fmla="*/ 22 h 2637"/>
                      <a:gd name="T8" fmla="*/ 63 w 2623"/>
                      <a:gd name="T9" fmla="*/ 32 h 2637"/>
                      <a:gd name="T10" fmla="*/ 51 w 2623"/>
                      <a:gd name="T11" fmla="*/ 45 h 2637"/>
                      <a:gd name="T12" fmla="*/ 40 w 2623"/>
                      <a:gd name="T13" fmla="*/ 59 h 2637"/>
                      <a:gd name="T14" fmla="*/ 30 w 2623"/>
                      <a:gd name="T15" fmla="*/ 75 h 2637"/>
                      <a:gd name="T16" fmla="*/ 21 w 2623"/>
                      <a:gd name="T17" fmla="*/ 93 h 2637"/>
                      <a:gd name="T18" fmla="*/ 14 w 2623"/>
                      <a:gd name="T19" fmla="*/ 112 h 2637"/>
                      <a:gd name="T20" fmla="*/ 8 w 2623"/>
                      <a:gd name="T21" fmla="*/ 132 h 2637"/>
                      <a:gd name="T22" fmla="*/ 3 w 2623"/>
                      <a:gd name="T23" fmla="*/ 154 h 2637"/>
                      <a:gd name="T24" fmla="*/ 1 w 2623"/>
                      <a:gd name="T25" fmla="*/ 176 h 2637"/>
                      <a:gd name="T26" fmla="*/ 0 w 2623"/>
                      <a:gd name="T27" fmla="*/ 200 h 2637"/>
                      <a:gd name="T28" fmla="*/ 0 w 2623"/>
                      <a:gd name="T29" fmla="*/ 216 h 2637"/>
                      <a:gd name="T30" fmla="*/ 2 w 2623"/>
                      <a:gd name="T31" fmla="*/ 232 h 2637"/>
                      <a:gd name="T32" fmla="*/ 5 w 2623"/>
                      <a:gd name="T33" fmla="*/ 248 h 2637"/>
                      <a:gd name="T34" fmla="*/ 8 w 2623"/>
                      <a:gd name="T35" fmla="*/ 264 h 2637"/>
                      <a:gd name="T36" fmla="*/ 13 w 2623"/>
                      <a:gd name="T37" fmla="*/ 279 h 2637"/>
                      <a:gd name="T38" fmla="*/ 18 w 2623"/>
                      <a:gd name="T39" fmla="*/ 293 h 2637"/>
                      <a:gd name="T40" fmla="*/ 24 w 2623"/>
                      <a:gd name="T41" fmla="*/ 307 h 2637"/>
                      <a:gd name="T42" fmla="*/ 31 w 2623"/>
                      <a:gd name="T43" fmla="*/ 320 h 2637"/>
                      <a:gd name="T44" fmla="*/ 38 w 2623"/>
                      <a:gd name="T45" fmla="*/ 332 h 2637"/>
                      <a:gd name="T46" fmla="*/ 46 w 2623"/>
                      <a:gd name="T47" fmla="*/ 344 h 2637"/>
                      <a:gd name="T48" fmla="*/ 54 w 2623"/>
                      <a:gd name="T49" fmla="*/ 354 h 2637"/>
                      <a:gd name="T50" fmla="*/ 63 w 2623"/>
                      <a:gd name="T51" fmla="*/ 364 h 2637"/>
                      <a:gd name="T52" fmla="*/ 73 w 2623"/>
                      <a:gd name="T53" fmla="*/ 372 h 2637"/>
                      <a:gd name="T54" fmla="*/ 83 w 2623"/>
                      <a:gd name="T55" fmla="*/ 379 h 2637"/>
                      <a:gd name="T56" fmla="*/ 93 w 2623"/>
                      <a:gd name="T57" fmla="*/ 385 h 2637"/>
                      <a:gd name="T58" fmla="*/ 131 w 2623"/>
                      <a:gd name="T59" fmla="*/ 395 h 2637"/>
                      <a:gd name="T60" fmla="*/ 143 w 2623"/>
                      <a:gd name="T61" fmla="*/ 395 h 2637"/>
                      <a:gd name="T62" fmla="*/ 154 w 2623"/>
                      <a:gd name="T63" fmla="*/ 393 h 2637"/>
                      <a:gd name="T64" fmla="*/ 165 w 2623"/>
                      <a:gd name="T65" fmla="*/ 389 h 2637"/>
                      <a:gd name="T66" fmla="*/ 176 w 2623"/>
                      <a:gd name="T67" fmla="*/ 384 h 2637"/>
                      <a:gd name="T68" fmla="*/ 186 w 2623"/>
                      <a:gd name="T69" fmla="*/ 377 h 2637"/>
                      <a:gd name="T70" fmla="*/ 195 w 2623"/>
                      <a:gd name="T71" fmla="*/ 369 h 2637"/>
                      <a:gd name="T72" fmla="*/ 204 w 2623"/>
                      <a:gd name="T73" fmla="*/ 360 h 2637"/>
                      <a:gd name="T74" fmla="*/ 213 w 2623"/>
                      <a:gd name="T75" fmla="*/ 349 h 2637"/>
                      <a:gd name="T76" fmla="*/ 221 w 2623"/>
                      <a:gd name="T77" fmla="*/ 338 h 2637"/>
                      <a:gd name="T78" fmla="*/ 228 w 2623"/>
                      <a:gd name="T79" fmla="*/ 325 h 2637"/>
                      <a:gd name="T80" fmla="*/ 235 w 2623"/>
                      <a:gd name="T81" fmla="*/ 312 h 2637"/>
                      <a:gd name="T82" fmla="*/ 241 w 2623"/>
                      <a:gd name="T83" fmla="*/ 298 h 2637"/>
                      <a:gd name="T84" fmla="*/ 246 w 2623"/>
                      <a:gd name="T85" fmla="*/ 283 h 2637"/>
                      <a:gd name="T86" fmla="*/ 250 w 2623"/>
                      <a:gd name="T87" fmla="*/ 268 h 2637"/>
                      <a:gd name="T88" fmla="*/ 254 w 2623"/>
                      <a:gd name="T89" fmla="*/ 252 h 2637"/>
                      <a:gd name="T90" fmla="*/ 260 w 2623"/>
                      <a:gd name="T91" fmla="*/ 195 h 2637"/>
                      <a:gd name="T92" fmla="*/ 260 w 2623"/>
                      <a:gd name="T93" fmla="*/ 178 h 2637"/>
                      <a:gd name="T94" fmla="*/ 258 w 2623"/>
                      <a:gd name="T95" fmla="*/ 162 h 2637"/>
                      <a:gd name="T96" fmla="*/ 256 w 2623"/>
                      <a:gd name="T97" fmla="*/ 147 h 2637"/>
                      <a:gd name="T98" fmla="*/ 252 w 2623"/>
                      <a:gd name="T99" fmla="*/ 131 h 2637"/>
                      <a:gd name="T100" fmla="*/ 248 w 2623"/>
                      <a:gd name="T101" fmla="*/ 116 h 2637"/>
                      <a:gd name="T102" fmla="*/ 243 w 2623"/>
                      <a:gd name="T103" fmla="*/ 102 h 2637"/>
                      <a:gd name="T104" fmla="*/ 237 w 2623"/>
                      <a:gd name="T105" fmla="*/ 88 h 2637"/>
                      <a:gd name="T106" fmla="*/ 230 w 2623"/>
                      <a:gd name="T107" fmla="*/ 75 h 2637"/>
                      <a:gd name="T108" fmla="*/ 223 w 2623"/>
                      <a:gd name="T109" fmla="*/ 63 h 2637"/>
                      <a:gd name="T110" fmla="*/ 215 w 2623"/>
                      <a:gd name="T111" fmla="*/ 51 h 2637"/>
                      <a:gd name="T112" fmla="*/ 207 w 2623"/>
                      <a:gd name="T113" fmla="*/ 41 h 2637"/>
                      <a:gd name="T114" fmla="*/ 198 w 2623"/>
                      <a:gd name="T115" fmla="*/ 31 h 2637"/>
                      <a:gd name="T116" fmla="*/ 188 w 2623"/>
                      <a:gd name="T117" fmla="*/ 23 h 2637"/>
                      <a:gd name="T118" fmla="*/ 179 w 2623"/>
                      <a:gd name="T119" fmla="*/ 16 h 2637"/>
                      <a:gd name="T120" fmla="*/ 169 w 2623"/>
                      <a:gd name="T121" fmla="*/ 10 h 2637"/>
                      <a:gd name="T122" fmla="*/ 130 w 2623"/>
                      <a:gd name="T123" fmla="*/ 0 h 2637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0" t="0" r="r" b="b"/>
                    <a:pathLst>
                      <a:path w="2623" h="2637">
                        <a:moveTo>
                          <a:pt x="1312" y="0"/>
                        </a:moveTo>
                        <a:lnTo>
                          <a:pt x="1296" y="1"/>
                        </a:lnTo>
                        <a:lnTo>
                          <a:pt x="1278" y="2"/>
                        </a:lnTo>
                        <a:lnTo>
                          <a:pt x="1262" y="3"/>
                        </a:lnTo>
                        <a:lnTo>
                          <a:pt x="1246" y="4"/>
                        </a:lnTo>
                        <a:lnTo>
                          <a:pt x="1229" y="7"/>
                        </a:lnTo>
                        <a:lnTo>
                          <a:pt x="1213" y="8"/>
                        </a:lnTo>
                        <a:lnTo>
                          <a:pt x="1197" y="10"/>
                        </a:lnTo>
                        <a:lnTo>
                          <a:pt x="1180" y="12"/>
                        </a:lnTo>
                        <a:lnTo>
                          <a:pt x="1164" y="15"/>
                        </a:lnTo>
                        <a:lnTo>
                          <a:pt x="1148" y="18"/>
                        </a:lnTo>
                        <a:lnTo>
                          <a:pt x="1132" y="20"/>
                        </a:lnTo>
                        <a:lnTo>
                          <a:pt x="1116" y="24"/>
                        </a:lnTo>
                        <a:lnTo>
                          <a:pt x="1100" y="27"/>
                        </a:lnTo>
                        <a:lnTo>
                          <a:pt x="1084" y="31"/>
                        </a:lnTo>
                        <a:lnTo>
                          <a:pt x="1068" y="34"/>
                        </a:lnTo>
                        <a:lnTo>
                          <a:pt x="1052" y="37"/>
                        </a:lnTo>
                        <a:lnTo>
                          <a:pt x="1036" y="42"/>
                        </a:lnTo>
                        <a:lnTo>
                          <a:pt x="1020" y="47"/>
                        </a:lnTo>
                        <a:lnTo>
                          <a:pt x="1004" y="50"/>
                        </a:lnTo>
                        <a:lnTo>
                          <a:pt x="988" y="55"/>
                        </a:lnTo>
                        <a:lnTo>
                          <a:pt x="973" y="60"/>
                        </a:lnTo>
                        <a:lnTo>
                          <a:pt x="957" y="65"/>
                        </a:lnTo>
                        <a:lnTo>
                          <a:pt x="941" y="69"/>
                        </a:lnTo>
                        <a:lnTo>
                          <a:pt x="927" y="75"/>
                        </a:lnTo>
                        <a:lnTo>
                          <a:pt x="911" y="81"/>
                        </a:lnTo>
                        <a:lnTo>
                          <a:pt x="896" y="87"/>
                        </a:lnTo>
                        <a:lnTo>
                          <a:pt x="880" y="92"/>
                        </a:lnTo>
                        <a:lnTo>
                          <a:pt x="865" y="98"/>
                        </a:lnTo>
                        <a:lnTo>
                          <a:pt x="850" y="104"/>
                        </a:lnTo>
                        <a:lnTo>
                          <a:pt x="835" y="111"/>
                        </a:lnTo>
                        <a:lnTo>
                          <a:pt x="819" y="116"/>
                        </a:lnTo>
                        <a:lnTo>
                          <a:pt x="804" y="123"/>
                        </a:lnTo>
                        <a:lnTo>
                          <a:pt x="789" y="130"/>
                        </a:lnTo>
                        <a:lnTo>
                          <a:pt x="775" y="137"/>
                        </a:lnTo>
                        <a:lnTo>
                          <a:pt x="760" y="144"/>
                        </a:lnTo>
                        <a:lnTo>
                          <a:pt x="746" y="152"/>
                        </a:lnTo>
                        <a:lnTo>
                          <a:pt x="731" y="159"/>
                        </a:lnTo>
                        <a:lnTo>
                          <a:pt x="716" y="167"/>
                        </a:lnTo>
                        <a:lnTo>
                          <a:pt x="703" y="174"/>
                        </a:lnTo>
                        <a:lnTo>
                          <a:pt x="688" y="182"/>
                        </a:lnTo>
                        <a:lnTo>
                          <a:pt x="674" y="190"/>
                        </a:lnTo>
                        <a:lnTo>
                          <a:pt x="660" y="198"/>
                        </a:lnTo>
                        <a:lnTo>
                          <a:pt x="646" y="206"/>
                        </a:lnTo>
                        <a:lnTo>
                          <a:pt x="632" y="216"/>
                        </a:lnTo>
                        <a:lnTo>
                          <a:pt x="618" y="224"/>
                        </a:lnTo>
                        <a:lnTo>
                          <a:pt x="604" y="233"/>
                        </a:lnTo>
                        <a:lnTo>
                          <a:pt x="591" y="242"/>
                        </a:lnTo>
                        <a:lnTo>
                          <a:pt x="577" y="251"/>
                        </a:lnTo>
                        <a:lnTo>
                          <a:pt x="564" y="260"/>
                        </a:lnTo>
                        <a:lnTo>
                          <a:pt x="551" y="270"/>
                        </a:lnTo>
                        <a:lnTo>
                          <a:pt x="538" y="280"/>
                        </a:lnTo>
                        <a:lnTo>
                          <a:pt x="524" y="290"/>
                        </a:lnTo>
                        <a:lnTo>
                          <a:pt x="512" y="299"/>
                        </a:lnTo>
                        <a:lnTo>
                          <a:pt x="499" y="309"/>
                        </a:lnTo>
                        <a:lnTo>
                          <a:pt x="486" y="320"/>
                        </a:lnTo>
                        <a:lnTo>
                          <a:pt x="473" y="330"/>
                        </a:lnTo>
                        <a:lnTo>
                          <a:pt x="460" y="340"/>
                        </a:lnTo>
                        <a:lnTo>
                          <a:pt x="449" y="350"/>
                        </a:lnTo>
                        <a:lnTo>
                          <a:pt x="436" y="362"/>
                        </a:lnTo>
                        <a:lnTo>
                          <a:pt x="425" y="373"/>
                        </a:lnTo>
                        <a:lnTo>
                          <a:pt x="412" y="384"/>
                        </a:lnTo>
                        <a:lnTo>
                          <a:pt x="401" y="395"/>
                        </a:lnTo>
                        <a:lnTo>
                          <a:pt x="388" y="406"/>
                        </a:lnTo>
                        <a:lnTo>
                          <a:pt x="377" y="418"/>
                        </a:lnTo>
                        <a:lnTo>
                          <a:pt x="366" y="429"/>
                        </a:lnTo>
                        <a:lnTo>
                          <a:pt x="354" y="441"/>
                        </a:lnTo>
                        <a:lnTo>
                          <a:pt x="344" y="453"/>
                        </a:lnTo>
                        <a:lnTo>
                          <a:pt x="332" y="465"/>
                        </a:lnTo>
                        <a:lnTo>
                          <a:pt x="322" y="477"/>
                        </a:lnTo>
                        <a:lnTo>
                          <a:pt x="311" y="490"/>
                        </a:lnTo>
                        <a:lnTo>
                          <a:pt x="300" y="502"/>
                        </a:lnTo>
                        <a:lnTo>
                          <a:pt x="290" y="515"/>
                        </a:lnTo>
                        <a:lnTo>
                          <a:pt x="280" y="528"/>
                        </a:lnTo>
                        <a:lnTo>
                          <a:pt x="270" y="540"/>
                        </a:lnTo>
                        <a:lnTo>
                          <a:pt x="259" y="553"/>
                        </a:lnTo>
                        <a:lnTo>
                          <a:pt x="250" y="566"/>
                        </a:lnTo>
                        <a:lnTo>
                          <a:pt x="240" y="579"/>
                        </a:lnTo>
                        <a:lnTo>
                          <a:pt x="231" y="593"/>
                        </a:lnTo>
                        <a:lnTo>
                          <a:pt x="222" y="605"/>
                        </a:lnTo>
                        <a:lnTo>
                          <a:pt x="212" y="619"/>
                        </a:lnTo>
                        <a:lnTo>
                          <a:pt x="203" y="633"/>
                        </a:lnTo>
                        <a:lnTo>
                          <a:pt x="194" y="646"/>
                        </a:lnTo>
                        <a:lnTo>
                          <a:pt x="186" y="660"/>
                        </a:lnTo>
                        <a:lnTo>
                          <a:pt x="177" y="675"/>
                        </a:lnTo>
                        <a:lnTo>
                          <a:pt x="169" y="689"/>
                        </a:lnTo>
                        <a:lnTo>
                          <a:pt x="161" y="702"/>
                        </a:lnTo>
                        <a:lnTo>
                          <a:pt x="153" y="717"/>
                        </a:lnTo>
                        <a:lnTo>
                          <a:pt x="145" y="731"/>
                        </a:lnTo>
                        <a:lnTo>
                          <a:pt x="138" y="746"/>
                        </a:lnTo>
                        <a:lnTo>
                          <a:pt x="130" y="761"/>
                        </a:lnTo>
                        <a:lnTo>
                          <a:pt x="123" y="775"/>
                        </a:lnTo>
                        <a:lnTo>
                          <a:pt x="117" y="790"/>
                        </a:lnTo>
                        <a:lnTo>
                          <a:pt x="110" y="805"/>
                        </a:lnTo>
                        <a:lnTo>
                          <a:pt x="103" y="820"/>
                        </a:lnTo>
                        <a:lnTo>
                          <a:pt x="96" y="836"/>
                        </a:lnTo>
                        <a:lnTo>
                          <a:pt x="90" y="851"/>
                        </a:lnTo>
                        <a:lnTo>
                          <a:pt x="85" y="867"/>
                        </a:lnTo>
                        <a:lnTo>
                          <a:pt x="78" y="882"/>
                        </a:lnTo>
                        <a:lnTo>
                          <a:pt x="72" y="898"/>
                        </a:lnTo>
                        <a:lnTo>
                          <a:pt x="67" y="914"/>
                        </a:lnTo>
                        <a:lnTo>
                          <a:pt x="62" y="929"/>
                        </a:lnTo>
                        <a:lnTo>
                          <a:pt x="57" y="945"/>
                        </a:lnTo>
                        <a:lnTo>
                          <a:pt x="51" y="961"/>
                        </a:lnTo>
                        <a:lnTo>
                          <a:pt x="47" y="978"/>
                        </a:lnTo>
                        <a:lnTo>
                          <a:pt x="43" y="994"/>
                        </a:lnTo>
                        <a:lnTo>
                          <a:pt x="39" y="1010"/>
                        </a:lnTo>
                        <a:lnTo>
                          <a:pt x="34" y="1026"/>
                        </a:lnTo>
                        <a:lnTo>
                          <a:pt x="31" y="1043"/>
                        </a:lnTo>
                        <a:lnTo>
                          <a:pt x="27" y="1059"/>
                        </a:lnTo>
                        <a:lnTo>
                          <a:pt x="24" y="1076"/>
                        </a:lnTo>
                        <a:lnTo>
                          <a:pt x="21" y="1093"/>
                        </a:lnTo>
                        <a:lnTo>
                          <a:pt x="18" y="1109"/>
                        </a:lnTo>
                        <a:lnTo>
                          <a:pt x="15" y="1126"/>
                        </a:lnTo>
                        <a:lnTo>
                          <a:pt x="13" y="1143"/>
                        </a:lnTo>
                        <a:lnTo>
                          <a:pt x="10" y="1160"/>
                        </a:lnTo>
                        <a:lnTo>
                          <a:pt x="8" y="1178"/>
                        </a:lnTo>
                        <a:lnTo>
                          <a:pt x="7" y="1195"/>
                        </a:lnTo>
                        <a:lnTo>
                          <a:pt x="6" y="1213"/>
                        </a:lnTo>
                        <a:lnTo>
                          <a:pt x="3" y="1230"/>
                        </a:lnTo>
                        <a:lnTo>
                          <a:pt x="3" y="1247"/>
                        </a:lnTo>
                        <a:lnTo>
                          <a:pt x="2" y="1266"/>
                        </a:lnTo>
                        <a:lnTo>
                          <a:pt x="1" y="1283"/>
                        </a:lnTo>
                        <a:lnTo>
                          <a:pt x="1" y="1301"/>
                        </a:lnTo>
                        <a:lnTo>
                          <a:pt x="1" y="1336"/>
                        </a:lnTo>
                        <a:lnTo>
                          <a:pt x="0" y="1336"/>
                        </a:lnTo>
                        <a:lnTo>
                          <a:pt x="0" y="1349"/>
                        </a:lnTo>
                        <a:lnTo>
                          <a:pt x="0" y="1360"/>
                        </a:lnTo>
                        <a:lnTo>
                          <a:pt x="0" y="1373"/>
                        </a:lnTo>
                        <a:lnTo>
                          <a:pt x="0" y="1384"/>
                        </a:lnTo>
                        <a:lnTo>
                          <a:pt x="1" y="1397"/>
                        </a:lnTo>
                        <a:lnTo>
                          <a:pt x="2" y="1408"/>
                        </a:lnTo>
                        <a:lnTo>
                          <a:pt x="2" y="1421"/>
                        </a:lnTo>
                        <a:lnTo>
                          <a:pt x="3" y="1434"/>
                        </a:lnTo>
                        <a:lnTo>
                          <a:pt x="5" y="1445"/>
                        </a:lnTo>
                        <a:lnTo>
                          <a:pt x="6" y="1458"/>
                        </a:lnTo>
                        <a:lnTo>
                          <a:pt x="8" y="1469"/>
                        </a:lnTo>
                        <a:lnTo>
                          <a:pt x="9" y="1482"/>
                        </a:lnTo>
                        <a:lnTo>
                          <a:pt x="10" y="1493"/>
                        </a:lnTo>
                        <a:lnTo>
                          <a:pt x="13" y="1504"/>
                        </a:lnTo>
                        <a:lnTo>
                          <a:pt x="15" y="1517"/>
                        </a:lnTo>
                        <a:lnTo>
                          <a:pt x="16" y="1528"/>
                        </a:lnTo>
                        <a:lnTo>
                          <a:pt x="18" y="1541"/>
                        </a:lnTo>
                        <a:lnTo>
                          <a:pt x="21" y="1552"/>
                        </a:lnTo>
                        <a:lnTo>
                          <a:pt x="23" y="1564"/>
                        </a:lnTo>
                        <a:lnTo>
                          <a:pt x="26" y="1576"/>
                        </a:lnTo>
                        <a:lnTo>
                          <a:pt x="29" y="1588"/>
                        </a:lnTo>
                        <a:lnTo>
                          <a:pt x="31" y="1599"/>
                        </a:lnTo>
                        <a:lnTo>
                          <a:pt x="34" y="1611"/>
                        </a:lnTo>
                        <a:lnTo>
                          <a:pt x="38" y="1623"/>
                        </a:lnTo>
                        <a:lnTo>
                          <a:pt x="40" y="1635"/>
                        </a:lnTo>
                        <a:lnTo>
                          <a:pt x="43" y="1646"/>
                        </a:lnTo>
                        <a:lnTo>
                          <a:pt x="47" y="1657"/>
                        </a:lnTo>
                        <a:lnTo>
                          <a:pt x="50" y="1669"/>
                        </a:lnTo>
                        <a:lnTo>
                          <a:pt x="54" y="1680"/>
                        </a:lnTo>
                        <a:lnTo>
                          <a:pt x="58" y="1692"/>
                        </a:lnTo>
                        <a:lnTo>
                          <a:pt x="62" y="1703"/>
                        </a:lnTo>
                        <a:lnTo>
                          <a:pt x="65" y="1715"/>
                        </a:lnTo>
                        <a:lnTo>
                          <a:pt x="70" y="1726"/>
                        </a:lnTo>
                        <a:lnTo>
                          <a:pt x="74" y="1737"/>
                        </a:lnTo>
                        <a:lnTo>
                          <a:pt x="79" y="1749"/>
                        </a:lnTo>
                        <a:lnTo>
                          <a:pt x="82" y="1760"/>
                        </a:lnTo>
                        <a:lnTo>
                          <a:pt x="87" y="1772"/>
                        </a:lnTo>
                        <a:lnTo>
                          <a:pt x="91" y="1783"/>
                        </a:lnTo>
                        <a:lnTo>
                          <a:pt x="96" y="1793"/>
                        </a:lnTo>
                        <a:lnTo>
                          <a:pt x="102" y="1805"/>
                        </a:lnTo>
                        <a:lnTo>
                          <a:pt x="106" y="1816"/>
                        </a:lnTo>
                        <a:lnTo>
                          <a:pt x="111" y="1828"/>
                        </a:lnTo>
                        <a:lnTo>
                          <a:pt x="117" y="1838"/>
                        </a:lnTo>
                        <a:lnTo>
                          <a:pt x="122" y="1849"/>
                        </a:lnTo>
                        <a:lnTo>
                          <a:pt x="127" y="1860"/>
                        </a:lnTo>
                        <a:lnTo>
                          <a:pt x="133" y="1871"/>
                        </a:lnTo>
                        <a:lnTo>
                          <a:pt x="138" y="1881"/>
                        </a:lnTo>
                        <a:lnTo>
                          <a:pt x="144" y="1893"/>
                        </a:lnTo>
                        <a:lnTo>
                          <a:pt x="150" y="1903"/>
                        </a:lnTo>
                        <a:lnTo>
                          <a:pt x="155" y="1915"/>
                        </a:lnTo>
                        <a:lnTo>
                          <a:pt x="161" y="1925"/>
                        </a:lnTo>
                        <a:lnTo>
                          <a:pt x="168" y="1935"/>
                        </a:lnTo>
                        <a:lnTo>
                          <a:pt x="174" y="1945"/>
                        </a:lnTo>
                        <a:lnTo>
                          <a:pt x="181" y="1957"/>
                        </a:lnTo>
                        <a:lnTo>
                          <a:pt x="186" y="1967"/>
                        </a:lnTo>
                        <a:lnTo>
                          <a:pt x="193" y="1977"/>
                        </a:lnTo>
                        <a:lnTo>
                          <a:pt x="199" y="1988"/>
                        </a:lnTo>
                        <a:lnTo>
                          <a:pt x="206" y="1998"/>
                        </a:lnTo>
                        <a:lnTo>
                          <a:pt x="212" y="2008"/>
                        </a:lnTo>
                        <a:lnTo>
                          <a:pt x="219" y="2019"/>
                        </a:lnTo>
                        <a:lnTo>
                          <a:pt x="226" y="2028"/>
                        </a:lnTo>
                        <a:lnTo>
                          <a:pt x="233" y="2038"/>
                        </a:lnTo>
                        <a:lnTo>
                          <a:pt x="240" y="2048"/>
                        </a:lnTo>
                        <a:lnTo>
                          <a:pt x="248" y="2058"/>
                        </a:lnTo>
                        <a:lnTo>
                          <a:pt x="255" y="2068"/>
                        </a:lnTo>
                        <a:lnTo>
                          <a:pt x="263" y="2078"/>
                        </a:lnTo>
                        <a:lnTo>
                          <a:pt x="270" y="2088"/>
                        </a:lnTo>
                        <a:lnTo>
                          <a:pt x="278" y="2097"/>
                        </a:lnTo>
                        <a:lnTo>
                          <a:pt x="284" y="2106"/>
                        </a:lnTo>
                        <a:lnTo>
                          <a:pt x="292" y="2117"/>
                        </a:lnTo>
                        <a:lnTo>
                          <a:pt x="300" y="2126"/>
                        </a:lnTo>
                        <a:lnTo>
                          <a:pt x="308" y="2136"/>
                        </a:lnTo>
                        <a:lnTo>
                          <a:pt x="316" y="2145"/>
                        </a:lnTo>
                        <a:lnTo>
                          <a:pt x="324" y="2154"/>
                        </a:lnTo>
                        <a:lnTo>
                          <a:pt x="332" y="2164"/>
                        </a:lnTo>
                        <a:lnTo>
                          <a:pt x="340" y="2173"/>
                        </a:lnTo>
                        <a:lnTo>
                          <a:pt x="348" y="2182"/>
                        </a:lnTo>
                        <a:lnTo>
                          <a:pt x="358" y="2191"/>
                        </a:lnTo>
                        <a:lnTo>
                          <a:pt x="366" y="2200"/>
                        </a:lnTo>
                        <a:lnTo>
                          <a:pt x="374" y="2209"/>
                        </a:lnTo>
                        <a:lnTo>
                          <a:pt x="383" y="2218"/>
                        </a:lnTo>
                        <a:lnTo>
                          <a:pt x="391" y="2226"/>
                        </a:lnTo>
                        <a:lnTo>
                          <a:pt x="400" y="2236"/>
                        </a:lnTo>
                        <a:lnTo>
                          <a:pt x="409" y="2244"/>
                        </a:lnTo>
                        <a:lnTo>
                          <a:pt x="417" y="2253"/>
                        </a:lnTo>
                        <a:lnTo>
                          <a:pt x="426" y="2261"/>
                        </a:lnTo>
                        <a:lnTo>
                          <a:pt x="435" y="2270"/>
                        </a:lnTo>
                        <a:lnTo>
                          <a:pt x="444" y="2278"/>
                        </a:lnTo>
                        <a:lnTo>
                          <a:pt x="454" y="2286"/>
                        </a:lnTo>
                        <a:lnTo>
                          <a:pt x="463" y="2294"/>
                        </a:lnTo>
                        <a:lnTo>
                          <a:pt x="472" y="2303"/>
                        </a:lnTo>
                        <a:lnTo>
                          <a:pt x="481" y="2311"/>
                        </a:lnTo>
                        <a:lnTo>
                          <a:pt x="491" y="2319"/>
                        </a:lnTo>
                        <a:lnTo>
                          <a:pt x="500" y="2326"/>
                        </a:lnTo>
                        <a:lnTo>
                          <a:pt x="510" y="2334"/>
                        </a:lnTo>
                        <a:lnTo>
                          <a:pt x="520" y="2342"/>
                        </a:lnTo>
                        <a:lnTo>
                          <a:pt x="529" y="2350"/>
                        </a:lnTo>
                        <a:lnTo>
                          <a:pt x="539" y="2357"/>
                        </a:lnTo>
                        <a:lnTo>
                          <a:pt x="548" y="2365"/>
                        </a:lnTo>
                        <a:lnTo>
                          <a:pt x="559" y="2372"/>
                        </a:lnTo>
                        <a:lnTo>
                          <a:pt x="569" y="2380"/>
                        </a:lnTo>
                        <a:lnTo>
                          <a:pt x="578" y="2386"/>
                        </a:lnTo>
                        <a:lnTo>
                          <a:pt x="588" y="2393"/>
                        </a:lnTo>
                        <a:lnTo>
                          <a:pt x="599" y="2400"/>
                        </a:lnTo>
                        <a:lnTo>
                          <a:pt x="609" y="2408"/>
                        </a:lnTo>
                        <a:lnTo>
                          <a:pt x="619" y="2415"/>
                        </a:lnTo>
                        <a:lnTo>
                          <a:pt x="630" y="2422"/>
                        </a:lnTo>
                        <a:lnTo>
                          <a:pt x="640" y="2428"/>
                        </a:lnTo>
                        <a:lnTo>
                          <a:pt x="650" y="2434"/>
                        </a:lnTo>
                        <a:lnTo>
                          <a:pt x="660" y="2441"/>
                        </a:lnTo>
                        <a:lnTo>
                          <a:pt x="671" y="2447"/>
                        </a:lnTo>
                        <a:lnTo>
                          <a:pt x="681" y="2454"/>
                        </a:lnTo>
                        <a:lnTo>
                          <a:pt x="692" y="2460"/>
                        </a:lnTo>
                        <a:lnTo>
                          <a:pt x="703" y="2466"/>
                        </a:lnTo>
                        <a:lnTo>
                          <a:pt x="713" y="2472"/>
                        </a:lnTo>
                        <a:lnTo>
                          <a:pt x="724" y="2478"/>
                        </a:lnTo>
                        <a:lnTo>
                          <a:pt x="735" y="2484"/>
                        </a:lnTo>
                        <a:lnTo>
                          <a:pt x="745" y="2489"/>
                        </a:lnTo>
                        <a:lnTo>
                          <a:pt x="756" y="2495"/>
                        </a:lnTo>
                        <a:lnTo>
                          <a:pt x="767" y="2501"/>
                        </a:lnTo>
                        <a:lnTo>
                          <a:pt x="778" y="2506"/>
                        </a:lnTo>
                        <a:lnTo>
                          <a:pt x="788" y="2512"/>
                        </a:lnTo>
                        <a:lnTo>
                          <a:pt x="800" y="2517"/>
                        </a:lnTo>
                        <a:lnTo>
                          <a:pt x="811" y="2522"/>
                        </a:lnTo>
                        <a:lnTo>
                          <a:pt x="821" y="2527"/>
                        </a:lnTo>
                        <a:lnTo>
                          <a:pt x="833" y="2531"/>
                        </a:lnTo>
                        <a:lnTo>
                          <a:pt x="844" y="2537"/>
                        </a:lnTo>
                        <a:lnTo>
                          <a:pt x="856" y="2542"/>
                        </a:lnTo>
                        <a:lnTo>
                          <a:pt x="867" y="2546"/>
                        </a:lnTo>
                        <a:lnTo>
                          <a:pt x="879" y="2551"/>
                        </a:lnTo>
                        <a:lnTo>
                          <a:pt x="890" y="2555"/>
                        </a:lnTo>
                        <a:lnTo>
                          <a:pt x="900" y="2559"/>
                        </a:lnTo>
                        <a:lnTo>
                          <a:pt x="912" y="2563"/>
                        </a:lnTo>
                        <a:lnTo>
                          <a:pt x="923" y="2567"/>
                        </a:lnTo>
                        <a:lnTo>
                          <a:pt x="936" y="2571"/>
                        </a:lnTo>
                        <a:lnTo>
                          <a:pt x="947" y="2575"/>
                        </a:lnTo>
                        <a:lnTo>
                          <a:pt x="959" y="2579"/>
                        </a:lnTo>
                        <a:lnTo>
                          <a:pt x="970" y="2583"/>
                        </a:lnTo>
                        <a:lnTo>
                          <a:pt x="981" y="2586"/>
                        </a:lnTo>
                        <a:lnTo>
                          <a:pt x="993" y="2590"/>
                        </a:lnTo>
                        <a:lnTo>
                          <a:pt x="1004" y="2593"/>
                        </a:lnTo>
                        <a:lnTo>
                          <a:pt x="1017" y="2595"/>
                        </a:lnTo>
                        <a:lnTo>
                          <a:pt x="1312" y="2635"/>
                        </a:lnTo>
                        <a:lnTo>
                          <a:pt x="1324" y="2635"/>
                        </a:lnTo>
                        <a:lnTo>
                          <a:pt x="1338" y="2637"/>
                        </a:lnTo>
                        <a:lnTo>
                          <a:pt x="1350" y="2637"/>
                        </a:lnTo>
                        <a:lnTo>
                          <a:pt x="1364" y="2637"/>
                        </a:lnTo>
                        <a:lnTo>
                          <a:pt x="1378" y="2637"/>
                        </a:lnTo>
                        <a:lnTo>
                          <a:pt x="1390" y="2637"/>
                        </a:lnTo>
                        <a:lnTo>
                          <a:pt x="1403" y="2637"/>
                        </a:lnTo>
                        <a:lnTo>
                          <a:pt x="1417" y="2635"/>
                        </a:lnTo>
                        <a:lnTo>
                          <a:pt x="1429" y="2635"/>
                        </a:lnTo>
                        <a:lnTo>
                          <a:pt x="1443" y="2634"/>
                        </a:lnTo>
                        <a:lnTo>
                          <a:pt x="1456" y="2634"/>
                        </a:lnTo>
                        <a:lnTo>
                          <a:pt x="1468" y="2633"/>
                        </a:lnTo>
                        <a:lnTo>
                          <a:pt x="1481" y="2632"/>
                        </a:lnTo>
                        <a:lnTo>
                          <a:pt x="1493" y="2630"/>
                        </a:lnTo>
                        <a:lnTo>
                          <a:pt x="1507" y="2629"/>
                        </a:lnTo>
                        <a:lnTo>
                          <a:pt x="1520" y="2627"/>
                        </a:lnTo>
                        <a:lnTo>
                          <a:pt x="1532" y="2625"/>
                        </a:lnTo>
                        <a:lnTo>
                          <a:pt x="1545" y="2624"/>
                        </a:lnTo>
                        <a:lnTo>
                          <a:pt x="1557" y="2622"/>
                        </a:lnTo>
                        <a:lnTo>
                          <a:pt x="1570" y="2619"/>
                        </a:lnTo>
                        <a:lnTo>
                          <a:pt x="1582" y="2617"/>
                        </a:lnTo>
                        <a:lnTo>
                          <a:pt x="1594" y="2615"/>
                        </a:lnTo>
                        <a:lnTo>
                          <a:pt x="1606" y="2611"/>
                        </a:lnTo>
                        <a:lnTo>
                          <a:pt x="1619" y="2609"/>
                        </a:lnTo>
                        <a:lnTo>
                          <a:pt x="1631" y="2607"/>
                        </a:lnTo>
                        <a:lnTo>
                          <a:pt x="1643" y="2603"/>
                        </a:lnTo>
                        <a:lnTo>
                          <a:pt x="1655" y="2600"/>
                        </a:lnTo>
                        <a:lnTo>
                          <a:pt x="1667" y="2597"/>
                        </a:lnTo>
                        <a:lnTo>
                          <a:pt x="1679" y="2594"/>
                        </a:lnTo>
                        <a:lnTo>
                          <a:pt x="1691" y="2590"/>
                        </a:lnTo>
                        <a:lnTo>
                          <a:pt x="1703" y="2586"/>
                        </a:lnTo>
                        <a:lnTo>
                          <a:pt x="1715" y="2583"/>
                        </a:lnTo>
                        <a:lnTo>
                          <a:pt x="1727" y="2579"/>
                        </a:lnTo>
                        <a:lnTo>
                          <a:pt x="1739" y="2575"/>
                        </a:lnTo>
                        <a:lnTo>
                          <a:pt x="1750" y="2570"/>
                        </a:lnTo>
                        <a:lnTo>
                          <a:pt x="1762" y="2567"/>
                        </a:lnTo>
                        <a:lnTo>
                          <a:pt x="1773" y="2562"/>
                        </a:lnTo>
                        <a:lnTo>
                          <a:pt x="1785" y="2558"/>
                        </a:lnTo>
                        <a:lnTo>
                          <a:pt x="1797" y="2553"/>
                        </a:lnTo>
                        <a:lnTo>
                          <a:pt x="1809" y="2549"/>
                        </a:lnTo>
                        <a:lnTo>
                          <a:pt x="1819" y="2544"/>
                        </a:lnTo>
                        <a:lnTo>
                          <a:pt x="1830" y="2538"/>
                        </a:lnTo>
                        <a:lnTo>
                          <a:pt x="1842" y="2534"/>
                        </a:lnTo>
                        <a:lnTo>
                          <a:pt x="1853" y="2528"/>
                        </a:lnTo>
                        <a:lnTo>
                          <a:pt x="1865" y="2523"/>
                        </a:lnTo>
                        <a:lnTo>
                          <a:pt x="1875" y="2518"/>
                        </a:lnTo>
                        <a:lnTo>
                          <a:pt x="1886" y="2512"/>
                        </a:lnTo>
                        <a:lnTo>
                          <a:pt x="1898" y="2506"/>
                        </a:lnTo>
                        <a:lnTo>
                          <a:pt x="1908" y="2501"/>
                        </a:lnTo>
                        <a:lnTo>
                          <a:pt x="1919" y="2495"/>
                        </a:lnTo>
                        <a:lnTo>
                          <a:pt x="1930" y="2489"/>
                        </a:lnTo>
                        <a:lnTo>
                          <a:pt x="1940" y="2482"/>
                        </a:lnTo>
                        <a:lnTo>
                          <a:pt x="1951" y="2477"/>
                        </a:lnTo>
                        <a:lnTo>
                          <a:pt x="1962" y="2470"/>
                        </a:lnTo>
                        <a:lnTo>
                          <a:pt x="1972" y="2464"/>
                        </a:lnTo>
                        <a:lnTo>
                          <a:pt x="1982" y="2457"/>
                        </a:lnTo>
                        <a:lnTo>
                          <a:pt x="1993" y="2450"/>
                        </a:lnTo>
                        <a:lnTo>
                          <a:pt x="2003" y="2444"/>
                        </a:lnTo>
                        <a:lnTo>
                          <a:pt x="2013" y="2437"/>
                        </a:lnTo>
                        <a:lnTo>
                          <a:pt x="2023" y="2430"/>
                        </a:lnTo>
                        <a:lnTo>
                          <a:pt x="2034" y="2423"/>
                        </a:lnTo>
                        <a:lnTo>
                          <a:pt x="2043" y="2416"/>
                        </a:lnTo>
                        <a:lnTo>
                          <a:pt x="2053" y="2409"/>
                        </a:lnTo>
                        <a:lnTo>
                          <a:pt x="2063" y="2401"/>
                        </a:lnTo>
                        <a:lnTo>
                          <a:pt x="2072" y="2394"/>
                        </a:lnTo>
                        <a:lnTo>
                          <a:pt x="2083" y="2386"/>
                        </a:lnTo>
                        <a:lnTo>
                          <a:pt x="2092" y="2380"/>
                        </a:lnTo>
                        <a:lnTo>
                          <a:pt x="2102" y="2372"/>
                        </a:lnTo>
                        <a:lnTo>
                          <a:pt x="2111" y="2364"/>
                        </a:lnTo>
                        <a:lnTo>
                          <a:pt x="2120" y="2356"/>
                        </a:lnTo>
                        <a:lnTo>
                          <a:pt x="2131" y="2348"/>
                        </a:lnTo>
                        <a:lnTo>
                          <a:pt x="2140" y="2340"/>
                        </a:lnTo>
                        <a:lnTo>
                          <a:pt x="2149" y="2332"/>
                        </a:lnTo>
                        <a:lnTo>
                          <a:pt x="2158" y="2324"/>
                        </a:lnTo>
                        <a:lnTo>
                          <a:pt x="2167" y="2316"/>
                        </a:lnTo>
                        <a:lnTo>
                          <a:pt x="2176" y="2306"/>
                        </a:lnTo>
                        <a:lnTo>
                          <a:pt x="2186" y="2298"/>
                        </a:lnTo>
                        <a:lnTo>
                          <a:pt x="2194" y="2289"/>
                        </a:lnTo>
                        <a:lnTo>
                          <a:pt x="2203" y="2281"/>
                        </a:lnTo>
                        <a:lnTo>
                          <a:pt x="2212" y="2272"/>
                        </a:lnTo>
                        <a:lnTo>
                          <a:pt x="2220" y="2263"/>
                        </a:lnTo>
                        <a:lnTo>
                          <a:pt x="2229" y="2255"/>
                        </a:lnTo>
                        <a:lnTo>
                          <a:pt x="2237" y="2246"/>
                        </a:lnTo>
                        <a:lnTo>
                          <a:pt x="2246" y="2237"/>
                        </a:lnTo>
                        <a:lnTo>
                          <a:pt x="2254" y="2228"/>
                        </a:lnTo>
                        <a:lnTo>
                          <a:pt x="2262" y="2218"/>
                        </a:lnTo>
                        <a:lnTo>
                          <a:pt x="2270" y="2209"/>
                        </a:lnTo>
                        <a:lnTo>
                          <a:pt x="2278" y="2200"/>
                        </a:lnTo>
                        <a:lnTo>
                          <a:pt x="2286" y="2190"/>
                        </a:lnTo>
                        <a:lnTo>
                          <a:pt x="2294" y="2181"/>
                        </a:lnTo>
                        <a:lnTo>
                          <a:pt x="2302" y="2172"/>
                        </a:lnTo>
                        <a:lnTo>
                          <a:pt x="2310" y="2161"/>
                        </a:lnTo>
                        <a:lnTo>
                          <a:pt x="2317" y="2152"/>
                        </a:lnTo>
                        <a:lnTo>
                          <a:pt x="2325" y="2142"/>
                        </a:lnTo>
                        <a:lnTo>
                          <a:pt x="2333" y="2133"/>
                        </a:lnTo>
                        <a:lnTo>
                          <a:pt x="2340" y="2122"/>
                        </a:lnTo>
                        <a:lnTo>
                          <a:pt x="2348" y="2112"/>
                        </a:lnTo>
                        <a:lnTo>
                          <a:pt x="2355" y="2102"/>
                        </a:lnTo>
                        <a:lnTo>
                          <a:pt x="2362" y="2092"/>
                        </a:lnTo>
                        <a:lnTo>
                          <a:pt x="2368" y="2082"/>
                        </a:lnTo>
                        <a:lnTo>
                          <a:pt x="2376" y="2072"/>
                        </a:lnTo>
                        <a:lnTo>
                          <a:pt x="2383" y="2062"/>
                        </a:lnTo>
                        <a:lnTo>
                          <a:pt x="2390" y="2052"/>
                        </a:lnTo>
                        <a:lnTo>
                          <a:pt x="2396" y="2040"/>
                        </a:lnTo>
                        <a:lnTo>
                          <a:pt x="2403" y="2030"/>
                        </a:lnTo>
                        <a:lnTo>
                          <a:pt x="2410" y="2020"/>
                        </a:lnTo>
                        <a:lnTo>
                          <a:pt x="2416" y="2009"/>
                        </a:lnTo>
                        <a:lnTo>
                          <a:pt x="2422" y="1998"/>
                        </a:lnTo>
                        <a:lnTo>
                          <a:pt x="2429" y="1988"/>
                        </a:lnTo>
                        <a:lnTo>
                          <a:pt x="2435" y="1977"/>
                        </a:lnTo>
                        <a:lnTo>
                          <a:pt x="2442" y="1966"/>
                        </a:lnTo>
                        <a:lnTo>
                          <a:pt x="2447" y="1956"/>
                        </a:lnTo>
                        <a:lnTo>
                          <a:pt x="2453" y="1944"/>
                        </a:lnTo>
                        <a:lnTo>
                          <a:pt x="2459" y="1934"/>
                        </a:lnTo>
                        <a:lnTo>
                          <a:pt x="2464" y="1923"/>
                        </a:lnTo>
                        <a:lnTo>
                          <a:pt x="2470" y="1912"/>
                        </a:lnTo>
                        <a:lnTo>
                          <a:pt x="2476" y="1901"/>
                        </a:lnTo>
                        <a:lnTo>
                          <a:pt x="2482" y="1889"/>
                        </a:lnTo>
                        <a:lnTo>
                          <a:pt x="2486" y="1878"/>
                        </a:lnTo>
                        <a:lnTo>
                          <a:pt x="2492" y="1868"/>
                        </a:lnTo>
                        <a:lnTo>
                          <a:pt x="2496" y="1856"/>
                        </a:lnTo>
                        <a:lnTo>
                          <a:pt x="2502" y="1845"/>
                        </a:lnTo>
                        <a:lnTo>
                          <a:pt x="2507" y="1833"/>
                        </a:lnTo>
                        <a:lnTo>
                          <a:pt x="2512" y="1822"/>
                        </a:lnTo>
                        <a:lnTo>
                          <a:pt x="2517" y="1811"/>
                        </a:lnTo>
                        <a:lnTo>
                          <a:pt x="2521" y="1799"/>
                        </a:lnTo>
                        <a:lnTo>
                          <a:pt x="2526" y="1788"/>
                        </a:lnTo>
                        <a:lnTo>
                          <a:pt x="2531" y="1776"/>
                        </a:lnTo>
                        <a:lnTo>
                          <a:pt x="2534" y="1764"/>
                        </a:lnTo>
                        <a:lnTo>
                          <a:pt x="2539" y="1752"/>
                        </a:lnTo>
                        <a:lnTo>
                          <a:pt x="2543" y="1741"/>
                        </a:lnTo>
                        <a:lnTo>
                          <a:pt x="2547" y="1729"/>
                        </a:lnTo>
                        <a:lnTo>
                          <a:pt x="2551" y="1718"/>
                        </a:lnTo>
                        <a:lnTo>
                          <a:pt x="2555" y="1705"/>
                        </a:lnTo>
                        <a:lnTo>
                          <a:pt x="2559" y="1694"/>
                        </a:lnTo>
                        <a:lnTo>
                          <a:pt x="2563" y="1683"/>
                        </a:lnTo>
                        <a:lnTo>
                          <a:pt x="2566" y="1670"/>
                        </a:lnTo>
                        <a:lnTo>
                          <a:pt x="2569" y="1659"/>
                        </a:lnTo>
                        <a:lnTo>
                          <a:pt x="2573" y="1647"/>
                        </a:lnTo>
                        <a:lnTo>
                          <a:pt x="2576" y="1635"/>
                        </a:lnTo>
                        <a:lnTo>
                          <a:pt x="2579" y="1623"/>
                        </a:lnTo>
                        <a:lnTo>
                          <a:pt x="2582" y="1611"/>
                        </a:lnTo>
                        <a:lnTo>
                          <a:pt x="2622" y="1311"/>
                        </a:lnTo>
                        <a:lnTo>
                          <a:pt x="2623" y="1311"/>
                        </a:lnTo>
                        <a:lnTo>
                          <a:pt x="2623" y="1299"/>
                        </a:lnTo>
                        <a:lnTo>
                          <a:pt x="2623" y="1287"/>
                        </a:lnTo>
                        <a:lnTo>
                          <a:pt x="2623" y="1275"/>
                        </a:lnTo>
                        <a:lnTo>
                          <a:pt x="2623" y="1263"/>
                        </a:lnTo>
                        <a:lnTo>
                          <a:pt x="2623" y="1251"/>
                        </a:lnTo>
                        <a:lnTo>
                          <a:pt x="2622" y="1239"/>
                        </a:lnTo>
                        <a:lnTo>
                          <a:pt x="2621" y="1227"/>
                        </a:lnTo>
                        <a:lnTo>
                          <a:pt x="2621" y="1214"/>
                        </a:lnTo>
                        <a:lnTo>
                          <a:pt x="2620" y="1203"/>
                        </a:lnTo>
                        <a:lnTo>
                          <a:pt x="2619" y="1190"/>
                        </a:lnTo>
                        <a:lnTo>
                          <a:pt x="2617" y="1179"/>
                        </a:lnTo>
                        <a:lnTo>
                          <a:pt x="2616" y="1167"/>
                        </a:lnTo>
                        <a:lnTo>
                          <a:pt x="2615" y="1155"/>
                        </a:lnTo>
                        <a:lnTo>
                          <a:pt x="2613" y="1143"/>
                        </a:lnTo>
                        <a:lnTo>
                          <a:pt x="2612" y="1131"/>
                        </a:lnTo>
                        <a:lnTo>
                          <a:pt x="2609" y="1119"/>
                        </a:lnTo>
                        <a:lnTo>
                          <a:pt x="2607" y="1107"/>
                        </a:lnTo>
                        <a:lnTo>
                          <a:pt x="2606" y="1095"/>
                        </a:lnTo>
                        <a:lnTo>
                          <a:pt x="2604" y="1084"/>
                        </a:lnTo>
                        <a:lnTo>
                          <a:pt x="2601" y="1071"/>
                        </a:lnTo>
                        <a:lnTo>
                          <a:pt x="2599" y="1060"/>
                        </a:lnTo>
                        <a:lnTo>
                          <a:pt x="2596" y="1049"/>
                        </a:lnTo>
                        <a:lnTo>
                          <a:pt x="2593" y="1037"/>
                        </a:lnTo>
                        <a:lnTo>
                          <a:pt x="2590" y="1025"/>
                        </a:lnTo>
                        <a:lnTo>
                          <a:pt x="2588" y="1013"/>
                        </a:lnTo>
                        <a:lnTo>
                          <a:pt x="2584" y="1002"/>
                        </a:lnTo>
                        <a:lnTo>
                          <a:pt x="2581" y="990"/>
                        </a:lnTo>
                        <a:lnTo>
                          <a:pt x="2579" y="979"/>
                        </a:lnTo>
                        <a:lnTo>
                          <a:pt x="2575" y="967"/>
                        </a:lnTo>
                        <a:lnTo>
                          <a:pt x="2572" y="956"/>
                        </a:lnTo>
                        <a:lnTo>
                          <a:pt x="2567" y="945"/>
                        </a:lnTo>
                        <a:lnTo>
                          <a:pt x="2564" y="932"/>
                        </a:lnTo>
                        <a:lnTo>
                          <a:pt x="2560" y="922"/>
                        </a:lnTo>
                        <a:lnTo>
                          <a:pt x="2556" y="910"/>
                        </a:lnTo>
                        <a:lnTo>
                          <a:pt x="2552" y="899"/>
                        </a:lnTo>
                        <a:lnTo>
                          <a:pt x="2548" y="887"/>
                        </a:lnTo>
                        <a:lnTo>
                          <a:pt x="2543" y="876"/>
                        </a:lnTo>
                        <a:lnTo>
                          <a:pt x="2539" y="865"/>
                        </a:lnTo>
                        <a:lnTo>
                          <a:pt x="2534" y="853"/>
                        </a:lnTo>
                        <a:lnTo>
                          <a:pt x="2529" y="843"/>
                        </a:lnTo>
                        <a:lnTo>
                          <a:pt x="2525" y="831"/>
                        </a:lnTo>
                        <a:lnTo>
                          <a:pt x="2520" y="820"/>
                        </a:lnTo>
                        <a:lnTo>
                          <a:pt x="2516" y="809"/>
                        </a:lnTo>
                        <a:lnTo>
                          <a:pt x="2510" y="798"/>
                        </a:lnTo>
                        <a:lnTo>
                          <a:pt x="2506" y="787"/>
                        </a:lnTo>
                        <a:lnTo>
                          <a:pt x="2500" y="777"/>
                        </a:lnTo>
                        <a:lnTo>
                          <a:pt x="2494" y="765"/>
                        </a:lnTo>
                        <a:lnTo>
                          <a:pt x="2490" y="755"/>
                        </a:lnTo>
                        <a:lnTo>
                          <a:pt x="2484" y="743"/>
                        </a:lnTo>
                        <a:lnTo>
                          <a:pt x="2478" y="733"/>
                        </a:lnTo>
                        <a:lnTo>
                          <a:pt x="2472" y="723"/>
                        </a:lnTo>
                        <a:lnTo>
                          <a:pt x="2467" y="713"/>
                        </a:lnTo>
                        <a:lnTo>
                          <a:pt x="2461" y="701"/>
                        </a:lnTo>
                        <a:lnTo>
                          <a:pt x="2454" y="691"/>
                        </a:lnTo>
                        <a:lnTo>
                          <a:pt x="2448" y="681"/>
                        </a:lnTo>
                        <a:lnTo>
                          <a:pt x="2442" y="670"/>
                        </a:lnTo>
                        <a:lnTo>
                          <a:pt x="2436" y="660"/>
                        </a:lnTo>
                        <a:lnTo>
                          <a:pt x="2429" y="650"/>
                        </a:lnTo>
                        <a:lnTo>
                          <a:pt x="2423" y="639"/>
                        </a:lnTo>
                        <a:lnTo>
                          <a:pt x="2416" y="629"/>
                        </a:lnTo>
                        <a:lnTo>
                          <a:pt x="2410" y="619"/>
                        </a:lnTo>
                        <a:lnTo>
                          <a:pt x="2403" y="609"/>
                        </a:lnTo>
                        <a:lnTo>
                          <a:pt x="2396" y="598"/>
                        </a:lnTo>
                        <a:lnTo>
                          <a:pt x="2389" y="588"/>
                        </a:lnTo>
                        <a:lnTo>
                          <a:pt x="2382" y="579"/>
                        </a:lnTo>
                        <a:lnTo>
                          <a:pt x="2374" y="569"/>
                        </a:lnTo>
                        <a:lnTo>
                          <a:pt x="2367" y="558"/>
                        </a:lnTo>
                        <a:lnTo>
                          <a:pt x="2360" y="549"/>
                        </a:lnTo>
                        <a:lnTo>
                          <a:pt x="2352" y="540"/>
                        </a:lnTo>
                        <a:lnTo>
                          <a:pt x="2346" y="530"/>
                        </a:lnTo>
                        <a:lnTo>
                          <a:pt x="2338" y="521"/>
                        </a:lnTo>
                        <a:lnTo>
                          <a:pt x="2330" y="510"/>
                        </a:lnTo>
                        <a:lnTo>
                          <a:pt x="2323" y="501"/>
                        </a:lnTo>
                        <a:lnTo>
                          <a:pt x="2315" y="492"/>
                        </a:lnTo>
                        <a:lnTo>
                          <a:pt x="2307" y="483"/>
                        </a:lnTo>
                        <a:lnTo>
                          <a:pt x="2299" y="474"/>
                        </a:lnTo>
                        <a:lnTo>
                          <a:pt x="2291" y="464"/>
                        </a:lnTo>
                        <a:lnTo>
                          <a:pt x="2283" y="454"/>
                        </a:lnTo>
                        <a:lnTo>
                          <a:pt x="2274" y="446"/>
                        </a:lnTo>
                        <a:lnTo>
                          <a:pt x="2266" y="437"/>
                        </a:lnTo>
                        <a:lnTo>
                          <a:pt x="2258" y="428"/>
                        </a:lnTo>
                        <a:lnTo>
                          <a:pt x="2248" y="419"/>
                        </a:lnTo>
                        <a:lnTo>
                          <a:pt x="2240" y="410"/>
                        </a:lnTo>
                        <a:lnTo>
                          <a:pt x="2231" y="402"/>
                        </a:lnTo>
                        <a:lnTo>
                          <a:pt x="2223" y="393"/>
                        </a:lnTo>
                        <a:lnTo>
                          <a:pt x="2214" y="385"/>
                        </a:lnTo>
                        <a:lnTo>
                          <a:pt x="2205" y="376"/>
                        </a:lnTo>
                        <a:lnTo>
                          <a:pt x="2197" y="368"/>
                        </a:lnTo>
                        <a:lnTo>
                          <a:pt x="2188" y="360"/>
                        </a:lnTo>
                        <a:lnTo>
                          <a:pt x="2179" y="350"/>
                        </a:lnTo>
                        <a:lnTo>
                          <a:pt x="2170" y="342"/>
                        </a:lnTo>
                        <a:lnTo>
                          <a:pt x="2160" y="334"/>
                        </a:lnTo>
                        <a:lnTo>
                          <a:pt x="2151" y="326"/>
                        </a:lnTo>
                        <a:lnTo>
                          <a:pt x="2142" y="318"/>
                        </a:lnTo>
                        <a:lnTo>
                          <a:pt x="2132" y="310"/>
                        </a:lnTo>
                        <a:lnTo>
                          <a:pt x="2123" y="302"/>
                        </a:lnTo>
                        <a:lnTo>
                          <a:pt x="2114" y="296"/>
                        </a:lnTo>
                        <a:lnTo>
                          <a:pt x="2103" y="288"/>
                        </a:lnTo>
                        <a:lnTo>
                          <a:pt x="2094" y="280"/>
                        </a:lnTo>
                        <a:lnTo>
                          <a:pt x="2085" y="273"/>
                        </a:lnTo>
                        <a:lnTo>
                          <a:pt x="2075" y="265"/>
                        </a:lnTo>
                        <a:lnTo>
                          <a:pt x="2066" y="258"/>
                        </a:lnTo>
                        <a:lnTo>
                          <a:pt x="2055" y="251"/>
                        </a:lnTo>
                        <a:lnTo>
                          <a:pt x="2045" y="243"/>
                        </a:lnTo>
                        <a:lnTo>
                          <a:pt x="2035" y="236"/>
                        </a:lnTo>
                        <a:lnTo>
                          <a:pt x="2026" y="229"/>
                        </a:lnTo>
                        <a:lnTo>
                          <a:pt x="2015" y="222"/>
                        </a:lnTo>
                        <a:lnTo>
                          <a:pt x="2005" y="216"/>
                        </a:lnTo>
                        <a:lnTo>
                          <a:pt x="1995" y="209"/>
                        </a:lnTo>
                        <a:lnTo>
                          <a:pt x="1985" y="203"/>
                        </a:lnTo>
                        <a:lnTo>
                          <a:pt x="1974" y="196"/>
                        </a:lnTo>
                        <a:lnTo>
                          <a:pt x="1964" y="189"/>
                        </a:lnTo>
                        <a:lnTo>
                          <a:pt x="1954" y="184"/>
                        </a:lnTo>
                        <a:lnTo>
                          <a:pt x="1943" y="177"/>
                        </a:lnTo>
                        <a:lnTo>
                          <a:pt x="1933" y="171"/>
                        </a:lnTo>
                        <a:lnTo>
                          <a:pt x="1922" y="165"/>
                        </a:lnTo>
                        <a:lnTo>
                          <a:pt x="1911" y="159"/>
                        </a:lnTo>
                        <a:lnTo>
                          <a:pt x="1901" y="153"/>
                        </a:lnTo>
                        <a:lnTo>
                          <a:pt x="1890" y="147"/>
                        </a:lnTo>
                        <a:lnTo>
                          <a:pt x="1879" y="141"/>
                        </a:lnTo>
                        <a:lnTo>
                          <a:pt x="1868" y="136"/>
                        </a:lnTo>
                        <a:lnTo>
                          <a:pt x="1858" y="131"/>
                        </a:lnTo>
                        <a:lnTo>
                          <a:pt x="1846" y="125"/>
                        </a:lnTo>
                        <a:lnTo>
                          <a:pt x="1836" y="120"/>
                        </a:lnTo>
                        <a:lnTo>
                          <a:pt x="1825" y="115"/>
                        </a:lnTo>
                        <a:lnTo>
                          <a:pt x="1813" y="109"/>
                        </a:lnTo>
                        <a:lnTo>
                          <a:pt x="1803" y="105"/>
                        </a:lnTo>
                        <a:lnTo>
                          <a:pt x="1791" y="100"/>
                        </a:lnTo>
                        <a:lnTo>
                          <a:pt x="1780" y="96"/>
                        </a:lnTo>
                        <a:lnTo>
                          <a:pt x="1769" y="91"/>
                        </a:lnTo>
                        <a:lnTo>
                          <a:pt x="1758" y="87"/>
                        </a:lnTo>
                        <a:lnTo>
                          <a:pt x="1747" y="82"/>
                        </a:lnTo>
                        <a:lnTo>
                          <a:pt x="1735" y="77"/>
                        </a:lnTo>
                        <a:lnTo>
                          <a:pt x="1724" y="73"/>
                        </a:lnTo>
                        <a:lnTo>
                          <a:pt x="1713" y="69"/>
                        </a:lnTo>
                        <a:lnTo>
                          <a:pt x="1701" y="65"/>
                        </a:lnTo>
                        <a:lnTo>
                          <a:pt x="1690" y="61"/>
                        </a:lnTo>
                        <a:lnTo>
                          <a:pt x="1678" y="58"/>
                        </a:lnTo>
                        <a:lnTo>
                          <a:pt x="1667" y="53"/>
                        </a:lnTo>
                        <a:lnTo>
                          <a:pt x="1655" y="50"/>
                        </a:lnTo>
                        <a:lnTo>
                          <a:pt x="1644" y="47"/>
                        </a:lnTo>
                        <a:lnTo>
                          <a:pt x="1631" y="43"/>
                        </a:lnTo>
                        <a:lnTo>
                          <a:pt x="1338" y="0"/>
                        </a:lnTo>
                        <a:lnTo>
                          <a:pt x="1337" y="0"/>
                        </a:lnTo>
                        <a:lnTo>
                          <a:pt x="1312" y="0"/>
                        </a:lnTo>
                      </a:path>
                    </a:pathLst>
                  </a:custGeom>
                  <a:solidFill>
                    <a:srgbClr val="F7B8A7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1" name="Freeform 84"/>
                  <p:cNvSpPr>
                    <a:spLocks/>
                  </p:cNvSpPr>
                  <p:nvPr/>
                </p:nvSpPr>
                <p:spPr bwMode="auto">
                  <a:xfrm>
                    <a:off x="3153" y="2220"/>
                    <a:ext cx="226" cy="341"/>
                  </a:xfrm>
                  <a:custGeom>
                    <a:avLst/>
                    <a:gdLst>
                      <a:gd name="T0" fmla="*/ 102 w 2204"/>
                      <a:gd name="T1" fmla="*/ 1 h 2227"/>
                      <a:gd name="T2" fmla="*/ 92 w 2204"/>
                      <a:gd name="T3" fmla="*/ 3 h 2227"/>
                      <a:gd name="T4" fmla="*/ 82 w 2204"/>
                      <a:gd name="T5" fmla="*/ 7 h 2227"/>
                      <a:gd name="T6" fmla="*/ 72 w 2204"/>
                      <a:gd name="T7" fmla="*/ 12 h 2227"/>
                      <a:gd name="T8" fmla="*/ 63 w 2204"/>
                      <a:gd name="T9" fmla="*/ 18 h 2227"/>
                      <a:gd name="T10" fmla="*/ 54 w 2204"/>
                      <a:gd name="T11" fmla="*/ 26 h 2227"/>
                      <a:gd name="T12" fmla="*/ 45 w 2204"/>
                      <a:gd name="T13" fmla="*/ 34 h 2227"/>
                      <a:gd name="T14" fmla="*/ 37 w 2204"/>
                      <a:gd name="T15" fmla="*/ 44 h 2227"/>
                      <a:gd name="T16" fmla="*/ 30 w 2204"/>
                      <a:gd name="T17" fmla="*/ 55 h 2227"/>
                      <a:gd name="T18" fmla="*/ 23 w 2204"/>
                      <a:gd name="T19" fmla="*/ 66 h 2227"/>
                      <a:gd name="T20" fmla="*/ 17 w 2204"/>
                      <a:gd name="T21" fmla="*/ 79 h 2227"/>
                      <a:gd name="T22" fmla="*/ 11 w 2204"/>
                      <a:gd name="T23" fmla="*/ 92 h 2227"/>
                      <a:gd name="T24" fmla="*/ 7 w 2204"/>
                      <a:gd name="T25" fmla="*/ 106 h 2227"/>
                      <a:gd name="T26" fmla="*/ 3 w 2204"/>
                      <a:gd name="T27" fmla="*/ 121 h 2227"/>
                      <a:gd name="T28" fmla="*/ 1 w 2204"/>
                      <a:gd name="T29" fmla="*/ 136 h 2227"/>
                      <a:gd name="T30" fmla="*/ 0 w 2204"/>
                      <a:gd name="T31" fmla="*/ 185 h 2227"/>
                      <a:gd name="T32" fmla="*/ 1 w 2204"/>
                      <a:gd name="T33" fmla="*/ 201 h 2227"/>
                      <a:gd name="T34" fmla="*/ 3 w 2204"/>
                      <a:gd name="T35" fmla="*/ 216 h 2227"/>
                      <a:gd name="T36" fmla="*/ 6 w 2204"/>
                      <a:gd name="T37" fmla="*/ 230 h 2227"/>
                      <a:gd name="T38" fmla="*/ 10 w 2204"/>
                      <a:gd name="T39" fmla="*/ 244 h 2227"/>
                      <a:gd name="T40" fmla="*/ 14 w 2204"/>
                      <a:gd name="T41" fmla="*/ 256 h 2227"/>
                      <a:gd name="T42" fmla="*/ 20 w 2204"/>
                      <a:gd name="T43" fmla="*/ 268 h 2227"/>
                      <a:gd name="T44" fmla="*/ 26 w 2204"/>
                      <a:gd name="T45" fmla="*/ 280 h 2227"/>
                      <a:gd name="T46" fmla="*/ 32 w 2204"/>
                      <a:gd name="T47" fmla="*/ 290 h 2227"/>
                      <a:gd name="T48" fmla="*/ 40 w 2204"/>
                      <a:gd name="T49" fmla="*/ 300 h 2227"/>
                      <a:gd name="T50" fmla="*/ 48 w 2204"/>
                      <a:gd name="T51" fmla="*/ 309 h 2227"/>
                      <a:gd name="T52" fmla="*/ 56 w 2204"/>
                      <a:gd name="T53" fmla="*/ 316 h 2227"/>
                      <a:gd name="T54" fmla="*/ 64 w 2204"/>
                      <a:gd name="T55" fmla="*/ 323 h 2227"/>
                      <a:gd name="T56" fmla="*/ 74 w 2204"/>
                      <a:gd name="T57" fmla="*/ 329 h 2227"/>
                      <a:gd name="T58" fmla="*/ 83 w 2204"/>
                      <a:gd name="T59" fmla="*/ 333 h 2227"/>
                      <a:gd name="T60" fmla="*/ 92 w 2204"/>
                      <a:gd name="T61" fmla="*/ 337 h 2227"/>
                      <a:gd name="T62" fmla="*/ 102 w 2204"/>
                      <a:gd name="T63" fmla="*/ 339 h 2227"/>
                      <a:gd name="T64" fmla="*/ 127 w 2204"/>
                      <a:gd name="T65" fmla="*/ 339 h 2227"/>
                      <a:gd name="T66" fmla="*/ 139 w 2204"/>
                      <a:gd name="T67" fmla="*/ 335 h 2227"/>
                      <a:gd name="T68" fmla="*/ 151 w 2204"/>
                      <a:gd name="T69" fmla="*/ 329 h 2227"/>
                      <a:gd name="T70" fmla="*/ 162 w 2204"/>
                      <a:gd name="T71" fmla="*/ 321 h 2227"/>
                      <a:gd name="T72" fmla="*/ 173 w 2204"/>
                      <a:gd name="T73" fmla="*/ 312 h 2227"/>
                      <a:gd name="T74" fmla="*/ 183 w 2204"/>
                      <a:gd name="T75" fmla="*/ 301 h 2227"/>
                      <a:gd name="T76" fmla="*/ 192 w 2204"/>
                      <a:gd name="T77" fmla="*/ 288 h 2227"/>
                      <a:gd name="T78" fmla="*/ 201 w 2204"/>
                      <a:gd name="T79" fmla="*/ 275 h 2227"/>
                      <a:gd name="T80" fmla="*/ 208 w 2204"/>
                      <a:gd name="T81" fmla="*/ 260 h 2227"/>
                      <a:gd name="T82" fmla="*/ 214 w 2204"/>
                      <a:gd name="T83" fmla="*/ 243 h 2227"/>
                      <a:gd name="T84" fmla="*/ 219 w 2204"/>
                      <a:gd name="T85" fmla="*/ 226 h 2227"/>
                      <a:gd name="T86" fmla="*/ 223 w 2204"/>
                      <a:gd name="T87" fmla="*/ 207 h 2227"/>
                      <a:gd name="T88" fmla="*/ 225 w 2204"/>
                      <a:gd name="T89" fmla="*/ 188 h 2227"/>
                      <a:gd name="T90" fmla="*/ 226 w 2204"/>
                      <a:gd name="T91" fmla="*/ 163 h 2227"/>
                      <a:gd name="T92" fmla="*/ 225 w 2204"/>
                      <a:gd name="T93" fmla="*/ 146 h 2227"/>
                      <a:gd name="T94" fmla="*/ 223 w 2204"/>
                      <a:gd name="T95" fmla="*/ 127 h 2227"/>
                      <a:gd name="T96" fmla="*/ 220 w 2204"/>
                      <a:gd name="T97" fmla="*/ 109 h 2227"/>
                      <a:gd name="T98" fmla="*/ 215 w 2204"/>
                      <a:gd name="T99" fmla="*/ 92 h 2227"/>
                      <a:gd name="T100" fmla="*/ 208 w 2204"/>
                      <a:gd name="T101" fmla="*/ 76 h 2227"/>
                      <a:gd name="T102" fmla="*/ 201 w 2204"/>
                      <a:gd name="T103" fmla="*/ 62 h 2227"/>
                      <a:gd name="T104" fmla="*/ 192 w 2204"/>
                      <a:gd name="T105" fmla="*/ 49 h 2227"/>
                      <a:gd name="T106" fmla="*/ 183 w 2204"/>
                      <a:gd name="T107" fmla="*/ 37 h 2227"/>
                      <a:gd name="T108" fmla="*/ 173 w 2204"/>
                      <a:gd name="T109" fmla="*/ 26 h 2227"/>
                      <a:gd name="T110" fmla="*/ 162 w 2204"/>
                      <a:gd name="T111" fmla="*/ 18 h 2227"/>
                      <a:gd name="T112" fmla="*/ 151 w 2204"/>
                      <a:gd name="T113" fmla="*/ 11 h 2227"/>
                      <a:gd name="T114" fmla="*/ 139 w 2204"/>
                      <a:gd name="T115" fmla="*/ 5 h 2227"/>
                      <a:gd name="T116" fmla="*/ 127 w 2204"/>
                      <a:gd name="T117" fmla="*/ 2 h 2227"/>
                      <a:gd name="T118" fmla="*/ 111 w 2204"/>
                      <a:gd name="T119" fmla="*/ 0 h 2227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2204" h="2227">
                        <a:moveTo>
                          <a:pt x="1078" y="1"/>
                        </a:moveTo>
                        <a:lnTo>
                          <a:pt x="1066" y="1"/>
                        </a:lnTo>
                        <a:lnTo>
                          <a:pt x="1053" y="1"/>
                        </a:lnTo>
                        <a:lnTo>
                          <a:pt x="1041" y="3"/>
                        </a:lnTo>
                        <a:lnTo>
                          <a:pt x="1029" y="3"/>
                        </a:lnTo>
                        <a:lnTo>
                          <a:pt x="1017" y="4"/>
                        </a:lnTo>
                        <a:lnTo>
                          <a:pt x="1004" y="5"/>
                        </a:lnTo>
                        <a:lnTo>
                          <a:pt x="991" y="6"/>
                        </a:lnTo>
                        <a:lnTo>
                          <a:pt x="980" y="7"/>
                        </a:lnTo>
                        <a:lnTo>
                          <a:pt x="967" y="8"/>
                        </a:lnTo>
                        <a:lnTo>
                          <a:pt x="955" y="9"/>
                        </a:lnTo>
                        <a:lnTo>
                          <a:pt x="942" y="12"/>
                        </a:lnTo>
                        <a:lnTo>
                          <a:pt x="931" y="13"/>
                        </a:lnTo>
                        <a:lnTo>
                          <a:pt x="918" y="15"/>
                        </a:lnTo>
                        <a:lnTo>
                          <a:pt x="906" y="17"/>
                        </a:lnTo>
                        <a:lnTo>
                          <a:pt x="894" y="20"/>
                        </a:lnTo>
                        <a:lnTo>
                          <a:pt x="882" y="22"/>
                        </a:lnTo>
                        <a:lnTo>
                          <a:pt x="869" y="24"/>
                        </a:lnTo>
                        <a:lnTo>
                          <a:pt x="858" y="28"/>
                        </a:lnTo>
                        <a:lnTo>
                          <a:pt x="845" y="30"/>
                        </a:lnTo>
                        <a:lnTo>
                          <a:pt x="834" y="33"/>
                        </a:lnTo>
                        <a:lnTo>
                          <a:pt x="821" y="37"/>
                        </a:lnTo>
                        <a:lnTo>
                          <a:pt x="810" y="40"/>
                        </a:lnTo>
                        <a:lnTo>
                          <a:pt x="797" y="44"/>
                        </a:lnTo>
                        <a:lnTo>
                          <a:pt x="786" y="47"/>
                        </a:lnTo>
                        <a:lnTo>
                          <a:pt x="774" y="51"/>
                        </a:lnTo>
                        <a:lnTo>
                          <a:pt x="762" y="54"/>
                        </a:lnTo>
                        <a:lnTo>
                          <a:pt x="750" y="59"/>
                        </a:lnTo>
                        <a:lnTo>
                          <a:pt x="739" y="63"/>
                        </a:lnTo>
                        <a:lnTo>
                          <a:pt x="726" y="67"/>
                        </a:lnTo>
                        <a:lnTo>
                          <a:pt x="715" y="71"/>
                        </a:lnTo>
                        <a:lnTo>
                          <a:pt x="704" y="76"/>
                        </a:lnTo>
                        <a:lnTo>
                          <a:pt x="692" y="80"/>
                        </a:lnTo>
                        <a:lnTo>
                          <a:pt x="681" y="86"/>
                        </a:lnTo>
                        <a:lnTo>
                          <a:pt x="669" y="91"/>
                        </a:lnTo>
                        <a:lnTo>
                          <a:pt x="658" y="95"/>
                        </a:lnTo>
                        <a:lnTo>
                          <a:pt x="646" y="101"/>
                        </a:lnTo>
                        <a:lnTo>
                          <a:pt x="635" y="107"/>
                        </a:lnTo>
                        <a:lnTo>
                          <a:pt x="624" y="111"/>
                        </a:lnTo>
                        <a:lnTo>
                          <a:pt x="612" y="117"/>
                        </a:lnTo>
                        <a:lnTo>
                          <a:pt x="601" y="123"/>
                        </a:lnTo>
                        <a:lnTo>
                          <a:pt x="589" y="128"/>
                        </a:lnTo>
                        <a:lnTo>
                          <a:pt x="579" y="135"/>
                        </a:lnTo>
                        <a:lnTo>
                          <a:pt x="568" y="141"/>
                        </a:lnTo>
                        <a:lnTo>
                          <a:pt x="557" y="148"/>
                        </a:lnTo>
                        <a:lnTo>
                          <a:pt x="546" y="153"/>
                        </a:lnTo>
                        <a:lnTo>
                          <a:pt x="536" y="160"/>
                        </a:lnTo>
                        <a:lnTo>
                          <a:pt x="524" y="167"/>
                        </a:lnTo>
                        <a:lnTo>
                          <a:pt x="514" y="173"/>
                        </a:lnTo>
                        <a:lnTo>
                          <a:pt x="504" y="180"/>
                        </a:lnTo>
                        <a:lnTo>
                          <a:pt x="493" y="187"/>
                        </a:lnTo>
                        <a:lnTo>
                          <a:pt x="482" y="195"/>
                        </a:lnTo>
                        <a:lnTo>
                          <a:pt x="472" y="201"/>
                        </a:lnTo>
                        <a:lnTo>
                          <a:pt x="461" y="208"/>
                        </a:lnTo>
                        <a:lnTo>
                          <a:pt x="451" y="216"/>
                        </a:lnTo>
                        <a:lnTo>
                          <a:pt x="441" y="223"/>
                        </a:lnTo>
                        <a:lnTo>
                          <a:pt x="432" y="231"/>
                        </a:lnTo>
                        <a:lnTo>
                          <a:pt x="421" y="239"/>
                        </a:lnTo>
                        <a:lnTo>
                          <a:pt x="411" y="247"/>
                        </a:lnTo>
                        <a:lnTo>
                          <a:pt x="401" y="255"/>
                        </a:lnTo>
                        <a:lnTo>
                          <a:pt x="392" y="263"/>
                        </a:lnTo>
                        <a:lnTo>
                          <a:pt x="381" y="271"/>
                        </a:lnTo>
                        <a:lnTo>
                          <a:pt x="372" y="279"/>
                        </a:lnTo>
                        <a:lnTo>
                          <a:pt x="363" y="287"/>
                        </a:lnTo>
                        <a:lnTo>
                          <a:pt x="353" y="296"/>
                        </a:lnTo>
                        <a:lnTo>
                          <a:pt x="344" y="304"/>
                        </a:lnTo>
                        <a:lnTo>
                          <a:pt x="335" y="313"/>
                        </a:lnTo>
                        <a:lnTo>
                          <a:pt x="325" y="321"/>
                        </a:lnTo>
                        <a:lnTo>
                          <a:pt x="316" y="331"/>
                        </a:lnTo>
                        <a:lnTo>
                          <a:pt x="307" y="340"/>
                        </a:lnTo>
                        <a:lnTo>
                          <a:pt x="299" y="349"/>
                        </a:lnTo>
                        <a:lnTo>
                          <a:pt x="290" y="358"/>
                        </a:lnTo>
                        <a:lnTo>
                          <a:pt x="281" y="367"/>
                        </a:lnTo>
                        <a:lnTo>
                          <a:pt x="273" y="376"/>
                        </a:lnTo>
                        <a:lnTo>
                          <a:pt x="264" y="385"/>
                        </a:lnTo>
                        <a:lnTo>
                          <a:pt x="256" y="396"/>
                        </a:lnTo>
                        <a:lnTo>
                          <a:pt x="248" y="405"/>
                        </a:lnTo>
                        <a:lnTo>
                          <a:pt x="240" y="415"/>
                        </a:lnTo>
                        <a:lnTo>
                          <a:pt x="232" y="424"/>
                        </a:lnTo>
                        <a:lnTo>
                          <a:pt x="224" y="434"/>
                        </a:lnTo>
                        <a:lnTo>
                          <a:pt x="216" y="445"/>
                        </a:lnTo>
                        <a:lnTo>
                          <a:pt x="208" y="454"/>
                        </a:lnTo>
                        <a:lnTo>
                          <a:pt x="200" y="464"/>
                        </a:lnTo>
                        <a:lnTo>
                          <a:pt x="193" y="474"/>
                        </a:lnTo>
                        <a:lnTo>
                          <a:pt x="185" y="485"/>
                        </a:lnTo>
                        <a:lnTo>
                          <a:pt x="178" y="495"/>
                        </a:lnTo>
                        <a:lnTo>
                          <a:pt x="171" y="505"/>
                        </a:lnTo>
                        <a:lnTo>
                          <a:pt x="164" y="516"/>
                        </a:lnTo>
                        <a:lnTo>
                          <a:pt x="156" y="527"/>
                        </a:lnTo>
                        <a:lnTo>
                          <a:pt x="149" y="537"/>
                        </a:lnTo>
                        <a:lnTo>
                          <a:pt x="144" y="548"/>
                        </a:lnTo>
                        <a:lnTo>
                          <a:pt x="137" y="559"/>
                        </a:lnTo>
                        <a:lnTo>
                          <a:pt x="130" y="569"/>
                        </a:lnTo>
                        <a:lnTo>
                          <a:pt x="124" y="581"/>
                        </a:lnTo>
                        <a:lnTo>
                          <a:pt x="117" y="592"/>
                        </a:lnTo>
                        <a:lnTo>
                          <a:pt x="112" y="602"/>
                        </a:lnTo>
                        <a:lnTo>
                          <a:pt x="106" y="614"/>
                        </a:lnTo>
                        <a:lnTo>
                          <a:pt x="100" y="625"/>
                        </a:lnTo>
                        <a:lnTo>
                          <a:pt x="95" y="637"/>
                        </a:lnTo>
                        <a:lnTo>
                          <a:pt x="89" y="648"/>
                        </a:lnTo>
                        <a:lnTo>
                          <a:pt x="83" y="660"/>
                        </a:lnTo>
                        <a:lnTo>
                          <a:pt x="79" y="671"/>
                        </a:lnTo>
                        <a:lnTo>
                          <a:pt x="73" y="682"/>
                        </a:lnTo>
                        <a:lnTo>
                          <a:pt x="68" y="694"/>
                        </a:lnTo>
                        <a:lnTo>
                          <a:pt x="64" y="706"/>
                        </a:lnTo>
                        <a:lnTo>
                          <a:pt x="59" y="718"/>
                        </a:lnTo>
                        <a:lnTo>
                          <a:pt x="55" y="729"/>
                        </a:lnTo>
                        <a:lnTo>
                          <a:pt x="50" y="742"/>
                        </a:lnTo>
                        <a:lnTo>
                          <a:pt x="45" y="753"/>
                        </a:lnTo>
                        <a:lnTo>
                          <a:pt x="42" y="766"/>
                        </a:lnTo>
                        <a:lnTo>
                          <a:pt x="37" y="777"/>
                        </a:lnTo>
                        <a:lnTo>
                          <a:pt x="34" y="790"/>
                        </a:lnTo>
                        <a:lnTo>
                          <a:pt x="31" y="801"/>
                        </a:lnTo>
                        <a:lnTo>
                          <a:pt x="27" y="814"/>
                        </a:lnTo>
                        <a:lnTo>
                          <a:pt x="24" y="826"/>
                        </a:lnTo>
                        <a:lnTo>
                          <a:pt x="20" y="839"/>
                        </a:lnTo>
                        <a:lnTo>
                          <a:pt x="18" y="850"/>
                        </a:lnTo>
                        <a:lnTo>
                          <a:pt x="15" y="863"/>
                        </a:lnTo>
                        <a:lnTo>
                          <a:pt x="12" y="876"/>
                        </a:lnTo>
                        <a:lnTo>
                          <a:pt x="10" y="888"/>
                        </a:lnTo>
                        <a:lnTo>
                          <a:pt x="8" y="901"/>
                        </a:lnTo>
                        <a:lnTo>
                          <a:pt x="5" y="913"/>
                        </a:lnTo>
                        <a:lnTo>
                          <a:pt x="3" y="926"/>
                        </a:lnTo>
                        <a:lnTo>
                          <a:pt x="1" y="938"/>
                        </a:lnTo>
                        <a:lnTo>
                          <a:pt x="0" y="951"/>
                        </a:lnTo>
                        <a:lnTo>
                          <a:pt x="1" y="1198"/>
                        </a:lnTo>
                        <a:lnTo>
                          <a:pt x="2" y="1198"/>
                        </a:lnTo>
                        <a:lnTo>
                          <a:pt x="2" y="1210"/>
                        </a:lnTo>
                        <a:lnTo>
                          <a:pt x="3" y="1224"/>
                        </a:lnTo>
                        <a:lnTo>
                          <a:pt x="3" y="1237"/>
                        </a:lnTo>
                        <a:lnTo>
                          <a:pt x="4" y="1249"/>
                        </a:lnTo>
                        <a:lnTo>
                          <a:pt x="5" y="1262"/>
                        </a:lnTo>
                        <a:lnTo>
                          <a:pt x="7" y="1274"/>
                        </a:lnTo>
                        <a:lnTo>
                          <a:pt x="8" y="1287"/>
                        </a:lnTo>
                        <a:lnTo>
                          <a:pt x="9" y="1299"/>
                        </a:lnTo>
                        <a:lnTo>
                          <a:pt x="11" y="1312"/>
                        </a:lnTo>
                        <a:lnTo>
                          <a:pt x="12" y="1325"/>
                        </a:lnTo>
                        <a:lnTo>
                          <a:pt x="15" y="1336"/>
                        </a:lnTo>
                        <a:lnTo>
                          <a:pt x="17" y="1349"/>
                        </a:lnTo>
                        <a:lnTo>
                          <a:pt x="19" y="1361"/>
                        </a:lnTo>
                        <a:lnTo>
                          <a:pt x="21" y="1372"/>
                        </a:lnTo>
                        <a:lnTo>
                          <a:pt x="24" y="1385"/>
                        </a:lnTo>
                        <a:lnTo>
                          <a:pt x="26" y="1396"/>
                        </a:lnTo>
                        <a:lnTo>
                          <a:pt x="29" y="1409"/>
                        </a:lnTo>
                        <a:lnTo>
                          <a:pt x="32" y="1420"/>
                        </a:lnTo>
                        <a:lnTo>
                          <a:pt x="35" y="1432"/>
                        </a:lnTo>
                        <a:lnTo>
                          <a:pt x="39" y="1444"/>
                        </a:lnTo>
                        <a:lnTo>
                          <a:pt x="42" y="1456"/>
                        </a:lnTo>
                        <a:lnTo>
                          <a:pt x="45" y="1467"/>
                        </a:lnTo>
                        <a:lnTo>
                          <a:pt x="49" y="1479"/>
                        </a:lnTo>
                        <a:lnTo>
                          <a:pt x="53" y="1490"/>
                        </a:lnTo>
                        <a:lnTo>
                          <a:pt x="57" y="1502"/>
                        </a:lnTo>
                        <a:lnTo>
                          <a:pt x="61" y="1513"/>
                        </a:lnTo>
                        <a:lnTo>
                          <a:pt x="65" y="1524"/>
                        </a:lnTo>
                        <a:lnTo>
                          <a:pt x="69" y="1536"/>
                        </a:lnTo>
                        <a:lnTo>
                          <a:pt x="74" y="1546"/>
                        </a:lnTo>
                        <a:lnTo>
                          <a:pt x="79" y="1558"/>
                        </a:lnTo>
                        <a:lnTo>
                          <a:pt x="83" y="1569"/>
                        </a:lnTo>
                        <a:lnTo>
                          <a:pt x="89" y="1579"/>
                        </a:lnTo>
                        <a:lnTo>
                          <a:pt x="93" y="1591"/>
                        </a:lnTo>
                        <a:lnTo>
                          <a:pt x="99" y="1601"/>
                        </a:lnTo>
                        <a:lnTo>
                          <a:pt x="104" y="1611"/>
                        </a:lnTo>
                        <a:lnTo>
                          <a:pt x="109" y="1623"/>
                        </a:lnTo>
                        <a:lnTo>
                          <a:pt x="115" y="1633"/>
                        </a:lnTo>
                        <a:lnTo>
                          <a:pt x="121" y="1643"/>
                        </a:lnTo>
                        <a:lnTo>
                          <a:pt x="127" y="1654"/>
                        </a:lnTo>
                        <a:lnTo>
                          <a:pt x="132" y="1664"/>
                        </a:lnTo>
                        <a:lnTo>
                          <a:pt x="138" y="1674"/>
                        </a:lnTo>
                        <a:lnTo>
                          <a:pt x="145" y="1684"/>
                        </a:lnTo>
                        <a:lnTo>
                          <a:pt x="151" y="1695"/>
                        </a:lnTo>
                        <a:lnTo>
                          <a:pt x="157" y="1705"/>
                        </a:lnTo>
                        <a:lnTo>
                          <a:pt x="163" y="1714"/>
                        </a:lnTo>
                        <a:lnTo>
                          <a:pt x="170" y="1724"/>
                        </a:lnTo>
                        <a:lnTo>
                          <a:pt x="177" y="1734"/>
                        </a:lnTo>
                        <a:lnTo>
                          <a:pt x="184" y="1744"/>
                        </a:lnTo>
                        <a:lnTo>
                          <a:pt x="191" y="1753"/>
                        </a:lnTo>
                        <a:lnTo>
                          <a:pt x="197" y="1762"/>
                        </a:lnTo>
                        <a:lnTo>
                          <a:pt x="205" y="1772"/>
                        </a:lnTo>
                        <a:lnTo>
                          <a:pt x="212" y="1782"/>
                        </a:lnTo>
                        <a:lnTo>
                          <a:pt x="219" y="1791"/>
                        </a:lnTo>
                        <a:lnTo>
                          <a:pt x="227" y="1800"/>
                        </a:lnTo>
                        <a:lnTo>
                          <a:pt x="235" y="1809"/>
                        </a:lnTo>
                        <a:lnTo>
                          <a:pt x="242" y="1818"/>
                        </a:lnTo>
                        <a:lnTo>
                          <a:pt x="250" y="1827"/>
                        </a:lnTo>
                        <a:lnTo>
                          <a:pt x="258" y="1835"/>
                        </a:lnTo>
                        <a:lnTo>
                          <a:pt x="266" y="1844"/>
                        </a:lnTo>
                        <a:lnTo>
                          <a:pt x="274" y="1853"/>
                        </a:lnTo>
                        <a:lnTo>
                          <a:pt x="282" y="1861"/>
                        </a:lnTo>
                        <a:lnTo>
                          <a:pt x="290" y="1871"/>
                        </a:lnTo>
                        <a:lnTo>
                          <a:pt x="299" y="1879"/>
                        </a:lnTo>
                        <a:lnTo>
                          <a:pt x="307" y="1887"/>
                        </a:lnTo>
                        <a:lnTo>
                          <a:pt x="316" y="1896"/>
                        </a:lnTo>
                        <a:lnTo>
                          <a:pt x="324" y="1904"/>
                        </a:lnTo>
                        <a:lnTo>
                          <a:pt x="333" y="1912"/>
                        </a:lnTo>
                        <a:lnTo>
                          <a:pt x="341" y="1920"/>
                        </a:lnTo>
                        <a:lnTo>
                          <a:pt x="351" y="1928"/>
                        </a:lnTo>
                        <a:lnTo>
                          <a:pt x="360" y="1935"/>
                        </a:lnTo>
                        <a:lnTo>
                          <a:pt x="369" y="1943"/>
                        </a:lnTo>
                        <a:lnTo>
                          <a:pt x="378" y="1951"/>
                        </a:lnTo>
                        <a:lnTo>
                          <a:pt x="387" y="1957"/>
                        </a:lnTo>
                        <a:lnTo>
                          <a:pt x="396" y="1965"/>
                        </a:lnTo>
                        <a:lnTo>
                          <a:pt x="405" y="1972"/>
                        </a:lnTo>
                        <a:lnTo>
                          <a:pt x="416" y="1980"/>
                        </a:lnTo>
                        <a:lnTo>
                          <a:pt x="425" y="1987"/>
                        </a:lnTo>
                        <a:lnTo>
                          <a:pt x="434" y="1994"/>
                        </a:lnTo>
                        <a:lnTo>
                          <a:pt x="444" y="2001"/>
                        </a:lnTo>
                        <a:lnTo>
                          <a:pt x="453" y="2008"/>
                        </a:lnTo>
                        <a:lnTo>
                          <a:pt x="464" y="2015"/>
                        </a:lnTo>
                        <a:lnTo>
                          <a:pt x="474" y="2021"/>
                        </a:lnTo>
                        <a:lnTo>
                          <a:pt x="483" y="2028"/>
                        </a:lnTo>
                        <a:lnTo>
                          <a:pt x="493" y="2034"/>
                        </a:lnTo>
                        <a:lnTo>
                          <a:pt x="504" y="2041"/>
                        </a:lnTo>
                        <a:lnTo>
                          <a:pt x="514" y="2048"/>
                        </a:lnTo>
                        <a:lnTo>
                          <a:pt x="524" y="2053"/>
                        </a:lnTo>
                        <a:lnTo>
                          <a:pt x="534" y="2059"/>
                        </a:lnTo>
                        <a:lnTo>
                          <a:pt x="545" y="2066"/>
                        </a:lnTo>
                        <a:lnTo>
                          <a:pt x="555" y="2072"/>
                        </a:lnTo>
                        <a:lnTo>
                          <a:pt x="565" y="2077"/>
                        </a:lnTo>
                        <a:lnTo>
                          <a:pt x="576" y="2083"/>
                        </a:lnTo>
                        <a:lnTo>
                          <a:pt x="586" y="2089"/>
                        </a:lnTo>
                        <a:lnTo>
                          <a:pt x="597" y="2093"/>
                        </a:lnTo>
                        <a:lnTo>
                          <a:pt x="608" y="2099"/>
                        </a:lnTo>
                        <a:lnTo>
                          <a:pt x="618" y="2105"/>
                        </a:lnTo>
                        <a:lnTo>
                          <a:pt x="629" y="2109"/>
                        </a:lnTo>
                        <a:lnTo>
                          <a:pt x="640" y="2115"/>
                        </a:lnTo>
                        <a:lnTo>
                          <a:pt x="651" y="2120"/>
                        </a:lnTo>
                        <a:lnTo>
                          <a:pt x="661" y="2124"/>
                        </a:lnTo>
                        <a:lnTo>
                          <a:pt x="673" y="2129"/>
                        </a:lnTo>
                        <a:lnTo>
                          <a:pt x="684" y="2135"/>
                        </a:lnTo>
                        <a:lnTo>
                          <a:pt x="694" y="2138"/>
                        </a:lnTo>
                        <a:lnTo>
                          <a:pt x="706" y="2143"/>
                        </a:lnTo>
                        <a:lnTo>
                          <a:pt x="717" y="2147"/>
                        </a:lnTo>
                        <a:lnTo>
                          <a:pt x="729" y="2152"/>
                        </a:lnTo>
                        <a:lnTo>
                          <a:pt x="739" y="2155"/>
                        </a:lnTo>
                        <a:lnTo>
                          <a:pt x="750" y="2160"/>
                        </a:lnTo>
                        <a:lnTo>
                          <a:pt x="762" y="2163"/>
                        </a:lnTo>
                        <a:lnTo>
                          <a:pt x="773" y="2168"/>
                        </a:lnTo>
                        <a:lnTo>
                          <a:pt x="785" y="2171"/>
                        </a:lnTo>
                        <a:lnTo>
                          <a:pt x="796" y="2175"/>
                        </a:lnTo>
                        <a:lnTo>
                          <a:pt x="808" y="2178"/>
                        </a:lnTo>
                        <a:lnTo>
                          <a:pt x="819" y="2181"/>
                        </a:lnTo>
                        <a:lnTo>
                          <a:pt x="830" y="2185"/>
                        </a:lnTo>
                        <a:lnTo>
                          <a:pt x="842" y="2187"/>
                        </a:lnTo>
                        <a:lnTo>
                          <a:pt x="853" y="2191"/>
                        </a:lnTo>
                        <a:lnTo>
                          <a:pt x="866" y="2194"/>
                        </a:lnTo>
                        <a:lnTo>
                          <a:pt x="877" y="2196"/>
                        </a:lnTo>
                        <a:lnTo>
                          <a:pt x="889" y="2199"/>
                        </a:lnTo>
                        <a:lnTo>
                          <a:pt x="900" y="2201"/>
                        </a:lnTo>
                        <a:lnTo>
                          <a:pt x="911" y="2204"/>
                        </a:lnTo>
                        <a:lnTo>
                          <a:pt x="924" y="2207"/>
                        </a:lnTo>
                        <a:lnTo>
                          <a:pt x="935" y="2208"/>
                        </a:lnTo>
                        <a:lnTo>
                          <a:pt x="947" y="2210"/>
                        </a:lnTo>
                        <a:lnTo>
                          <a:pt x="958" y="2212"/>
                        </a:lnTo>
                        <a:lnTo>
                          <a:pt x="971" y="2215"/>
                        </a:lnTo>
                        <a:lnTo>
                          <a:pt x="982" y="2216"/>
                        </a:lnTo>
                        <a:lnTo>
                          <a:pt x="994" y="2217"/>
                        </a:lnTo>
                        <a:lnTo>
                          <a:pt x="1006" y="2219"/>
                        </a:lnTo>
                        <a:lnTo>
                          <a:pt x="1158" y="2227"/>
                        </a:lnTo>
                        <a:lnTo>
                          <a:pt x="1158" y="2221"/>
                        </a:lnTo>
                        <a:lnTo>
                          <a:pt x="1173" y="2220"/>
                        </a:lnTo>
                        <a:lnTo>
                          <a:pt x="1189" y="2218"/>
                        </a:lnTo>
                        <a:lnTo>
                          <a:pt x="1204" y="2217"/>
                        </a:lnTo>
                        <a:lnTo>
                          <a:pt x="1219" y="2215"/>
                        </a:lnTo>
                        <a:lnTo>
                          <a:pt x="1234" y="2212"/>
                        </a:lnTo>
                        <a:lnTo>
                          <a:pt x="1250" y="2210"/>
                        </a:lnTo>
                        <a:lnTo>
                          <a:pt x="1265" y="2207"/>
                        </a:lnTo>
                        <a:lnTo>
                          <a:pt x="1279" y="2204"/>
                        </a:lnTo>
                        <a:lnTo>
                          <a:pt x="1294" y="2201"/>
                        </a:lnTo>
                        <a:lnTo>
                          <a:pt x="1309" y="2197"/>
                        </a:lnTo>
                        <a:lnTo>
                          <a:pt x="1324" y="2194"/>
                        </a:lnTo>
                        <a:lnTo>
                          <a:pt x="1339" y="2191"/>
                        </a:lnTo>
                        <a:lnTo>
                          <a:pt x="1354" y="2187"/>
                        </a:lnTo>
                        <a:lnTo>
                          <a:pt x="1369" y="2183"/>
                        </a:lnTo>
                        <a:lnTo>
                          <a:pt x="1383" y="2178"/>
                        </a:lnTo>
                        <a:lnTo>
                          <a:pt x="1398" y="2173"/>
                        </a:lnTo>
                        <a:lnTo>
                          <a:pt x="1412" y="2169"/>
                        </a:lnTo>
                        <a:lnTo>
                          <a:pt x="1427" y="2164"/>
                        </a:lnTo>
                        <a:lnTo>
                          <a:pt x="1442" y="2160"/>
                        </a:lnTo>
                        <a:lnTo>
                          <a:pt x="1455" y="2154"/>
                        </a:lnTo>
                        <a:lnTo>
                          <a:pt x="1470" y="2148"/>
                        </a:lnTo>
                        <a:lnTo>
                          <a:pt x="1484" y="2143"/>
                        </a:lnTo>
                        <a:lnTo>
                          <a:pt x="1498" y="2137"/>
                        </a:lnTo>
                        <a:lnTo>
                          <a:pt x="1512" y="2131"/>
                        </a:lnTo>
                        <a:lnTo>
                          <a:pt x="1526" y="2125"/>
                        </a:lnTo>
                        <a:lnTo>
                          <a:pt x="1540" y="2119"/>
                        </a:lnTo>
                        <a:lnTo>
                          <a:pt x="1554" y="2112"/>
                        </a:lnTo>
                        <a:lnTo>
                          <a:pt x="1567" y="2106"/>
                        </a:lnTo>
                        <a:lnTo>
                          <a:pt x="1581" y="2098"/>
                        </a:lnTo>
                        <a:lnTo>
                          <a:pt x="1595" y="2091"/>
                        </a:lnTo>
                        <a:lnTo>
                          <a:pt x="1608" y="2084"/>
                        </a:lnTo>
                        <a:lnTo>
                          <a:pt x="1621" y="2077"/>
                        </a:lnTo>
                        <a:lnTo>
                          <a:pt x="1635" y="2069"/>
                        </a:lnTo>
                        <a:lnTo>
                          <a:pt x="1648" y="2061"/>
                        </a:lnTo>
                        <a:lnTo>
                          <a:pt x="1661" y="2053"/>
                        </a:lnTo>
                        <a:lnTo>
                          <a:pt x="1674" y="2045"/>
                        </a:lnTo>
                        <a:lnTo>
                          <a:pt x="1687" y="2037"/>
                        </a:lnTo>
                        <a:lnTo>
                          <a:pt x="1700" y="2029"/>
                        </a:lnTo>
                        <a:lnTo>
                          <a:pt x="1712" y="2020"/>
                        </a:lnTo>
                        <a:lnTo>
                          <a:pt x="1725" y="2012"/>
                        </a:lnTo>
                        <a:lnTo>
                          <a:pt x="1738" y="2003"/>
                        </a:lnTo>
                        <a:lnTo>
                          <a:pt x="1749" y="1994"/>
                        </a:lnTo>
                        <a:lnTo>
                          <a:pt x="1762" y="1985"/>
                        </a:lnTo>
                        <a:lnTo>
                          <a:pt x="1773" y="1976"/>
                        </a:lnTo>
                        <a:lnTo>
                          <a:pt x="1786" y="1965"/>
                        </a:lnTo>
                        <a:lnTo>
                          <a:pt x="1797" y="1956"/>
                        </a:lnTo>
                        <a:lnTo>
                          <a:pt x="1808" y="1946"/>
                        </a:lnTo>
                        <a:lnTo>
                          <a:pt x="1821" y="1937"/>
                        </a:lnTo>
                        <a:lnTo>
                          <a:pt x="1832" y="1927"/>
                        </a:lnTo>
                        <a:lnTo>
                          <a:pt x="1844" y="1916"/>
                        </a:lnTo>
                        <a:lnTo>
                          <a:pt x="1854" y="1906"/>
                        </a:lnTo>
                        <a:lnTo>
                          <a:pt x="1865" y="1895"/>
                        </a:lnTo>
                        <a:lnTo>
                          <a:pt x="1876" y="1884"/>
                        </a:lnTo>
                        <a:lnTo>
                          <a:pt x="1887" y="1874"/>
                        </a:lnTo>
                        <a:lnTo>
                          <a:pt x="1897" y="1863"/>
                        </a:lnTo>
                        <a:lnTo>
                          <a:pt x="1908" y="1851"/>
                        </a:lnTo>
                        <a:lnTo>
                          <a:pt x="1918" y="1840"/>
                        </a:lnTo>
                        <a:lnTo>
                          <a:pt x="1928" y="1828"/>
                        </a:lnTo>
                        <a:lnTo>
                          <a:pt x="1939" y="1817"/>
                        </a:lnTo>
                        <a:lnTo>
                          <a:pt x="1949" y="1806"/>
                        </a:lnTo>
                        <a:lnTo>
                          <a:pt x="1958" y="1794"/>
                        </a:lnTo>
                        <a:lnTo>
                          <a:pt x="1968" y="1782"/>
                        </a:lnTo>
                        <a:lnTo>
                          <a:pt x="1977" y="1770"/>
                        </a:lnTo>
                        <a:lnTo>
                          <a:pt x="1987" y="1758"/>
                        </a:lnTo>
                        <a:lnTo>
                          <a:pt x="1996" y="1746"/>
                        </a:lnTo>
                        <a:lnTo>
                          <a:pt x="2005" y="1734"/>
                        </a:lnTo>
                        <a:lnTo>
                          <a:pt x="2013" y="1721"/>
                        </a:lnTo>
                        <a:lnTo>
                          <a:pt x="2022" y="1708"/>
                        </a:lnTo>
                        <a:lnTo>
                          <a:pt x="2030" y="1696"/>
                        </a:lnTo>
                        <a:lnTo>
                          <a:pt x="2038" y="1682"/>
                        </a:lnTo>
                        <a:lnTo>
                          <a:pt x="2046" y="1670"/>
                        </a:lnTo>
                        <a:lnTo>
                          <a:pt x="2054" y="1656"/>
                        </a:lnTo>
                        <a:lnTo>
                          <a:pt x="2062" y="1643"/>
                        </a:lnTo>
                        <a:lnTo>
                          <a:pt x="2070" y="1630"/>
                        </a:lnTo>
                        <a:lnTo>
                          <a:pt x="2077" y="1616"/>
                        </a:lnTo>
                        <a:lnTo>
                          <a:pt x="2084" y="1602"/>
                        </a:lnTo>
                        <a:lnTo>
                          <a:pt x="2091" y="1588"/>
                        </a:lnTo>
                        <a:lnTo>
                          <a:pt x="2097" y="1575"/>
                        </a:lnTo>
                        <a:lnTo>
                          <a:pt x="2104" y="1561"/>
                        </a:lnTo>
                        <a:lnTo>
                          <a:pt x="2111" y="1547"/>
                        </a:lnTo>
                        <a:lnTo>
                          <a:pt x="2117" y="1532"/>
                        </a:lnTo>
                        <a:lnTo>
                          <a:pt x="2123" y="1519"/>
                        </a:lnTo>
                        <a:lnTo>
                          <a:pt x="2128" y="1504"/>
                        </a:lnTo>
                        <a:lnTo>
                          <a:pt x="2134" y="1490"/>
                        </a:lnTo>
                        <a:lnTo>
                          <a:pt x="2140" y="1475"/>
                        </a:lnTo>
                        <a:lnTo>
                          <a:pt x="2144" y="1460"/>
                        </a:lnTo>
                        <a:lnTo>
                          <a:pt x="2150" y="1446"/>
                        </a:lnTo>
                        <a:lnTo>
                          <a:pt x="2155" y="1431"/>
                        </a:lnTo>
                        <a:lnTo>
                          <a:pt x="2159" y="1416"/>
                        </a:lnTo>
                        <a:lnTo>
                          <a:pt x="2164" y="1401"/>
                        </a:lnTo>
                        <a:lnTo>
                          <a:pt x="2167" y="1385"/>
                        </a:lnTo>
                        <a:lnTo>
                          <a:pt x="2172" y="1370"/>
                        </a:lnTo>
                        <a:lnTo>
                          <a:pt x="2175" y="1355"/>
                        </a:lnTo>
                        <a:lnTo>
                          <a:pt x="2179" y="1339"/>
                        </a:lnTo>
                        <a:lnTo>
                          <a:pt x="2182" y="1325"/>
                        </a:lnTo>
                        <a:lnTo>
                          <a:pt x="2184" y="1309"/>
                        </a:lnTo>
                        <a:lnTo>
                          <a:pt x="2188" y="1293"/>
                        </a:lnTo>
                        <a:lnTo>
                          <a:pt x="2190" y="1278"/>
                        </a:lnTo>
                        <a:lnTo>
                          <a:pt x="2192" y="1262"/>
                        </a:lnTo>
                        <a:lnTo>
                          <a:pt x="2195" y="1246"/>
                        </a:lnTo>
                        <a:lnTo>
                          <a:pt x="2196" y="1230"/>
                        </a:lnTo>
                        <a:lnTo>
                          <a:pt x="2198" y="1214"/>
                        </a:lnTo>
                        <a:lnTo>
                          <a:pt x="2199" y="1198"/>
                        </a:lnTo>
                        <a:lnTo>
                          <a:pt x="2200" y="1181"/>
                        </a:lnTo>
                        <a:lnTo>
                          <a:pt x="2200" y="1165"/>
                        </a:lnTo>
                        <a:lnTo>
                          <a:pt x="2201" y="1149"/>
                        </a:lnTo>
                        <a:lnTo>
                          <a:pt x="2201" y="1133"/>
                        </a:lnTo>
                        <a:lnTo>
                          <a:pt x="2201" y="1115"/>
                        </a:lnTo>
                        <a:lnTo>
                          <a:pt x="2200" y="1064"/>
                        </a:lnTo>
                        <a:lnTo>
                          <a:pt x="2204" y="1064"/>
                        </a:lnTo>
                        <a:lnTo>
                          <a:pt x="2204" y="1047"/>
                        </a:lnTo>
                        <a:lnTo>
                          <a:pt x="2204" y="1031"/>
                        </a:lnTo>
                        <a:lnTo>
                          <a:pt x="2203" y="1015"/>
                        </a:lnTo>
                        <a:lnTo>
                          <a:pt x="2201" y="999"/>
                        </a:lnTo>
                        <a:lnTo>
                          <a:pt x="2200" y="983"/>
                        </a:lnTo>
                        <a:lnTo>
                          <a:pt x="2199" y="967"/>
                        </a:lnTo>
                        <a:lnTo>
                          <a:pt x="2198" y="951"/>
                        </a:lnTo>
                        <a:lnTo>
                          <a:pt x="2196" y="935"/>
                        </a:lnTo>
                        <a:lnTo>
                          <a:pt x="2193" y="919"/>
                        </a:lnTo>
                        <a:lnTo>
                          <a:pt x="2191" y="904"/>
                        </a:lnTo>
                        <a:lnTo>
                          <a:pt x="2189" y="888"/>
                        </a:lnTo>
                        <a:lnTo>
                          <a:pt x="2187" y="873"/>
                        </a:lnTo>
                        <a:lnTo>
                          <a:pt x="2183" y="857"/>
                        </a:lnTo>
                        <a:lnTo>
                          <a:pt x="2180" y="842"/>
                        </a:lnTo>
                        <a:lnTo>
                          <a:pt x="2176" y="828"/>
                        </a:lnTo>
                        <a:lnTo>
                          <a:pt x="2173" y="813"/>
                        </a:lnTo>
                        <a:lnTo>
                          <a:pt x="2168" y="798"/>
                        </a:lnTo>
                        <a:lnTo>
                          <a:pt x="2165" y="783"/>
                        </a:lnTo>
                        <a:lnTo>
                          <a:pt x="2160" y="768"/>
                        </a:lnTo>
                        <a:lnTo>
                          <a:pt x="2156" y="753"/>
                        </a:lnTo>
                        <a:lnTo>
                          <a:pt x="2150" y="740"/>
                        </a:lnTo>
                        <a:lnTo>
                          <a:pt x="2145" y="725"/>
                        </a:lnTo>
                        <a:lnTo>
                          <a:pt x="2141" y="710"/>
                        </a:lnTo>
                        <a:lnTo>
                          <a:pt x="2135" y="696"/>
                        </a:lnTo>
                        <a:lnTo>
                          <a:pt x="2129" y="682"/>
                        </a:lnTo>
                        <a:lnTo>
                          <a:pt x="2124" y="668"/>
                        </a:lnTo>
                        <a:lnTo>
                          <a:pt x="2117" y="654"/>
                        </a:lnTo>
                        <a:lnTo>
                          <a:pt x="2111" y="640"/>
                        </a:lnTo>
                        <a:lnTo>
                          <a:pt x="2104" y="626"/>
                        </a:lnTo>
                        <a:lnTo>
                          <a:pt x="2099" y="614"/>
                        </a:lnTo>
                        <a:lnTo>
                          <a:pt x="2092" y="600"/>
                        </a:lnTo>
                        <a:lnTo>
                          <a:pt x="2084" y="586"/>
                        </a:lnTo>
                        <a:lnTo>
                          <a:pt x="2077" y="574"/>
                        </a:lnTo>
                        <a:lnTo>
                          <a:pt x="2070" y="560"/>
                        </a:lnTo>
                        <a:lnTo>
                          <a:pt x="2062" y="548"/>
                        </a:lnTo>
                        <a:lnTo>
                          <a:pt x="2054" y="535"/>
                        </a:lnTo>
                        <a:lnTo>
                          <a:pt x="2046" y="522"/>
                        </a:lnTo>
                        <a:lnTo>
                          <a:pt x="2038" y="510"/>
                        </a:lnTo>
                        <a:lnTo>
                          <a:pt x="2030" y="497"/>
                        </a:lnTo>
                        <a:lnTo>
                          <a:pt x="2022" y="485"/>
                        </a:lnTo>
                        <a:lnTo>
                          <a:pt x="2013" y="473"/>
                        </a:lnTo>
                        <a:lnTo>
                          <a:pt x="2004" y="461"/>
                        </a:lnTo>
                        <a:lnTo>
                          <a:pt x="1996" y="449"/>
                        </a:lnTo>
                        <a:lnTo>
                          <a:pt x="1987" y="438"/>
                        </a:lnTo>
                        <a:lnTo>
                          <a:pt x="1976" y="425"/>
                        </a:lnTo>
                        <a:lnTo>
                          <a:pt x="1967" y="414"/>
                        </a:lnTo>
                        <a:lnTo>
                          <a:pt x="1958" y="403"/>
                        </a:lnTo>
                        <a:lnTo>
                          <a:pt x="1948" y="392"/>
                        </a:lnTo>
                        <a:lnTo>
                          <a:pt x="1939" y="381"/>
                        </a:lnTo>
                        <a:lnTo>
                          <a:pt x="1928" y="369"/>
                        </a:lnTo>
                        <a:lnTo>
                          <a:pt x="1918" y="359"/>
                        </a:lnTo>
                        <a:lnTo>
                          <a:pt x="1908" y="348"/>
                        </a:lnTo>
                        <a:lnTo>
                          <a:pt x="1897" y="337"/>
                        </a:lnTo>
                        <a:lnTo>
                          <a:pt x="1886" y="327"/>
                        </a:lnTo>
                        <a:lnTo>
                          <a:pt x="1876" y="317"/>
                        </a:lnTo>
                        <a:lnTo>
                          <a:pt x="1864" y="307"/>
                        </a:lnTo>
                        <a:lnTo>
                          <a:pt x="1854" y="296"/>
                        </a:lnTo>
                        <a:lnTo>
                          <a:pt x="1843" y="287"/>
                        </a:lnTo>
                        <a:lnTo>
                          <a:pt x="1831" y="277"/>
                        </a:lnTo>
                        <a:lnTo>
                          <a:pt x="1820" y="268"/>
                        </a:lnTo>
                        <a:lnTo>
                          <a:pt x="1808" y="259"/>
                        </a:lnTo>
                        <a:lnTo>
                          <a:pt x="1797" y="248"/>
                        </a:lnTo>
                        <a:lnTo>
                          <a:pt x="1784" y="239"/>
                        </a:lnTo>
                        <a:lnTo>
                          <a:pt x="1773" y="231"/>
                        </a:lnTo>
                        <a:lnTo>
                          <a:pt x="1762" y="222"/>
                        </a:lnTo>
                        <a:lnTo>
                          <a:pt x="1749" y="213"/>
                        </a:lnTo>
                        <a:lnTo>
                          <a:pt x="1736" y="205"/>
                        </a:lnTo>
                        <a:lnTo>
                          <a:pt x="1725" y="197"/>
                        </a:lnTo>
                        <a:lnTo>
                          <a:pt x="1712" y="188"/>
                        </a:lnTo>
                        <a:lnTo>
                          <a:pt x="1700" y="180"/>
                        </a:lnTo>
                        <a:lnTo>
                          <a:pt x="1687" y="173"/>
                        </a:lnTo>
                        <a:lnTo>
                          <a:pt x="1674" y="165"/>
                        </a:lnTo>
                        <a:lnTo>
                          <a:pt x="1661" y="157"/>
                        </a:lnTo>
                        <a:lnTo>
                          <a:pt x="1648" y="150"/>
                        </a:lnTo>
                        <a:lnTo>
                          <a:pt x="1635" y="142"/>
                        </a:lnTo>
                        <a:lnTo>
                          <a:pt x="1622" y="135"/>
                        </a:lnTo>
                        <a:lnTo>
                          <a:pt x="1608" y="128"/>
                        </a:lnTo>
                        <a:lnTo>
                          <a:pt x="1596" y="121"/>
                        </a:lnTo>
                        <a:lnTo>
                          <a:pt x="1582" y="116"/>
                        </a:lnTo>
                        <a:lnTo>
                          <a:pt x="1568" y="109"/>
                        </a:lnTo>
                        <a:lnTo>
                          <a:pt x="1555" y="102"/>
                        </a:lnTo>
                        <a:lnTo>
                          <a:pt x="1541" y="96"/>
                        </a:lnTo>
                        <a:lnTo>
                          <a:pt x="1527" y="91"/>
                        </a:lnTo>
                        <a:lnTo>
                          <a:pt x="1514" y="85"/>
                        </a:lnTo>
                        <a:lnTo>
                          <a:pt x="1500" y="79"/>
                        </a:lnTo>
                        <a:lnTo>
                          <a:pt x="1486" y="73"/>
                        </a:lnTo>
                        <a:lnTo>
                          <a:pt x="1471" y="69"/>
                        </a:lnTo>
                        <a:lnTo>
                          <a:pt x="1458" y="64"/>
                        </a:lnTo>
                        <a:lnTo>
                          <a:pt x="1444" y="59"/>
                        </a:lnTo>
                        <a:lnTo>
                          <a:pt x="1429" y="54"/>
                        </a:lnTo>
                        <a:lnTo>
                          <a:pt x="1415" y="49"/>
                        </a:lnTo>
                        <a:lnTo>
                          <a:pt x="1400" y="46"/>
                        </a:lnTo>
                        <a:lnTo>
                          <a:pt x="1386" y="41"/>
                        </a:lnTo>
                        <a:lnTo>
                          <a:pt x="1372" y="38"/>
                        </a:lnTo>
                        <a:lnTo>
                          <a:pt x="1357" y="33"/>
                        </a:lnTo>
                        <a:lnTo>
                          <a:pt x="1342" y="30"/>
                        </a:lnTo>
                        <a:lnTo>
                          <a:pt x="1329" y="27"/>
                        </a:lnTo>
                        <a:lnTo>
                          <a:pt x="1314" y="23"/>
                        </a:lnTo>
                        <a:lnTo>
                          <a:pt x="1299" y="21"/>
                        </a:lnTo>
                        <a:lnTo>
                          <a:pt x="1284" y="17"/>
                        </a:lnTo>
                        <a:lnTo>
                          <a:pt x="1269" y="15"/>
                        </a:lnTo>
                        <a:lnTo>
                          <a:pt x="1254" y="13"/>
                        </a:lnTo>
                        <a:lnTo>
                          <a:pt x="1239" y="11"/>
                        </a:lnTo>
                        <a:lnTo>
                          <a:pt x="1225" y="8"/>
                        </a:lnTo>
                        <a:lnTo>
                          <a:pt x="1210" y="7"/>
                        </a:lnTo>
                        <a:lnTo>
                          <a:pt x="1195" y="5"/>
                        </a:lnTo>
                        <a:lnTo>
                          <a:pt x="1180" y="4"/>
                        </a:lnTo>
                        <a:lnTo>
                          <a:pt x="1165" y="3"/>
                        </a:lnTo>
                        <a:lnTo>
                          <a:pt x="1118" y="0"/>
                        </a:lnTo>
                        <a:lnTo>
                          <a:pt x="1118" y="1"/>
                        </a:lnTo>
                        <a:lnTo>
                          <a:pt x="1078" y="1"/>
                        </a:lnTo>
                        <a:close/>
                      </a:path>
                    </a:pathLst>
                  </a:custGeom>
                  <a:solidFill>
                    <a:srgbClr val="FFCCCC"/>
                  </a:solidFill>
                  <a:ln w="1588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ffectLst>
                    <a:prstShdw prst="shdw17" dist="17961" dir="27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2" name="Freeform 85"/>
                  <p:cNvSpPr>
                    <a:spLocks/>
                  </p:cNvSpPr>
                  <p:nvPr/>
                </p:nvSpPr>
                <p:spPr bwMode="auto">
                  <a:xfrm>
                    <a:off x="3264" y="2221"/>
                    <a:ext cx="15" cy="23"/>
                  </a:xfrm>
                  <a:custGeom>
                    <a:avLst/>
                    <a:gdLst>
                      <a:gd name="T0" fmla="*/ 15 w 156"/>
                      <a:gd name="T1" fmla="*/ 12 h 157"/>
                      <a:gd name="T2" fmla="*/ 15 w 156"/>
                      <a:gd name="T3" fmla="*/ 9 h 157"/>
                      <a:gd name="T4" fmla="*/ 14 w 156"/>
                      <a:gd name="T5" fmla="*/ 6 h 157"/>
                      <a:gd name="T6" fmla="*/ 13 w 156"/>
                      <a:gd name="T7" fmla="*/ 3 h 157"/>
                      <a:gd name="T8" fmla="*/ 11 w 156"/>
                      <a:gd name="T9" fmla="*/ 2 h 157"/>
                      <a:gd name="T10" fmla="*/ 9 w 156"/>
                      <a:gd name="T11" fmla="*/ 1 h 157"/>
                      <a:gd name="T12" fmla="*/ 8 w 156"/>
                      <a:gd name="T13" fmla="*/ 0 h 157"/>
                      <a:gd name="T14" fmla="*/ 6 w 156"/>
                      <a:gd name="T15" fmla="*/ 1 h 157"/>
                      <a:gd name="T16" fmla="*/ 4 w 156"/>
                      <a:gd name="T17" fmla="*/ 2 h 157"/>
                      <a:gd name="T18" fmla="*/ 2 w 156"/>
                      <a:gd name="T19" fmla="*/ 3 h 157"/>
                      <a:gd name="T20" fmla="*/ 1 w 156"/>
                      <a:gd name="T21" fmla="*/ 6 h 157"/>
                      <a:gd name="T22" fmla="*/ 0 w 156"/>
                      <a:gd name="T23" fmla="*/ 9 h 157"/>
                      <a:gd name="T24" fmla="*/ 0 w 156"/>
                      <a:gd name="T25" fmla="*/ 12 h 157"/>
                      <a:gd name="T26" fmla="*/ 0 w 156"/>
                      <a:gd name="T27" fmla="*/ 15 h 157"/>
                      <a:gd name="T28" fmla="*/ 1 w 156"/>
                      <a:gd name="T29" fmla="*/ 17 h 157"/>
                      <a:gd name="T30" fmla="*/ 2 w 156"/>
                      <a:gd name="T31" fmla="*/ 20 h 157"/>
                      <a:gd name="T32" fmla="*/ 4 w 156"/>
                      <a:gd name="T33" fmla="*/ 22 h 157"/>
                      <a:gd name="T34" fmla="*/ 6 w 156"/>
                      <a:gd name="T35" fmla="*/ 23 h 157"/>
                      <a:gd name="T36" fmla="*/ 8 w 156"/>
                      <a:gd name="T37" fmla="*/ 23 h 157"/>
                      <a:gd name="T38" fmla="*/ 9 w 156"/>
                      <a:gd name="T39" fmla="*/ 23 h 157"/>
                      <a:gd name="T40" fmla="*/ 11 w 156"/>
                      <a:gd name="T41" fmla="*/ 22 h 157"/>
                      <a:gd name="T42" fmla="*/ 13 w 156"/>
                      <a:gd name="T43" fmla="*/ 20 h 157"/>
                      <a:gd name="T44" fmla="*/ 14 w 156"/>
                      <a:gd name="T45" fmla="*/ 17 h 157"/>
                      <a:gd name="T46" fmla="*/ 15 w 156"/>
                      <a:gd name="T47" fmla="*/ 15 h 157"/>
                      <a:gd name="T48" fmla="*/ 15 w 156"/>
                      <a:gd name="T49" fmla="*/ 12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9"/>
                        </a:moveTo>
                        <a:lnTo>
                          <a:pt x="154" y="59"/>
                        </a:lnTo>
                        <a:lnTo>
                          <a:pt x="146" y="40"/>
                        </a:lnTo>
                        <a:lnTo>
                          <a:pt x="134" y="23"/>
                        </a:lnTo>
                        <a:lnTo>
                          <a:pt x="118" y="12"/>
                        </a:lnTo>
                        <a:lnTo>
                          <a:pt x="98" y="4"/>
                        </a:lnTo>
                        <a:lnTo>
                          <a:pt x="79" y="0"/>
                        </a:lnTo>
                        <a:lnTo>
                          <a:pt x="58" y="4"/>
                        </a:lnTo>
                        <a:lnTo>
                          <a:pt x="39" y="12"/>
                        </a:lnTo>
                        <a:lnTo>
                          <a:pt x="23" y="23"/>
                        </a:lnTo>
                        <a:lnTo>
                          <a:pt x="10" y="40"/>
                        </a:lnTo>
                        <a:lnTo>
                          <a:pt x="3" y="59"/>
                        </a:lnTo>
                        <a:lnTo>
                          <a:pt x="0" y="79"/>
                        </a:lnTo>
                        <a:lnTo>
                          <a:pt x="3" y="100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8" y="155"/>
                        </a:lnTo>
                        <a:lnTo>
                          <a:pt x="79" y="157"/>
                        </a:lnTo>
                        <a:lnTo>
                          <a:pt x="98" y="155"/>
                        </a:lnTo>
                        <a:lnTo>
                          <a:pt x="118" y="147"/>
                        </a:lnTo>
                        <a:lnTo>
                          <a:pt x="134" y="134"/>
                        </a:lnTo>
                        <a:lnTo>
                          <a:pt x="146" y="118"/>
                        </a:lnTo>
                        <a:lnTo>
                          <a:pt x="154" y="100"/>
                        </a:lnTo>
                        <a:lnTo>
                          <a:pt x="156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3" name="Freeform 86"/>
                  <p:cNvSpPr>
                    <a:spLocks/>
                  </p:cNvSpPr>
                  <p:nvPr/>
                </p:nvSpPr>
                <p:spPr bwMode="auto">
                  <a:xfrm>
                    <a:off x="3175" y="2305"/>
                    <a:ext cx="16" cy="23"/>
                  </a:xfrm>
                  <a:custGeom>
                    <a:avLst/>
                    <a:gdLst>
                      <a:gd name="T0" fmla="*/ 16 w 155"/>
                      <a:gd name="T1" fmla="*/ 12 h 155"/>
                      <a:gd name="T2" fmla="*/ 16 w 155"/>
                      <a:gd name="T3" fmla="*/ 8 h 155"/>
                      <a:gd name="T4" fmla="*/ 15 w 155"/>
                      <a:gd name="T5" fmla="*/ 6 h 155"/>
                      <a:gd name="T6" fmla="*/ 14 w 155"/>
                      <a:gd name="T7" fmla="*/ 3 h 155"/>
                      <a:gd name="T8" fmla="*/ 12 w 155"/>
                      <a:gd name="T9" fmla="*/ 1 h 155"/>
                      <a:gd name="T10" fmla="*/ 10 w 155"/>
                      <a:gd name="T11" fmla="*/ 0 h 155"/>
                      <a:gd name="T12" fmla="*/ 8 w 155"/>
                      <a:gd name="T13" fmla="*/ 0 h 155"/>
                      <a:gd name="T14" fmla="*/ 6 w 155"/>
                      <a:gd name="T15" fmla="*/ 0 h 155"/>
                      <a:gd name="T16" fmla="*/ 4 w 155"/>
                      <a:gd name="T17" fmla="*/ 1 h 155"/>
                      <a:gd name="T18" fmla="*/ 2 w 155"/>
                      <a:gd name="T19" fmla="*/ 3 h 155"/>
                      <a:gd name="T20" fmla="*/ 1 w 155"/>
                      <a:gd name="T21" fmla="*/ 6 h 155"/>
                      <a:gd name="T22" fmla="*/ 0 w 155"/>
                      <a:gd name="T23" fmla="*/ 8 h 155"/>
                      <a:gd name="T24" fmla="*/ 0 w 155"/>
                      <a:gd name="T25" fmla="*/ 12 h 155"/>
                      <a:gd name="T26" fmla="*/ 0 w 155"/>
                      <a:gd name="T27" fmla="*/ 15 h 155"/>
                      <a:gd name="T28" fmla="*/ 1 w 155"/>
                      <a:gd name="T29" fmla="*/ 17 h 155"/>
                      <a:gd name="T30" fmla="*/ 2 w 155"/>
                      <a:gd name="T31" fmla="*/ 20 h 155"/>
                      <a:gd name="T32" fmla="*/ 4 w 155"/>
                      <a:gd name="T33" fmla="*/ 22 h 155"/>
                      <a:gd name="T34" fmla="*/ 6 w 155"/>
                      <a:gd name="T35" fmla="*/ 23 h 155"/>
                      <a:gd name="T36" fmla="*/ 8 w 155"/>
                      <a:gd name="T37" fmla="*/ 23 h 155"/>
                      <a:gd name="T38" fmla="*/ 10 w 155"/>
                      <a:gd name="T39" fmla="*/ 23 h 155"/>
                      <a:gd name="T40" fmla="*/ 12 w 155"/>
                      <a:gd name="T41" fmla="*/ 22 h 155"/>
                      <a:gd name="T42" fmla="*/ 14 w 155"/>
                      <a:gd name="T43" fmla="*/ 20 h 155"/>
                      <a:gd name="T44" fmla="*/ 15 w 155"/>
                      <a:gd name="T45" fmla="*/ 17 h 155"/>
                      <a:gd name="T46" fmla="*/ 16 w 155"/>
                      <a:gd name="T47" fmla="*/ 15 h 155"/>
                      <a:gd name="T48" fmla="*/ 16 w 155"/>
                      <a:gd name="T49" fmla="*/ 12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7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6"/>
                        </a:lnTo>
                        <a:lnTo>
                          <a:pt x="23" y="132"/>
                        </a:lnTo>
                        <a:lnTo>
                          <a:pt x="39" y="145"/>
                        </a:lnTo>
                        <a:lnTo>
                          <a:pt x="57" y="153"/>
                        </a:lnTo>
                        <a:lnTo>
                          <a:pt x="78" y="155"/>
                        </a:lnTo>
                        <a:lnTo>
                          <a:pt x="98" y="153"/>
                        </a:lnTo>
                        <a:lnTo>
                          <a:pt x="116" y="145"/>
                        </a:lnTo>
                        <a:lnTo>
                          <a:pt x="132" y="132"/>
                        </a:lnTo>
                        <a:lnTo>
                          <a:pt x="145" y="116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4" name="Freeform 87"/>
                  <p:cNvSpPr>
                    <a:spLocks/>
                  </p:cNvSpPr>
                  <p:nvPr/>
                </p:nvSpPr>
                <p:spPr bwMode="auto">
                  <a:xfrm>
                    <a:off x="3167" y="2383"/>
                    <a:ext cx="15" cy="23"/>
                  </a:xfrm>
                  <a:custGeom>
                    <a:avLst/>
                    <a:gdLst>
                      <a:gd name="T0" fmla="*/ 15 w 155"/>
                      <a:gd name="T1" fmla="*/ 12 h 157"/>
                      <a:gd name="T2" fmla="*/ 15 w 155"/>
                      <a:gd name="T3" fmla="*/ 8 h 157"/>
                      <a:gd name="T4" fmla="*/ 14 w 155"/>
                      <a:gd name="T5" fmla="*/ 6 h 157"/>
                      <a:gd name="T6" fmla="*/ 13 w 155"/>
                      <a:gd name="T7" fmla="*/ 3 h 157"/>
                      <a:gd name="T8" fmla="*/ 11 w 155"/>
                      <a:gd name="T9" fmla="*/ 1 h 157"/>
                      <a:gd name="T10" fmla="*/ 9 w 155"/>
                      <a:gd name="T11" fmla="*/ 0 h 157"/>
                      <a:gd name="T12" fmla="*/ 7 w 155"/>
                      <a:gd name="T13" fmla="*/ 0 h 157"/>
                      <a:gd name="T14" fmla="*/ 6 w 155"/>
                      <a:gd name="T15" fmla="*/ 0 h 157"/>
                      <a:gd name="T16" fmla="*/ 4 w 155"/>
                      <a:gd name="T17" fmla="*/ 1 h 157"/>
                      <a:gd name="T18" fmla="*/ 2 w 155"/>
                      <a:gd name="T19" fmla="*/ 3 h 157"/>
                      <a:gd name="T20" fmla="*/ 1 w 155"/>
                      <a:gd name="T21" fmla="*/ 6 h 157"/>
                      <a:gd name="T22" fmla="*/ 0 w 155"/>
                      <a:gd name="T23" fmla="*/ 8 h 157"/>
                      <a:gd name="T24" fmla="*/ 0 w 155"/>
                      <a:gd name="T25" fmla="*/ 12 h 157"/>
                      <a:gd name="T26" fmla="*/ 0 w 155"/>
                      <a:gd name="T27" fmla="*/ 14 h 157"/>
                      <a:gd name="T28" fmla="*/ 1 w 155"/>
                      <a:gd name="T29" fmla="*/ 17 h 157"/>
                      <a:gd name="T30" fmla="*/ 2 w 155"/>
                      <a:gd name="T31" fmla="*/ 20 h 157"/>
                      <a:gd name="T32" fmla="*/ 4 w 155"/>
                      <a:gd name="T33" fmla="*/ 21 h 157"/>
                      <a:gd name="T34" fmla="*/ 6 w 155"/>
                      <a:gd name="T35" fmla="*/ 23 h 157"/>
                      <a:gd name="T36" fmla="*/ 7 w 155"/>
                      <a:gd name="T37" fmla="*/ 23 h 157"/>
                      <a:gd name="T38" fmla="*/ 9 w 155"/>
                      <a:gd name="T39" fmla="*/ 23 h 157"/>
                      <a:gd name="T40" fmla="*/ 11 w 155"/>
                      <a:gd name="T41" fmla="*/ 21 h 157"/>
                      <a:gd name="T42" fmla="*/ 13 w 155"/>
                      <a:gd name="T43" fmla="*/ 20 h 157"/>
                      <a:gd name="T44" fmla="*/ 14 w 155"/>
                      <a:gd name="T45" fmla="*/ 17 h 157"/>
                      <a:gd name="T46" fmla="*/ 15 w 155"/>
                      <a:gd name="T47" fmla="*/ 14 h 157"/>
                      <a:gd name="T48" fmla="*/ 15 w 155"/>
                      <a:gd name="T49" fmla="*/ 12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9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8"/>
                        </a:lnTo>
                        <a:lnTo>
                          <a:pt x="0" y="79"/>
                        </a:lnTo>
                        <a:lnTo>
                          <a:pt x="2" y="98"/>
                        </a:lnTo>
                        <a:lnTo>
                          <a:pt x="10" y="118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7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5" y="7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5" name="Freeform 88"/>
                  <p:cNvSpPr>
                    <a:spLocks/>
                  </p:cNvSpPr>
                  <p:nvPr/>
                </p:nvSpPr>
                <p:spPr bwMode="auto">
                  <a:xfrm>
                    <a:off x="3191" y="2457"/>
                    <a:ext cx="16" cy="23"/>
                  </a:xfrm>
                  <a:custGeom>
                    <a:avLst/>
                    <a:gdLst>
                      <a:gd name="T0" fmla="*/ 16 w 156"/>
                      <a:gd name="T1" fmla="*/ 11 h 157"/>
                      <a:gd name="T2" fmla="*/ 16 w 156"/>
                      <a:gd name="T3" fmla="*/ 9 h 157"/>
                      <a:gd name="T4" fmla="*/ 15 w 156"/>
                      <a:gd name="T5" fmla="*/ 6 h 157"/>
                      <a:gd name="T6" fmla="*/ 14 w 156"/>
                      <a:gd name="T7" fmla="*/ 3 h 157"/>
                      <a:gd name="T8" fmla="*/ 12 w 156"/>
                      <a:gd name="T9" fmla="*/ 2 h 157"/>
                      <a:gd name="T10" fmla="*/ 10 w 156"/>
                      <a:gd name="T11" fmla="*/ 0 h 157"/>
                      <a:gd name="T12" fmla="*/ 8 w 156"/>
                      <a:gd name="T13" fmla="*/ 0 h 157"/>
                      <a:gd name="T14" fmla="*/ 6 w 156"/>
                      <a:gd name="T15" fmla="*/ 0 h 157"/>
                      <a:gd name="T16" fmla="*/ 4 w 156"/>
                      <a:gd name="T17" fmla="*/ 2 h 157"/>
                      <a:gd name="T18" fmla="*/ 2 w 156"/>
                      <a:gd name="T19" fmla="*/ 3 h 157"/>
                      <a:gd name="T20" fmla="*/ 1 w 156"/>
                      <a:gd name="T21" fmla="*/ 6 h 157"/>
                      <a:gd name="T22" fmla="*/ 0 w 156"/>
                      <a:gd name="T23" fmla="*/ 9 h 157"/>
                      <a:gd name="T24" fmla="*/ 0 w 156"/>
                      <a:gd name="T25" fmla="*/ 11 h 157"/>
                      <a:gd name="T26" fmla="*/ 0 w 156"/>
                      <a:gd name="T27" fmla="*/ 15 h 157"/>
                      <a:gd name="T28" fmla="*/ 1 w 156"/>
                      <a:gd name="T29" fmla="*/ 17 h 157"/>
                      <a:gd name="T30" fmla="*/ 2 w 156"/>
                      <a:gd name="T31" fmla="*/ 20 h 157"/>
                      <a:gd name="T32" fmla="*/ 4 w 156"/>
                      <a:gd name="T33" fmla="*/ 21 h 157"/>
                      <a:gd name="T34" fmla="*/ 6 w 156"/>
                      <a:gd name="T35" fmla="*/ 23 h 157"/>
                      <a:gd name="T36" fmla="*/ 8 w 156"/>
                      <a:gd name="T37" fmla="*/ 23 h 157"/>
                      <a:gd name="T38" fmla="*/ 10 w 156"/>
                      <a:gd name="T39" fmla="*/ 23 h 157"/>
                      <a:gd name="T40" fmla="*/ 12 w 156"/>
                      <a:gd name="T41" fmla="*/ 21 h 157"/>
                      <a:gd name="T42" fmla="*/ 14 w 156"/>
                      <a:gd name="T43" fmla="*/ 20 h 157"/>
                      <a:gd name="T44" fmla="*/ 15 w 156"/>
                      <a:gd name="T45" fmla="*/ 17 h 157"/>
                      <a:gd name="T46" fmla="*/ 16 w 156"/>
                      <a:gd name="T47" fmla="*/ 15 h 157"/>
                      <a:gd name="T48" fmla="*/ 16 w 156"/>
                      <a:gd name="T49" fmla="*/ 11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7">
                        <a:moveTo>
                          <a:pt x="156" y="78"/>
                        </a:moveTo>
                        <a:lnTo>
                          <a:pt x="154" y="59"/>
                        </a:lnTo>
                        <a:lnTo>
                          <a:pt x="146" y="39"/>
                        </a:lnTo>
                        <a:lnTo>
                          <a:pt x="133" y="23"/>
                        </a:lnTo>
                        <a:lnTo>
                          <a:pt x="117" y="11"/>
                        </a:lnTo>
                        <a:lnTo>
                          <a:pt x="98" y="3"/>
                        </a:lnTo>
                        <a:lnTo>
                          <a:pt x="78" y="0"/>
                        </a:lnTo>
                        <a:lnTo>
                          <a:pt x="58" y="3"/>
                        </a:lnTo>
                        <a:lnTo>
                          <a:pt x="38" y="11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3" y="59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0" y="117"/>
                        </a:lnTo>
                        <a:lnTo>
                          <a:pt x="22" y="134"/>
                        </a:lnTo>
                        <a:lnTo>
                          <a:pt x="38" y="146"/>
                        </a:lnTo>
                        <a:lnTo>
                          <a:pt x="58" y="154"/>
                        </a:lnTo>
                        <a:lnTo>
                          <a:pt x="78" y="157"/>
                        </a:lnTo>
                        <a:lnTo>
                          <a:pt x="98" y="154"/>
                        </a:lnTo>
                        <a:lnTo>
                          <a:pt x="117" y="146"/>
                        </a:lnTo>
                        <a:lnTo>
                          <a:pt x="133" y="134"/>
                        </a:lnTo>
                        <a:lnTo>
                          <a:pt x="146" y="117"/>
                        </a:lnTo>
                        <a:lnTo>
                          <a:pt x="154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6" name="Freeform 89"/>
                  <p:cNvSpPr>
                    <a:spLocks/>
                  </p:cNvSpPr>
                  <p:nvPr/>
                </p:nvSpPr>
                <p:spPr bwMode="auto">
                  <a:xfrm>
                    <a:off x="3236" y="2508"/>
                    <a:ext cx="15" cy="23"/>
                  </a:xfrm>
                  <a:custGeom>
                    <a:avLst/>
                    <a:gdLst>
                      <a:gd name="T0" fmla="*/ 15 w 155"/>
                      <a:gd name="T1" fmla="*/ 12 h 155"/>
                      <a:gd name="T2" fmla="*/ 15 w 155"/>
                      <a:gd name="T3" fmla="*/ 8 h 155"/>
                      <a:gd name="T4" fmla="*/ 14 w 155"/>
                      <a:gd name="T5" fmla="*/ 6 h 155"/>
                      <a:gd name="T6" fmla="*/ 13 w 155"/>
                      <a:gd name="T7" fmla="*/ 3 h 155"/>
                      <a:gd name="T8" fmla="*/ 11 w 155"/>
                      <a:gd name="T9" fmla="*/ 1 h 155"/>
                      <a:gd name="T10" fmla="*/ 9 w 155"/>
                      <a:gd name="T11" fmla="*/ 0 h 155"/>
                      <a:gd name="T12" fmla="*/ 7 w 155"/>
                      <a:gd name="T13" fmla="*/ 0 h 155"/>
                      <a:gd name="T14" fmla="*/ 6 w 155"/>
                      <a:gd name="T15" fmla="*/ 0 h 155"/>
                      <a:gd name="T16" fmla="*/ 4 w 155"/>
                      <a:gd name="T17" fmla="*/ 1 h 155"/>
                      <a:gd name="T18" fmla="*/ 2 w 155"/>
                      <a:gd name="T19" fmla="*/ 3 h 155"/>
                      <a:gd name="T20" fmla="*/ 1 w 155"/>
                      <a:gd name="T21" fmla="*/ 6 h 155"/>
                      <a:gd name="T22" fmla="*/ 0 w 155"/>
                      <a:gd name="T23" fmla="*/ 8 h 155"/>
                      <a:gd name="T24" fmla="*/ 0 w 155"/>
                      <a:gd name="T25" fmla="*/ 12 h 155"/>
                      <a:gd name="T26" fmla="*/ 0 w 155"/>
                      <a:gd name="T27" fmla="*/ 14 h 155"/>
                      <a:gd name="T28" fmla="*/ 1 w 155"/>
                      <a:gd name="T29" fmla="*/ 17 h 155"/>
                      <a:gd name="T30" fmla="*/ 2 w 155"/>
                      <a:gd name="T31" fmla="*/ 20 h 155"/>
                      <a:gd name="T32" fmla="*/ 4 w 155"/>
                      <a:gd name="T33" fmla="*/ 22 h 155"/>
                      <a:gd name="T34" fmla="*/ 6 w 155"/>
                      <a:gd name="T35" fmla="*/ 23 h 155"/>
                      <a:gd name="T36" fmla="*/ 7 w 155"/>
                      <a:gd name="T37" fmla="*/ 23 h 155"/>
                      <a:gd name="T38" fmla="*/ 9 w 155"/>
                      <a:gd name="T39" fmla="*/ 23 h 155"/>
                      <a:gd name="T40" fmla="*/ 11 w 155"/>
                      <a:gd name="T41" fmla="*/ 22 h 155"/>
                      <a:gd name="T42" fmla="*/ 13 w 155"/>
                      <a:gd name="T43" fmla="*/ 20 h 155"/>
                      <a:gd name="T44" fmla="*/ 14 w 155"/>
                      <a:gd name="T45" fmla="*/ 17 h 155"/>
                      <a:gd name="T46" fmla="*/ 15 w 155"/>
                      <a:gd name="T47" fmla="*/ 14 h 155"/>
                      <a:gd name="T48" fmla="*/ 15 w 155"/>
                      <a:gd name="T49" fmla="*/ 12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5">
                        <a:moveTo>
                          <a:pt x="155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0"/>
                        </a:lnTo>
                        <a:lnTo>
                          <a:pt x="97" y="2"/>
                        </a:lnTo>
                        <a:lnTo>
                          <a:pt x="77" y="0"/>
                        </a:lnTo>
                        <a:lnTo>
                          <a:pt x="57" y="2"/>
                        </a:lnTo>
                        <a:lnTo>
                          <a:pt x="38" y="10"/>
                        </a:lnTo>
                        <a:lnTo>
                          <a:pt x="22" y="23"/>
                        </a:lnTo>
                        <a:lnTo>
                          <a:pt x="10" y="39"/>
                        </a:lnTo>
                        <a:lnTo>
                          <a:pt x="2" y="57"/>
                        </a:lnTo>
                        <a:lnTo>
                          <a:pt x="0" y="78"/>
                        </a:lnTo>
                        <a:lnTo>
                          <a:pt x="2" y="97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5"/>
                        </a:lnTo>
                        <a:lnTo>
                          <a:pt x="57" y="153"/>
                        </a:lnTo>
                        <a:lnTo>
                          <a:pt x="77" y="155"/>
                        </a:lnTo>
                        <a:lnTo>
                          <a:pt x="97" y="153"/>
                        </a:lnTo>
                        <a:lnTo>
                          <a:pt x="116" y="145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7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7" name="Freeform 90"/>
                  <p:cNvSpPr>
                    <a:spLocks/>
                  </p:cNvSpPr>
                  <p:nvPr/>
                </p:nvSpPr>
                <p:spPr bwMode="auto">
                  <a:xfrm>
                    <a:off x="3298" y="2507"/>
                    <a:ext cx="15" cy="23"/>
                  </a:xfrm>
                  <a:custGeom>
                    <a:avLst/>
                    <a:gdLst>
                      <a:gd name="T0" fmla="*/ 15 w 157"/>
                      <a:gd name="T1" fmla="*/ 12 h 156"/>
                      <a:gd name="T2" fmla="*/ 15 w 157"/>
                      <a:gd name="T3" fmla="*/ 8 h 156"/>
                      <a:gd name="T4" fmla="*/ 14 w 157"/>
                      <a:gd name="T5" fmla="*/ 6 h 156"/>
                      <a:gd name="T6" fmla="*/ 13 w 157"/>
                      <a:gd name="T7" fmla="*/ 3 h 156"/>
                      <a:gd name="T8" fmla="*/ 11 w 157"/>
                      <a:gd name="T9" fmla="*/ 1 h 156"/>
                      <a:gd name="T10" fmla="*/ 9 w 157"/>
                      <a:gd name="T11" fmla="*/ 0 h 156"/>
                      <a:gd name="T12" fmla="*/ 7 w 157"/>
                      <a:gd name="T13" fmla="*/ 0 h 156"/>
                      <a:gd name="T14" fmla="*/ 6 w 157"/>
                      <a:gd name="T15" fmla="*/ 0 h 156"/>
                      <a:gd name="T16" fmla="*/ 4 w 157"/>
                      <a:gd name="T17" fmla="*/ 1 h 156"/>
                      <a:gd name="T18" fmla="*/ 2 w 157"/>
                      <a:gd name="T19" fmla="*/ 3 h 156"/>
                      <a:gd name="T20" fmla="*/ 1 w 157"/>
                      <a:gd name="T21" fmla="*/ 6 h 156"/>
                      <a:gd name="T22" fmla="*/ 0 w 157"/>
                      <a:gd name="T23" fmla="*/ 8 h 156"/>
                      <a:gd name="T24" fmla="*/ 0 w 157"/>
                      <a:gd name="T25" fmla="*/ 12 h 156"/>
                      <a:gd name="T26" fmla="*/ 0 w 157"/>
                      <a:gd name="T27" fmla="*/ 14 h 156"/>
                      <a:gd name="T28" fmla="*/ 1 w 157"/>
                      <a:gd name="T29" fmla="*/ 17 h 156"/>
                      <a:gd name="T30" fmla="*/ 2 w 157"/>
                      <a:gd name="T31" fmla="*/ 20 h 156"/>
                      <a:gd name="T32" fmla="*/ 4 w 157"/>
                      <a:gd name="T33" fmla="*/ 21 h 156"/>
                      <a:gd name="T34" fmla="*/ 6 w 157"/>
                      <a:gd name="T35" fmla="*/ 23 h 156"/>
                      <a:gd name="T36" fmla="*/ 7 w 157"/>
                      <a:gd name="T37" fmla="*/ 23 h 156"/>
                      <a:gd name="T38" fmla="*/ 9 w 157"/>
                      <a:gd name="T39" fmla="*/ 23 h 156"/>
                      <a:gd name="T40" fmla="*/ 11 w 157"/>
                      <a:gd name="T41" fmla="*/ 21 h 156"/>
                      <a:gd name="T42" fmla="*/ 13 w 157"/>
                      <a:gd name="T43" fmla="*/ 20 h 156"/>
                      <a:gd name="T44" fmla="*/ 14 w 157"/>
                      <a:gd name="T45" fmla="*/ 17 h 156"/>
                      <a:gd name="T46" fmla="*/ 15 w 157"/>
                      <a:gd name="T47" fmla="*/ 14 h 156"/>
                      <a:gd name="T48" fmla="*/ 15 w 157"/>
                      <a:gd name="T49" fmla="*/ 12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7" h="156">
                        <a:moveTo>
                          <a:pt x="157" y="78"/>
                        </a:moveTo>
                        <a:lnTo>
                          <a:pt x="153" y="57"/>
                        </a:lnTo>
                        <a:lnTo>
                          <a:pt x="145" y="39"/>
                        </a:lnTo>
                        <a:lnTo>
                          <a:pt x="134" y="23"/>
                        </a:lnTo>
                        <a:lnTo>
                          <a:pt x="118" y="10"/>
                        </a:lnTo>
                        <a:lnTo>
                          <a:pt x="98" y="2"/>
                        </a:lnTo>
                        <a:lnTo>
                          <a:pt x="78" y="0"/>
                        </a:lnTo>
                        <a:lnTo>
                          <a:pt x="58" y="2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4" y="57"/>
                        </a:lnTo>
                        <a:lnTo>
                          <a:pt x="0" y="78"/>
                        </a:lnTo>
                        <a:lnTo>
                          <a:pt x="4" y="98"/>
                        </a:lnTo>
                        <a:lnTo>
                          <a:pt x="10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8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7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8" name="Freeform 91"/>
                  <p:cNvSpPr>
                    <a:spLocks/>
                  </p:cNvSpPr>
                  <p:nvPr/>
                </p:nvSpPr>
                <p:spPr bwMode="auto">
                  <a:xfrm>
                    <a:off x="3337" y="2458"/>
                    <a:ext cx="15" cy="23"/>
                  </a:xfrm>
                  <a:custGeom>
                    <a:avLst/>
                    <a:gdLst>
                      <a:gd name="T0" fmla="*/ 15 w 155"/>
                      <a:gd name="T1" fmla="*/ 12 h 156"/>
                      <a:gd name="T2" fmla="*/ 15 w 155"/>
                      <a:gd name="T3" fmla="*/ 9 h 156"/>
                      <a:gd name="T4" fmla="*/ 14 w 155"/>
                      <a:gd name="T5" fmla="*/ 6 h 156"/>
                      <a:gd name="T6" fmla="*/ 13 w 155"/>
                      <a:gd name="T7" fmla="*/ 3 h 156"/>
                      <a:gd name="T8" fmla="*/ 11 w 155"/>
                      <a:gd name="T9" fmla="*/ 2 h 156"/>
                      <a:gd name="T10" fmla="*/ 9 w 155"/>
                      <a:gd name="T11" fmla="*/ 0 h 156"/>
                      <a:gd name="T12" fmla="*/ 7 w 155"/>
                      <a:gd name="T13" fmla="*/ 0 h 156"/>
                      <a:gd name="T14" fmla="*/ 6 w 155"/>
                      <a:gd name="T15" fmla="*/ 0 h 156"/>
                      <a:gd name="T16" fmla="*/ 4 w 155"/>
                      <a:gd name="T17" fmla="*/ 2 h 156"/>
                      <a:gd name="T18" fmla="*/ 2 w 155"/>
                      <a:gd name="T19" fmla="*/ 3 h 156"/>
                      <a:gd name="T20" fmla="*/ 1 w 155"/>
                      <a:gd name="T21" fmla="*/ 6 h 156"/>
                      <a:gd name="T22" fmla="*/ 0 w 155"/>
                      <a:gd name="T23" fmla="*/ 9 h 156"/>
                      <a:gd name="T24" fmla="*/ 0 w 155"/>
                      <a:gd name="T25" fmla="*/ 12 h 156"/>
                      <a:gd name="T26" fmla="*/ 0 w 155"/>
                      <a:gd name="T27" fmla="*/ 14 h 156"/>
                      <a:gd name="T28" fmla="*/ 1 w 155"/>
                      <a:gd name="T29" fmla="*/ 17 h 156"/>
                      <a:gd name="T30" fmla="*/ 2 w 155"/>
                      <a:gd name="T31" fmla="*/ 20 h 156"/>
                      <a:gd name="T32" fmla="*/ 4 w 155"/>
                      <a:gd name="T33" fmla="*/ 22 h 156"/>
                      <a:gd name="T34" fmla="*/ 6 w 155"/>
                      <a:gd name="T35" fmla="*/ 23 h 156"/>
                      <a:gd name="T36" fmla="*/ 7 w 155"/>
                      <a:gd name="T37" fmla="*/ 23 h 156"/>
                      <a:gd name="T38" fmla="*/ 9 w 155"/>
                      <a:gd name="T39" fmla="*/ 23 h 156"/>
                      <a:gd name="T40" fmla="*/ 11 w 155"/>
                      <a:gd name="T41" fmla="*/ 22 h 156"/>
                      <a:gd name="T42" fmla="*/ 13 w 155"/>
                      <a:gd name="T43" fmla="*/ 20 h 156"/>
                      <a:gd name="T44" fmla="*/ 14 w 155"/>
                      <a:gd name="T45" fmla="*/ 17 h 156"/>
                      <a:gd name="T46" fmla="*/ 15 w 155"/>
                      <a:gd name="T47" fmla="*/ 14 h 156"/>
                      <a:gd name="T48" fmla="*/ 15 w 155"/>
                      <a:gd name="T49" fmla="*/ 12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6">
                        <a:moveTo>
                          <a:pt x="155" y="78"/>
                        </a:moveTo>
                        <a:lnTo>
                          <a:pt x="153" y="58"/>
                        </a:lnTo>
                        <a:lnTo>
                          <a:pt x="145" y="40"/>
                        </a:lnTo>
                        <a:lnTo>
                          <a:pt x="132" y="22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8" y="11"/>
                        </a:lnTo>
                        <a:lnTo>
                          <a:pt x="22" y="22"/>
                        </a:lnTo>
                        <a:lnTo>
                          <a:pt x="10" y="40"/>
                        </a:lnTo>
                        <a:lnTo>
                          <a:pt x="2" y="58"/>
                        </a:lnTo>
                        <a:lnTo>
                          <a:pt x="0" y="78"/>
                        </a:lnTo>
                        <a:lnTo>
                          <a:pt x="2" y="98"/>
                        </a:lnTo>
                        <a:lnTo>
                          <a:pt x="10" y="117"/>
                        </a:lnTo>
                        <a:lnTo>
                          <a:pt x="22" y="133"/>
                        </a:lnTo>
                        <a:lnTo>
                          <a:pt x="38" y="146"/>
                        </a:lnTo>
                        <a:lnTo>
                          <a:pt x="57" y="154"/>
                        </a:lnTo>
                        <a:lnTo>
                          <a:pt x="77" y="156"/>
                        </a:lnTo>
                        <a:lnTo>
                          <a:pt x="98" y="154"/>
                        </a:lnTo>
                        <a:lnTo>
                          <a:pt x="116" y="146"/>
                        </a:lnTo>
                        <a:lnTo>
                          <a:pt x="132" y="133"/>
                        </a:lnTo>
                        <a:lnTo>
                          <a:pt x="145" y="117"/>
                        </a:lnTo>
                        <a:lnTo>
                          <a:pt x="153" y="98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39" name="Freeform 92"/>
                  <p:cNvSpPr>
                    <a:spLocks/>
                  </p:cNvSpPr>
                  <p:nvPr/>
                </p:nvSpPr>
                <p:spPr bwMode="auto">
                  <a:xfrm>
                    <a:off x="3355" y="2382"/>
                    <a:ext cx="16" cy="23"/>
                  </a:xfrm>
                  <a:custGeom>
                    <a:avLst/>
                    <a:gdLst>
                      <a:gd name="T0" fmla="*/ 16 w 156"/>
                      <a:gd name="T1" fmla="*/ 12 h 156"/>
                      <a:gd name="T2" fmla="*/ 16 w 156"/>
                      <a:gd name="T3" fmla="*/ 8 h 156"/>
                      <a:gd name="T4" fmla="*/ 15 w 156"/>
                      <a:gd name="T5" fmla="*/ 6 h 156"/>
                      <a:gd name="T6" fmla="*/ 14 w 156"/>
                      <a:gd name="T7" fmla="*/ 3 h 156"/>
                      <a:gd name="T8" fmla="*/ 12 w 156"/>
                      <a:gd name="T9" fmla="*/ 2 h 156"/>
                      <a:gd name="T10" fmla="*/ 10 w 156"/>
                      <a:gd name="T11" fmla="*/ 0 h 156"/>
                      <a:gd name="T12" fmla="*/ 8 w 156"/>
                      <a:gd name="T13" fmla="*/ 0 h 156"/>
                      <a:gd name="T14" fmla="*/ 6 w 156"/>
                      <a:gd name="T15" fmla="*/ 0 h 156"/>
                      <a:gd name="T16" fmla="*/ 4 w 156"/>
                      <a:gd name="T17" fmla="*/ 2 h 156"/>
                      <a:gd name="T18" fmla="*/ 2 w 156"/>
                      <a:gd name="T19" fmla="*/ 3 h 156"/>
                      <a:gd name="T20" fmla="*/ 1 w 156"/>
                      <a:gd name="T21" fmla="*/ 6 h 156"/>
                      <a:gd name="T22" fmla="*/ 0 w 156"/>
                      <a:gd name="T23" fmla="*/ 8 h 156"/>
                      <a:gd name="T24" fmla="*/ 0 w 156"/>
                      <a:gd name="T25" fmla="*/ 12 h 156"/>
                      <a:gd name="T26" fmla="*/ 0 w 156"/>
                      <a:gd name="T27" fmla="*/ 15 h 156"/>
                      <a:gd name="T28" fmla="*/ 1 w 156"/>
                      <a:gd name="T29" fmla="*/ 17 h 156"/>
                      <a:gd name="T30" fmla="*/ 2 w 156"/>
                      <a:gd name="T31" fmla="*/ 20 h 156"/>
                      <a:gd name="T32" fmla="*/ 4 w 156"/>
                      <a:gd name="T33" fmla="*/ 21 h 156"/>
                      <a:gd name="T34" fmla="*/ 6 w 156"/>
                      <a:gd name="T35" fmla="*/ 23 h 156"/>
                      <a:gd name="T36" fmla="*/ 8 w 156"/>
                      <a:gd name="T37" fmla="*/ 23 h 156"/>
                      <a:gd name="T38" fmla="*/ 10 w 156"/>
                      <a:gd name="T39" fmla="*/ 23 h 156"/>
                      <a:gd name="T40" fmla="*/ 12 w 156"/>
                      <a:gd name="T41" fmla="*/ 21 h 156"/>
                      <a:gd name="T42" fmla="*/ 14 w 156"/>
                      <a:gd name="T43" fmla="*/ 20 h 156"/>
                      <a:gd name="T44" fmla="*/ 15 w 156"/>
                      <a:gd name="T45" fmla="*/ 17 h 156"/>
                      <a:gd name="T46" fmla="*/ 16 w 156"/>
                      <a:gd name="T47" fmla="*/ 15 h 156"/>
                      <a:gd name="T48" fmla="*/ 16 w 156"/>
                      <a:gd name="T49" fmla="*/ 12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7"/>
                        </a:lnTo>
                        <a:lnTo>
                          <a:pt x="146" y="39"/>
                        </a:lnTo>
                        <a:lnTo>
                          <a:pt x="134" y="23"/>
                        </a:lnTo>
                        <a:lnTo>
                          <a:pt x="118" y="11"/>
                        </a:lnTo>
                        <a:lnTo>
                          <a:pt x="98" y="3"/>
                        </a:lnTo>
                        <a:lnTo>
                          <a:pt x="79" y="0"/>
                        </a:lnTo>
                        <a:lnTo>
                          <a:pt x="58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7"/>
                        </a:lnTo>
                        <a:lnTo>
                          <a:pt x="0" y="78"/>
                        </a:lnTo>
                        <a:lnTo>
                          <a:pt x="3" y="99"/>
                        </a:lnTo>
                        <a:lnTo>
                          <a:pt x="11" y="117"/>
                        </a:lnTo>
                        <a:lnTo>
                          <a:pt x="23" y="133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9" y="156"/>
                        </a:lnTo>
                        <a:lnTo>
                          <a:pt x="98" y="153"/>
                        </a:lnTo>
                        <a:lnTo>
                          <a:pt x="118" y="145"/>
                        </a:lnTo>
                        <a:lnTo>
                          <a:pt x="134" y="133"/>
                        </a:lnTo>
                        <a:lnTo>
                          <a:pt x="146" y="117"/>
                        </a:lnTo>
                        <a:lnTo>
                          <a:pt x="153" y="99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0" name="Freeform 93"/>
                  <p:cNvSpPr>
                    <a:spLocks/>
                  </p:cNvSpPr>
                  <p:nvPr/>
                </p:nvSpPr>
                <p:spPr bwMode="auto">
                  <a:xfrm>
                    <a:off x="3355" y="2310"/>
                    <a:ext cx="16" cy="22"/>
                  </a:xfrm>
                  <a:custGeom>
                    <a:avLst/>
                    <a:gdLst>
                      <a:gd name="T0" fmla="*/ 16 w 156"/>
                      <a:gd name="T1" fmla="*/ 11 h 155"/>
                      <a:gd name="T2" fmla="*/ 16 w 156"/>
                      <a:gd name="T3" fmla="*/ 8 h 155"/>
                      <a:gd name="T4" fmla="*/ 15 w 156"/>
                      <a:gd name="T5" fmla="*/ 5 h 155"/>
                      <a:gd name="T6" fmla="*/ 14 w 156"/>
                      <a:gd name="T7" fmla="*/ 3 h 155"/>
                      <a:gd name="T8" fmla="*/ 12 w 156"/>
                      <a:gd name="T9" fmla="*/ 1 h 155"/>
                      <a:gd name="T10" fmla="*/ 10 w 156"/>
                      <a:gd name="T11" fmla="*/ 0 h 155"/>
                      <a:gd name="T12" fmla="*/ 8 w 156"/>
                      <a:gd name="T13" fmla="*/ 0 h 155"/>
                      <a:gd name="T14" fmla="*/ 6 w 156"/>
                      <a:gd name="T15" fmla="*/ 0 h 155"/>
                      <a:gd name="T16" fmla="*/ 4 w 156"/>
                      <a:gd name="T17" fmla="*/ 1 h 155"/>
                      <a:gd name="T18" fmla="*/ 2 w 156"/>
                      <a:gd name="T19" fmla="*/ 3 h 155"/>
                      <a:gd name="T20" fmla="*/ 1 w 156"/>
                      <a:gd name="T21" fmla="*/ 5 h 155"/>
                      <a:gd name="T22" fmla="*/ 0 w 156"/>
                      <a:gd name="T23" fmla="*/ 8 h 155"/>
                      <a:gd name="T24" fmla="*/ 0 w 156"/>
                      <a:gd name="T25" fmla="*/ 11 h 155"/>
                      <a:gd name="T26" fmla="*/ 0 w 156"/>
                      <a:gd name="T27" fmla="*/ 14 h 155"/>
                      <a:gd name="T28" fmla="*/ 1 w 156"/>
                      <a:gd name="T29" fmla="*/ 16 h 155"/>
                      <a:gd name="T30" fmla="*/ 2 w 156"/>
                      <a:gd name="T31" fmla="*/ 19 h 155"/>
                      <a:gd name="T32" fmla="*/ 4 w 156"/>
                      <a:gd name="T33" fmla="*/ 21 h 155"/>
                      <a:gd name="T34" fmla="*/ 6 w 156"/>
                      <a:gd name="T35" fmla="*/ 22 h 155"/>
                      <a:gd name="T36" fmla="*/ 8 w 156"/>
                      <a:gd name="T37" fmla="*/ 22 h 155"/>
                      <a:gd name="T38" fmla="*/ 10 w 156"/>
                      <a:gd name="T39" fmla="*/ 22 h 155"/>
                      <a:gd name="T40" fmla="*/ 12 w 156"/>
                      <a:gd name="T41" fmla="*/ 21 h 155"/>
                      <a:gd name="T42" fmla="*/ 14 w 156"/>
                      <a:gd name="T43" fmla="*/ 19 h 155"/>
                      <a:gd name="T44" fmla="*/ 15 w 156"/>
                      <a:gd name="T45" fmla="*/ 16 h 155"/>
                      <a:gd name="T46" fmla="*/ 16 w 156"/>
                      <a:gd name="T47" fmla="*/ 14 h 155"/>
                      <a:gd name="T48" fmla="*/ 16 w 156"/>
                      <a:gd name="T49" fmla="*/ 11 h 15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5">
                        <a:moveTo>
                          <a:pt x="156" y="77"/>
                        </a:moveTo>
                        <a:lnTo>
                          <a:pt x="154" y="57"/>
                        </a:lnTo>
                        <a:lnTo>
                          <a:pt x="146" y="38"/>
                        </a:lnTo>
                        <a:lnTo>
                          <a:pt x="134" y="22"/>
                        </a:lnTo>
                        <a:lnTo>
                          <a:pt x="118" y="10"/>
                        </a:lnTo>
                        <a:lnTo>
                          <a:pt x="99" y="2"/>
                        </a:lnTo>
                        <a:lnTo>
                          <a:pt x="79" y="0"/>
                        </a:lnTo>
                        <a:lnTo>
                          <a:pt x="58" y="2"/>
                        </a:lnTo>
                        <a:lnTo>
                          <a:pt x="40" y="10"/>
                        </a:lnTo>
                        <a:lnTo>
                          <a:pt x="23" y="22"/>
                        </a:lnTo>
                        <a:lnTo>
                          <a:pt x="11" y="38"/>
                        </a:lnTo>
                        <a:lnTo>
                          <a:pt x="3" y="57"/>
                        </a:lnTo>
                        <a:lnTo>
                          <a:pt x="0" y="77"/>
                        </a:lnTo>
                        <a:lnTo>
                          <a:pt x="3" y="98"/>
                        </a:lnTo>
                        <a:lnTo>
                          <a:pt x="11" y="116"/>
                        </a:lnTo>
                        <a:lnTo>
                          <a:pt x="23" y="132"/>
                        </a:lnTo>
                        <a:lnTo>
                          <a:pt x="40" y="145"/>
                        </a:lnTo>
                        <a:lnTo>
                          <a:pt x="58" y="153"/>
                        </a:lnTo>
                        <a:lnTo>
                          <a:pt x="79" y="155"/>
                        </a:lnTo>
                        <a:lnTo>
                          <a:pt x="99" y="153"/>
                        </a:lnTo>
                        <a:lnTo>
                          <a:pt x="118" y="145"/>
                        </a:lnTo>
                        <a:lnTo>
                          <a:pt x="134" y="132"/>
                        </a:lnTo>
                        <a:lnTo>
                          <a:pt x="146" y="116"/>
                        </a:lnTo>
                        <a:lnTo>
                          <a:pt x="154" y="98"/>
                        </a:lnTo>
                        <a:lnTo>
                          <a:pt x="156" y="7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1" name="Freeform 94"/>
                  <p:cNvSpPr>
                    <a:spLocks/>
                  </p:cNvSpPr>
                  <p:nvPr/>
                </p:nvSpPr>
                <p:spPr bwMode="auto">
                  <a:xfrm>
                    <a:off x="3322" y="2246"/>
                    <a:ext cx="15" cy="24"/>
                  </a:xfrm>
                  <a:custGeom>
                    <a:avLst/>
                    <a:gdLst>
                      <a:gd name="T0" fmla="*/ 15 w 155"/>
                      <a:gd name="T1" fmla="*/ 12 h 157"/>
                      <a:gd name="T2" fmla="*/ 15 w 155"/>
                      <a:gd name="T3" fmla="*/ 9 h 157"/>
                      <a:gd name="T4" fmla="*/ 14 w 155"/>
                      <a:gd name="T5" fmla="*/ 6 h 157"/>
                      <a:gd name="T6" fmla="*/ 13 w 155"/>
                      <a:gd name="T7" fmla="*/ 4 h 157"/>
                      <a:gd name="T8" fmla="*/ 11 w 155"/>
                      <a:gd name="T9" fmla="*/ 2 h 157"/>
                      <a:gd name="T10" fmla="*/ 9 w 155"/>
                      <a:gd name="T11" fmla="*/ 0 h 157"/>
                      <a:gd name="T12" fmla="*/ 7 w 155"/>
                      <a:gd name="T13" fmla="*/ 0 h 157"/>
                      <a:gd name="T14" fmla="*/ 6 w 155"/>
                      <a:gd name="T15" fmla="*/ 0 h 157"/>
                      <a:gd name="T16" fmla="*/ 4 w 155"/>
                      <a:gd name="T17" fmla="*/ 2 h 157"/>
                      <a:gd name="T18" fmla="*/ 2 w 155"/>
                      <a:gd name="T19" fmla="*/ 4 h 157"/>
                      <a:gd name="T20" fmla="*/ 1 w 155"/>
                      <a:gd name="T21" fmla="*/ 6 h 157"/>
                      <a:gd name="T22" fmla="*/ 0 w 155"/>
                      <a:gd name="T23" fmla="*/ 9 h 157"/>
                      <a:gd name="T24" fmla="*/ 0 w 155"/>
                      <a:gd name="T25" fmla="*/ 12 h 157"/>
                      <a:gd name="T26" fmla="*/ 0 w 155"/>
                      <a:gd name="T27" fmla="*/ 15 h 157"/>
                      <a:gd name="T28" fmla="*/ 1 w 155"/>
                      <a:gd name="T29" fmla="*/ 18 h 157"/>
                      <a:gd name="T30" fmla="*/ 2 w 155"/>
                      <a:gd name="T31" fmla="*/ 20 h 157"/>
                      <a:gd name="T32" fmla="*/ 4 w 155"/>
                      <a:gd name="T33" fmla="*/ 22 h 157"/>
                      <a:gd name="T34" fmla="*/ 6 w 155"/>
                      <a:gd name="T35" fmla="*/ 23 h 157"/>
                      <a:gd name="T36" fmla="*/ 7 w 155"/>
                      <a:gd name="T37" fmla="*/ 24 h 157"/>
                      <a:gd name="T38" fmla="*/ 9 w 155"/>
                      <a:gd name="T39" fmla="*/ 23 h 157"/>
                      <a:gd name="T40" fmla="*/ 11 w 155"/>
                      <a:gd name="T41" fmla="*/ 22 h 157"/>
                      <a:gd name="T42" fmla="*/ 13 w 155"/>
                      <a:gd name="T43" fmla="*/ 20 h 157"/>
                      <a:gd name="T44" fmla="*/ 14 w 155"/>
                      <a:gd name="T45" fmla="*/ 18 h 157"/>
                      <a:gd name="T46" fmla="*/ 15 w 155"/>
                      <a:gd name="T47" fmla="*/ 15 h 157"/>
                      <a:gd name="T48" fmla="*/ 15 w 155"/>
                      <a:gd name="T49" fmla="*/ 12 h 15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5" h="157">
                        <a:moveTo>
                          <a:pt x="155" y="78"/>
                        </a:moveTo>
                        <a:lnTo>
                          <a:pt x="153" y="59"/>
                        </a:lnTo>
                        <a:lnTo>
                          <a:pt x="145" y="39"/>
                        </a:lnTo>
                        <a:lnTo>
                          <a:pt x="132" y="23"/>
                        </a:lnTo>
                        <a:lnTo>
                          <a:pt x="116" y="11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7" y="3"/>
                        </a:lnTo>
                        <a:lnTo>
                          <a:pt x="39" y="11"/>
                        </a:lnTo>
                        <a:lnTo>
                          <a:pt x="23" y="23"/>
                        </a:lnTo>
                        <a:lnTo>
                          <a:pt x="10" y="39"/>
                        </a:lnTo>
                        <a:lnTo>
                          <a:pt x="2" y="59"/>
                        </a:lnTo>
                        <a:lnTo>
                          <a:pt x="0" y="78"/>
                        </a:lnTo>
                        <a:lnTo>
                          <a:pt x="2" y="99"/>
                        </a:lnTo>
                        <a:lnTo>
                          <a:pt x="10" y="118"/>
                        </a:lnTo>
                        <a:lnTo>
                          <a:pt x="23" y="134"/>
                        </a:lnTo>
                        <a:lnTo>
                          <a:pt x="39" y="147"/>
                        </a:lnTo>
                        <a:lnTo>
                          <a:pt x="57" y="153"/>
                        </a:lnTo>
                        <a:lnTo>
                          <a:pt x="77" y="157"/>
                        </a:lnTo>
                        <a:lnTo>
                          <a:pt x="98" y="153"/>
                        </a:lnTo>
                        <a:lnTo>
                          <a:pt x="116" y="147"/>
                        </a:lnTo>
                        <a:lnTo>
                          <a:pt x="132" y="134"/>
                        </a:lnTo>
                        <a:lnTo>
                          <a:pt x="145" y="118"/>
                        </a:lnTo>
                        <a:lnTo>
                          <a:pt x="153" y="99"/>
                        </a:lnTo>
                        <a:lnTo>
                          <a:pt x="155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2" name="Freeform 95"/>
                  <p:cNvSpPr>
                    <a:spLocks/>
                  </p:cNvSpPr>
                  <p:nvPr/>
                </p:nvSpPr>
                <p:spPr bwMode="auto">
                  <a:xfrm>
                    <a:off x="3212" y="2497"/>
                    <a:ext cx="61" cy="47"/>
                  </a:xfrm>
                  <a:custGeom>
                    <a:avLst/>
                    <a:gdLst>
                      <a:gd name="T0" fmla="*/ 0 w 614"/>
                      <a:gd name="T1" fmla="*/ 19 h 314"/>
                      <a:gd name="T2" fmla="*/ 3 w 614"/>
                      <a:gd name="T3" fmla="*/ 7 h 314"/>
                      <a:gd name="T4" fmla="*/ 10 w 614"/>
                      <a:gd name="T5" fmla="*/ 0 h 314"/>
                      <a:gd name="T6" fmla="*/ 18 w 614"/>
                      <a:gd name="T7" fmla="*/ 0 h 314"/>
                      <a:gd name="T8" fmla="*/ 57 w 614"/>
                      <a:gd name="T9" fmla="*/ 18 h 314"/>
                      <a:gd name="T10" fmla="*/ 61 w 614"/>
                      <a:gd name="T11" fmla="*/ 25 h 314"/>
                      <a:gd name="T12" fmla="*/ 60 w 614"/>
                      <a:gd name="T13" fmla="*/ 36 h 314"/>
                      <a:gd name="T14" fmla="*/ 57 w 614"/>
                      <a:gd name="T15" fmla="*/ 47 h 314"/>
                      <a:gd name="T16" fmla="*/ 55 w 614"/>
                      <a:gd name="T17" fmla="*/ 47 h 314"/>
                      <a:gd name="T18" fmla="*/ 52 w 614"/>
                      <a:gd name="T19" fmla="*/ 46 h 314"/>
                      <a:gd name="T20" fmla="*/ 50 w 614"/>
                      <a:gd name="T21" fmla="*/ 46 h 314"/>
                      <a:gd name="T22" fmla="*/ 47 w 614"/>
                      <a:gd name="T23" fmla="*/ 45 h 314"/>
                      <a:gd name="T24" fmla="*/ 45 w 614"/>
                      <a:gd name="T25" fmla="*/ 45 h 314"/>
                      <a:gd name="T26" fmla="*/ 42 w 614"/>
                      <a:gd name="T27" fmla="*/ 44 h 314"/>
                      <a:gd name="T28" fmla="*/ 39 w 614"/>
                      <a:gd name="T29" fmla="*/ 43 h 314"/>
                      <a:gd name="T30" fmla="*/ 36 w 614"/>
                      <a:gd name="T31" fmla="*/ 42 h 314"/>
                      <a:gd name="T32" fmla="*/ 34 w 614"/>
                      <a:gd name="T33" fmla="*/ 41 h 314"/>
                      <a:gd name="T34" fmla="*/ 31 w 614"/>
                      <a:gd name="T35" fmla="*/ 40 h 314"/>
                      <a:gd name="T36" fmla="*/ 28 w 614"/>
                      <a:gd name="T37" fmla="*/ 39 h 314"/>
                      <a:gd name="T38" fmla="*/ 26 w 614"/>
                      <a:gd name="T39" fmla="*/ 38 h 314"/>
                      <a:gd name="T40" fmla="*/ 23 w 614"/>
                      <a:gd name="T41" fmla="*/ 36 h 314"/>
                      <a:gd name="T42" fmla="*/ 20 w 614"/>
                      <a:gd name="T43" fmla="*/ 35 h 314"/>
                      <a:gd name="T44" fmla="*/ 18 w 614"/>
                      <a:gd name="T45" fmla="*/ 34 h 314"/>
                      <a:gd name="T46" fmla="*/ 15 w 614"/>
                      <a:gd name="T47" fmla="*/ 32 h 314"/>
                      <a:gd name="T48" fmla="*/ 13 w 614"/>
                      <a:gd name="T49" fmla="*/ 30 h 314"/>
                      <a:gd name="T50" fmla="*/ 11 w 614"/>
                      <a:gd name="T51" fmla="*/ 29 h 314"/>
                      <a:gd name="T52" fmla="*/ 6 w 614"/>
                      <a:gd name="T53" fmla="*/ 25 h 314"/>
                      <a:gd name="T54" fmla="*/ 0 w 614"/>
                      <a:gd name="T55" fmla="*/ 19 h 31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614" h="314">
                        <a:moveTo>
                          <a:pt x="0" y="128"/>
                        </a:moveTo>
                        <a:lnTo>
                          <a:pt x="30" y="48"/>
                        </a:lnTo>
                        <a:lnTo>
                          <a:pt x="103" y="0"/>
                        </a:lnTo>
                        <a:lnTo>
                          <a:pt x="179" y="3"/>
                        </a:lnTo>
                        <a:lnTo>
                          <a:pt x="570" y="122"/>
                        </a:lnTo>
                        <a:lnTo>
                          <a:pt x="614" y="167"/>
                        </a:lnTo>
                        <a:lnTo>
                          <a:pt x="608" y="240"/>
                        </a:lnTo>
                        <a:lnTo>
                          <a:pt x="576" y="314"/>
                        </a:lnTo>
                        <a:lnTo>
                          <a:pt x="552" y="312"/>
                        </a:lnTo>
                        <a:lnTo>
                          <a:pt x="527" y="310"/>
                        </a:lnTo>
                        <a:lnTo>
                          <a:pt x="502" y="307"/>
                        </a:lnTo>
                        <a:lnTo>
                          <a:pt x="476" y="303"/>
                        </a:lnTo>
                        <a:lnTo>
                          <a:pt x="448" y="299"/>
                        </a:lnTo>
                        <a:lnTo>
                          <a:pt x="422" y="294"/>
                        </a:lnTo>
                        <a:lnTo>
                          <a:pt x="394" y="288"/>
                        </a:lnTo>
                        <a:lnTo>
                          <a:pt x="367" y="282"/>
                        </a:lnTo>
                        <a:lnTo>
                          <a:pt x="340" y="275"/>
                        </a:lnTo>
                        <a:lnTo>
                          <a:pt x="312" y="267"/>
                        </a:lnTo>
                        <a:lnTo>
                          <a:pt x="285" y="261"/>
                        </a:lnTo>
                        <a:lnTo>
                          <a:pt x="259" y="251"/>
                        </a:lnTo>
                        <a:lnTo>
                          <a:pt x="231" y="243"/>
                        </a:lnTo>
                        <a:lnTo>
                          <a:pt x="205" y="233"/>
                        </a:lnTo>
                        <a:lnTo>
                          <a:pt x="180" y="224"/>
                        </a:lnTo>
                        <a:lnTo>
                          <a:pt x="155" y="214"/>
                        </a:lnTo>
                        <a:lnTo>
                          <a:pt x="131" y="203"/>
                        </a:lnTo>
                        <a:lnTo>
                          <a:pt x="107" y="193"/>
                        </a:lnTo>
                        <a:lnTo>
                          <a:pt x="63" y="170"/>
                        </a:lnTo>
                        <a:lnTo>
                          <a:pt x="0" y="128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3" name="Freeform 96"/>
                  <p:cNvSpPr>
                    <a:spLocks/>
                  </p:cNvSpPr>
                  <p:nvPr/>
                </p:nvSpPr>
                <p:spPr bwMode="auto">
                  <a:xfrm>
                    <a:off x="3272" y="2493"/>
                    <a:ext cx="59" cy="51"/>
                  </a:xfrm>
                  <a:custGeom>
                    <a:avLst/>
                    <a:gdLst>
                      <a:gd name="T0" fmla="*/ 5 w 588"/>
                      <a:gd name="T1" fmla="*/ 51 h 339"/>
                      <a:gd name="T2" fmla="*/ 0 w 588"/>
                      <a:gd name="T3" fmla="*/ 41 h 339"/>
                      <a:gd name="T4" fmla="*/ 1 w 588"/>
                      <a:gd name="T5" fmla="*/ 30 h 339"/>
                      <a:gd name="T6" fmla="*/ 6 w 588"/>
                      <a:gd name="T7" fmla="*/ 23 h 339"/>
                      <a:gd name="T8" fmla="*/ 47 w 588"/>
                      <a:gd name="T9" fmla="*/ 0 h 339"/>
                      <a:gd name="T10" fmla="*/ 53 w 588"/>
                      <a:gd name="T11" fmla="*/ 1 h 339"/>
                      <a:gd name="T12" fmla="*/ 58 w 588"/>
                      <a:gd name="T13" fmla="*/ 7 h 339"/>
                      <a:gd name="T14" fmla="*/ 59 w 588"/>
                      <a:gd name="T15" fmla="*/ 19 h 339"/>
                      <a:gd name="T16" fmla="*/ 58 w 588"/>
                      <a:gd name="T17" fmla="*/ 20 h 339"/>
                      <a:gd name="T18" fmla="*/ 57 w 588"/>
                      <a:gd name="T19" fmla="*/ 22 h 339"/>
                      <a:gd name="T20" fmla="*/ 55 w 588"/>
                      <a:gd name="T21" fmla="*/ 23 h 339"/>
                      <a:gd name="T22" fmla="*/ 54 w 588"/>
                      <a:gd name="T23" fmla="*/ 24 h 339"/>
                      <a:gd name="T24" fmla="*/ 53 w 588"/>
                      <a:gd name="T25" fmla="*/ 26 h 339"/>
                      <a:gd name="T26" fmla="*/ 51 w 588"/>
                      <a:gd name="T27" fmla="*/ 27 h 339"/>
                      <a:gd name="T28" fmla="*/ 50 w 588"/>
                      <a:gd name="T29" fmla="*/ 28 h 339"/>
                      <a:gd name="T30" fmla="*/ 49 w 588"/>
                      <a:gd name="T31" fmla="*/ 29 h 339"/>
                      <a:gd name="T32" fmla="*/ 47 w 588"/>
                      <a:gd name="T33" fmla="*/ 31 h 339"/>
                      <a:gd name="T34" fmla="*/ 46 w 588"/>
                      <a:gd name="T35" fmla="*/ 32 h 339"/>
                      <a:gd name="T36" fmla="*/ 44 w 588"/>
                      <a:gd name="T37" fmla="*/ 33 h 339"/>
                      <a:gd name="T38" fmla="*/ 42 w 588"/>
                      <a:gd name="T39" fmla="*/ 34 h 339"/>
                      <a:gd name="T40" fmla="*/ 41 w 588"/>
                      <a:gd name="T41" fmla="*/ 35 h 339"/>
                      <a:gd name="T42" fmla="*/ 39 w 588"/>
                      <a:gd name="T43" fmla="*/ 36 h 339"/>
                      <a:gd name="T44" fmla="*/ 38 w 588"/>
                      <a:gd name="T45" fmla="*/ 37 h 339"/>
                      <a:gd name="T46" fmla="*/ 36 w 588"/>
                      <a:gd name="T47" fmla="*/ 39 h 339"/>
                      <a:gd name="T48" fmla="*/ 34 w 588"/>
                      <a:gd name="T49" fmla="*/ 40 h 339"/>
                      <a:gd name="T50" fmla="*/ 33 w 588"/>
                      <a:gd name="T51" fmla="*/ 40 h 339"/>
                      <a:gd name="T52" fmla="*/ 31 w 588"/>
                      <a:gd name="T53" fmla="*/ 41 h 339"/>
                      <a:gd name="T54" fmla="*/ 29 w 588"/>
                      <a:gd name="T55" fmla="*/ 42 h 339"/>
                      <a:gd name="T56" fmla="*/ 27 w 588"/>
                      <a:gd name="T57" fmla="*/ 43 h 339"/>
                      <a:gd name="T58" fmla="*/ 26 w 588"/>
                      <a:gd name="T59" fmla="*/ 44 h 339"/>
                      <a:gd name="T60" fmla="*/ 24 w 588"/>
                      <a:gd name="T61" fmla="*/ 44 h 339"/>
                      <a:gd name="T62" fmla="*/ 22 w 588"/>
                      <a:gd name="T63" fmla="*/ 45 h 339"/>
                      <a:gd name="T64" fmla="*/ 21 w 588"/>
                      <a:gd name="T65" fmla="*/ 46 h 339"/>
                      <a:gd name="T66" fmla="*/ 19 w 588"/>
                      <a:gd name="T67" fmla="*/ 46 h 339"/>
                      <a:gd name="T68" fmla="*/ 17 w 588"/>
                      <a:gd name="T69" fmla="*/ 47 h 339"/>
                      <a:gd name="T70" fmla="*/ 16 w 588"/>
                      <a:gd name="T71" fmla="*/ 47 h 339"/>
                      <a:gd name="T72" fmla="*/ 14 w 588"/>
                      <a:gd name="T73" fmla="*/ 48 h 339"/>
                      <a:gd name="T74" fmla="*/ 12 w 588"/>
                      <a:gd name="T75" fmla="*/ 48 h 339"/>
                      <a:gd name="T76" fmla="*/ 11 w 588"/>
                      <a:gd name="T77" fmla="*/ 48 h 339"/>
                      <a:gd name="T78" fmla="*/ 9 w 588"/>
                      <a:gd name="T79" fmla="*/ 49 h 339"/>
                      <a:gd name="T80" fmla="*/ 6 w 588"/>
                      <a:gd name="T81" fmla="*/ 49 h 339"/>
                      <a:gd name="T82" fmla="*/ 6 w 588"/>
                      <a:gd name="T83" fmla="*/ 49 h 339"/>
                      <a:gd name="T84" fmla="*/ 5 w 588"/>
                      <a:gd name="T85" fmla="*/ 51 h 33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588" h="339">
                        <a:moveTo>
                          <a:pt x="48" y="339"/>
                        </a:moveTo>
                        <a:lnTo>
                          <a:pt x="0" y="272"/>
                        </a:lnTo>
                        <a:lnTo>
                          <a:pt x="8" y="201"/>
                        </a:lnTo>
                        <a:lnTo>
                          <a:pt x="56" y="156"/>
                        </a:lnTo>
                        <a:lnTo>
                          <a:pt x="465" y="0"/>
                        </a:lnTo>
                        <a:lnTo>
                          <a:pt x="528" y="6"/>
                        </a:lnTo>
                        <a:lnTo>
                          <a:pt x="578" y="48"/>
                        </a:lnTo>
                        <a:lnTo>
                          <a:pt x="588" y="124"/>
                        </a:lnTo>
                        <a:lnTo>
                          <a:pt x="577" y="134"/>
                        </a:lnTo>
                        <a:lnTo>
                          <a:pt x="565" y="144"/>
                        </a:lnTo>
                        <a:lnTo>
                          <a:pt x="553" y="153"/>
                        </a:lnTo>
                        <a:lnTo>
                          <a:pt x="540" y="162"/>
                        </a:lnTo>
                        <a:lnTo>
                          <a:pt x="527" y="170"/>
                        </a:lnTo>
                        <a:lnTo>
                          <a:pt x="513" y="179"/>
                        </a:lnTo>
                        <a:lnTo>
                          <a:pt x="499" y="188"/>
                        </a:lnTo>
                        <a:lnTo>
                          <a:pt x="484" y="196"/>
                        </a:lnTo>
                        <a:lnTo>
                          <a:pt x="469" y="204"/>
                        </a:lnTo>
                        <a:lnTo>
                          <a:pt x="455" y="212"/>
                        </a:lnTo>
                        <a:lnTo>
                          <a:pt x="439" y="220"/>
                        </a:lnTo>
                        <a:lnTo>
                          <a:pt x="423" y="228"/>
                        </a:lnTo>
                        <a:lnTo>
                          <a:pt x="407" y="235"/>
                        </a:lnTo>
                        <a:lnTo>
                          <a:pt x="391" y="242"/>
                        </a:lnTo>
                        <a:lnTo>
                          <a:pt x="375" y="249"/>
                        </a:lnTo>
                        <a:lnTo>
                          <a:pt x="359" y="256"/>
                        </a:lnTo>
                        <a:lnTo>
                          <a:pt x="341" y="263"/>
                        </a:lnTo>
                        <a:lnTo>
                          <a:pt x="324" y="268"/>
                        </a:lnTo>
                        <a:lnTo>
                          <a:pt x="308" y="274"/>
                        </a:lnTo>
                        <a:lnTo>
                          <a:pt x="291" y="280"/>
                        </a:lnTo>
                        <a:lnTo>
                          <a:pt x="274" y="286"/>
                        </a:lnTo>
                        <a:lnTo>
                          <a:pt x="257" y="290"/>
                        </a:lnTo>
                        <a:lnTo>
                          <a:pt x="240" y="295"/>
                        </a:lnTo>
                        <a:lnTo>
                          <a:pt x="224" y="299"/>
                        </a:lnTo>
                        <a:lnTo>
                          <a:pt x="207" y="304"/>
                        </a:lnTo>
                        <a:lnTo>
                          <a:pt x="190" y="307"/>
                        </a:lnTo>
                        <a:lnTo>
                          <a:pt x="174" y="311"/>
                        </a:lnTo>
                        <a:lnTo>
                          <a:pt x="156" y="314"/>
                        </a:lnTo>
                        <a:lnTo>
                          <a:pt x="140" y="318"/>
                        </a:lnTo>
                        <a:lnTo>
                          <a:pt x="124" y="320"/>
                        </a:lnTo>
                        <a:lnTo>
                          <a:pt x="108" y="322"/>
                        </a:lnTo>
                        <a:lnTo>
                          <a:pt x="94" y="323"/>
                        </a:lnTo>
                        <a:lnTo>
                          <a:pt x="56" y="327"/>
                        </a:lnTo>
                        <a:lnTo>
                          <a:pt x="56" y="329"/>
                        </a:lnTo>
                        <a:lnTo>
                          <a:pt x="48" y="33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4" name="Freeform 97"/>
                  <p:cNvSpPr>
                    <a:spLocks/>
                  </p:cNvSpPr>
                  <p:nvPr/>
                </p:nvSpPr>
                <p:spPr bwMode="auto">
                  <a:xfrm>
                    <a:off x="3325" y="2438"/>
                    <a:ext cx="42" cy="68"/>
                  </a:xfrm>
                  <a:custGeom>
                    <a:avLst/>
                    <a:gdLst>
                      <a:gd name="T0" fmla="*/ 12 w 420"/>
                      <a:gd name="T1" fmla="*/ 68 h 448"/>
                      <a:gd name="T2" fmla="*/ 5 w 420"/>
                      <a:gd name="T3" fmla="*/ 62 h 448"/>
                      <a:gd name="T4" fmla="*/ 0 w 420"/>
                      <a:gd name="T5" fmla="*/ 56 h 448"/>
                      <a:gd name="T6" fmla="*/ 1 w 420"/>
                      <a:gd name="T7" fmla="*/ 48 h 448"/>
                      <a:gd name="T8" fmla="*/ 25 w 420"/>
                      <a:gd name="T9" fmla="*/ 0 h 448"/>
                      <a:gd name="T10" fmla="*/ 31 w 420"/>
                      <a:gd name="T11" fmla="*/ 0 h 448"/>
                      <a:gd name="T12" fmla="*/ 38 w 420"/>
                      <a:gd name="T13" fmla="*/ 6 h 448"/>
                      <a:gd name="T14" fmla="*/ 42 w 420"/>
                      <a:gd name="T15" fmla="*/ 14 h 448"/>
                      <a:gd name="T16" fmla="*/ 42 w 420"/>
                      <a:gd name="T17" fmla="*/ 16 h 448"/>
                      <a:gd name="T18" fmla="*/ 41 w 420"/>
                      <a:gd name="T19" fmla="*/ 17 h 448"/>
                      <a:gd name="T20" fmla="*/ 41 w 420"/>
                      <a:gd name="T21" fmla="*/ 19 h 448"/>
                      <a:gd name="T22" fmla="*/ 40 w 420"/>
                      <a:gd name="T23" fmla="*/ 20 h 448"/>
                      <a:gd name="T24" fmla="*/ 40 w 420"/>
                      <a:gd name="T25" fmla="*/ 22 h 448"/>
                      <a:gd name="T26" fmla="*/ 39 w 420"/>
                      <a:gd name="T27" fmla="*/ 23 h 448"/>
                      <a:gd name="T28" fmla="*/ 38 w 420"/>
                      <a:gd name="T29" fmla="*/ 25 h 448"/>
                      <a:gd name="T30" fmla="*/ 38 w 420"/>
                      <a:gd name="T31" fmla="*/ 26 h 448"/>
                      <a:gd name="T32" fmla="*/ 37 w 420"/>
                      <a:gd name="T33" fmla="*/ 28 h 448"/>
                      <a:gd name="T34" fmla="*/ 36 w 420"/>
                      <a:gd name="T35" fmla="*/ 29 h 448"/>
                      <a:gd name="T36" fmla="*/ 36 w 420"/>
                      <a:gd name="T37" fmla="*/ 31 h 448"/>
                      <a:gd name="T38" fmla="*/ 35 w 420"/>
                      <a:gd name="T39" fmla="*/ 32 h 448"/>
                      <a:gd name="T40" fmla="*/ 34 w 420"/>
                      <a:gd name="T41" fmla="*/ 34 h 448"/>
                      <a:gd name="T42" fmla="*/ 34 w 420"/>
                      <a:gd name="T43" fmla="*/ 36 h 448"/>
                      <a:gd name="T44" fmla="*/ 33 w 420"/>
                      <a:gd name="T45" fmla="*/ 37 h 448"/>
                      <a:gd name="T46" fmla="*/ 32 w 420"/>
                      <a:gd name="T47" fmla="*/ 39 h 448"/>
                      <a:gd name="T48" fmla="*/ 31 w 420"/>
                      <a:gd name="T49" fmla="*/ 40 h 448"/>
                      <a:gd name="T50" fmla="*/ 30 w 420"/>
                      <a:gd name="T51" fmla="*/ 42 h 448"/>
                      <a:gd name="T52" fmla="*/ 30 w 420"/>
                      <a:gd name="T53" fmla="*/ 43 h 448"/>
                      <a:gd name="T54" fmla="*/ 29 w 420"/>
                      <a:gd name="T55" fmla="*/ 45 h 448"/>
                      <a:gd name="T56" fmla="*/ 28 w 420"/>
                      <a:gd name="T57" fmla="*/ 46 h 448"/>
                      <a:gd name="T58" fmla="*/ 27 w 420"/>
                      <a:gd name="T59" fmla="*/ 48 h 448"/>
                      <a:gd name="T60" fmla="*/ 26 w 420"/>
                      <a:gd name="T61" fmla="*/ 49 h 448"/>
                      <a:gd name="T62" fmla="*/ 25 w 420"/>
                      <a:gd name="T63" fmla="*/ 51 h 448"/>
                      <a:gd name="T64" fmla="*/ 25 w 420"/>
                      <a:gd name="T65" fmla="*/ 52 h 448"/>
                      <a:gd name="T66" fmla="*/ 24 w 420"/>
                      <a:gd name="T67" fmla="*/ 53 h 448"/>
                      <a:gd name="T68" fmla="*/ 23 w 420"/>
                      <a:gd name="T69" fmla="*/ 55 h 448"/>
                      <a:gd name="T70" fmla="*/ 22 w 420"/>
                      <a:gd name="T71" fmla="*/ 56 h 448"/>
                      <a:gd name="T72" fmla="*/ 21 w 420"/>
                      <a:gd name="T73" fmla="*/ 57 h 448"/>
                      <a:gd name="T74" fmla="*/ 20 w 420"/>
                      <a:gd name="T75" fmla="*/ 58 h 448"/>
                      <a:gd name="T76" fmla="*/ 19 w 420"/>
                      <a:gd name="T77" fmla="*/ 60 h 448"/>
                      <a:gd name="T78" fmla="*/ 18 w 420"/>
                      <a:gd name="T79" fmla="*/ 61 h 448"/>
                      <a:gd name="T80" fmla="*/ 17 w 420"/>
                      <a:gd name="T81" fmla="*/ 62 h 448"/>
                      <a:gd name="T82" fmla="*/ 17 w 420"/>
                      <a:gd name="T83" fmla="*/ 63 h 448"/>
                      <a:gd name="T84" fmla="*/ 16 w 420"/>
                      <a:gd name="T85" fmla="*/ 64 h 448"/>
                      <a:gd name="T86" fmla="*/ 15 w 420"/>
                      <a:gd name="T87" fmla="*/ 65 h 448"/>
                      <a:gd name="T88" fmla="*/ 13 w 420"/>
                      <a:gd name="T89" fmla="*/ 68 h 448"/>
                      <a:gd name="T90" fmla="*/ 13 w 420"/>
                      <a:gd name="T91" fmla="*/ 68 h 448"/>
                      <a:gd name="T92" fmla="*/ 12 w 420"/>
                      <a:gd name="T93" fmla="*/ 68 h 44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20" h="448">
                        <a:moveTo>
                          <a:pt x="116" y="445"/>
                        </a:moveTo>
                        <a:lnTo>
                          <a:pt x="51" y="409"/>
                        </a:lnTo>
                        <a:lnTo>
                          <a:pt x="0" y="371"/>
                        </a:lnTo>
                        <a:lnTo>
                          <a:pt x="5" y="317"/>
                        </a:lnTo>
                        <a:lnTo>
                          <a:pt x="246" y="0"/>
                        </a:lnTo>
                        <a:lnTo>
                          <a:pt x="309" y="0"/>
                        </a:lnTo>
                        <a:lnTo>
                          <a:pt x="384" y="38"/>
                        </a:lnTo>
                        <a:lnTo>
                          <a:pt x="420" y="93"/>
                        </a:lnTo>
                        <a:lnTo>
                          <a:pt x="415" y="103"/>
                        </a:lnTo>
                        <a:lnTo>
                          <a:pt x="411" y="112"/>
                        </a:lnTo>
                        <a:lnTo>
                          <a:pt x="406" y="123"/>
                        </a:lnTo>
                        <a:lnTo>
                          <a:pt x="400" y="133"/>
                        </a:lnTo>
                        <a:lnTo>
                          <a:pt x="395" y="143"/>
                        </a:lnTo>
                        <a:lnTo>
                          <a:pt x="389" y="154"/>
                        </a:lnTo>
                        <a:lnTo>
                          <a:pt x="383" y="163"/>
                        </a:lnTo>
                        <a:lnTo>
                          <a:pt x="376" y="173"/>
                        </a:lnTo>
                        <a:lnTo>
                          <a:pt x="371" y="183"/>
                        </a:lnTo>
                        <a:lnTo>
                          <a:pt x="364" y="194"/>
                        </a:lnTo>
                        <a:lnTo>
                          <a:pt x="357" y="204"/>
                        </a:lnTo>
                        <a:lnTo>
                          <a:pt x="350" y="214"/>
                        </a:lnTo>
                        <a:lnTo>
                          <a:pt x="342" y="224"/>
                        </a:lnTo>
                        <a:lnTo>
                          <a:pt x="335" y="235"/>
                        </a:lnTo>
                        <a:lnTo>
                          <a:pt x="327" y="245"/>
                        </a:lnTo>
                        <a:lnTo>
                          <a:pt x="319" y="255"/>
                        </a:lnTo>
                        <a:lnTo>
                          <a:pt x="311" y="264"/>
                        </a:lnTo>
                        <a:lnTo>
                          <a:pt x="303" y="275"/>
                        </a:lnTo>
                        <a:lnTo>
                          <a:pt x="295" y="285"/>
                        </a:lnTo>
                        <a:lnTo>
                          <a:pt x="287" y="294"/>
                        </a:lnTo>
                        <a:lnTo>
                          <a:pt x="279" y="304"/>
                        </a:lnTo>
                        <a:lnTo>
                          <a:pt x="270" y="313"/>
                        </a:lnTo>
                        <a:lnTo>
                          <a:pt x="262" y="324"/>
                        </a:lnTo>
                        <a:lnTo>
                          <a:pt x="253" y="333"/>
                        </a:lnTo>
                        <a:lnTo>
                          <a:pt x="245" y="342"/>
                        </a:lnTo>
                        <a:lnTo>
                          <a:pt x="236" y="351"/>
                        </a:lnTo>
                        <a:lnTo>
                          <a:pt x="227" y="360"/>
                        </a:lnTo>
                        <a:lnTo>
                          <a:pt x="217" y="368"/>
                        </a:lnTo>
                        <a:lnTo>
                          <a:pt x="209" y="377"/>
                        </a:lnTo>
                        <a:lnTo>
                          <a:pt x="200" y="385"/>
                        </a:lnTo>
                        <a:lnTo>
                          <a:pt x="191" y="393"/>
                        </a:lnTo>
                        <a:lnTo>
                          <a:pt x="182" y="401"/>
                        </a:lnTo>
                        <a:lnTo>
                          <a:pt x="173" y="409"/>
                        </a:lnTo>
                        <a:lnTo>
                          <a:pt x="165" y="417"/>
                        </a:lnTo>
                        <a:lnTo>
                          <a:pt x="156" y="424"/>
                        </a:lnTo>
                        <a:lnTo>
                          <a:pt x="147" y="431"/>
                        </a:lnTo>
                        <a:lnTo>
                          <a:pt x="125" y="448"/>
                        </a:lnTo>
                        <a:lnTo>
                          <a:pt x="126" y="448"/>
                        </a:lnTo>
                        <a:lnTo>
                          <a:pt x="116" y="44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5" name="Freeform 98"/>
                  <p:cNvSpPr>
                    <a:spLocks/>
                  </p:cNvSpPr>
                  <p:nvPr/>
                </p:nvSpPr>
                <p:spPr bwMode="auto">
                  <a:xfrm>
                    <a:off x="3351" y="2361"/>
                    <a:ext cx="28" cy="83"/>
                  </a:xfrm>
                  <a:custGeom>
                    <a:avLst/>
                    <a:gdLst>
                      <a:gd name="T0" fmla="*/ 18 w 275"/>
                      <a:gd name="T1" fmla="*/ 83 h 549"/>
                      <a:gd name="T2" fmla="*/ 12 w 275"/>
                      <a:gd name="T3" fmla="*/ 83 h 549"/>
                      <a:gd name="T4" fmla="*/ 3 w 275"/>
                      <a:gd name="T5" fmla="*/ 77 h 549"/>
                      <a:gd name="T6" fmla="*/ 0 w 275"/>
                      <a:gd name="T7" fmla="*/ 68 h 549"/>
                      <a:gd name="T8" fmla="*/ 4 w 275"/>
                      <a:gd name="T9" fmla="*/ 4 h 549"/>
                      <a:gd name="T10" fmla="*/ 9 w 275"/>
                      <a:gd name="T11" fmla="*/ 0 h 549"/>
                      <a:gd name="T12" fmla="*/ 20 w 275"/>
                      <a:gd name="T13" fmla="*/ 0 h 549"/>
                      <a:gd name="T14" fmla="*/ 27 w 275"/>
                      <a:gd name="T15" fmla="*/ 8 h 549"/>
                      <a:gd name="T16" fmla="*/ 28 w 275"/>
                      <a:gd name="T17" fmla="*/ 10 h 549"/>
                      <a:gd name="T18" fmla="*/ 28 w 275"/>
                      <a:gd name="T19" fmla="*/ 12 h 549"/>
                      <a:gd name="T20" fmla="*/ 28 w 275"/>
                      <a:gd name="T21" fmla="*/ 14 h 549"/>
                      <a:gd name="T22" fmla="*/ 28 w 275"/>
                      <a:gd name="T23" fmla="*/ 16 h 549"/>
                      <a:gd name="T24" fmla="*/ 28 w 275"/>
                      <a:gd name="T25" fmla="*/ 18 h 549"/>
                      <a:gd name="T26" fmla="*/ 28 w 275"/>
                      <a:gd name="T27" fmla="*/ 20 h 549"/>
                      <a:gd name="T28" fmla="*/ 28 w 275"/>
                      <a:gd name="T29" fmla="*/ 23 h 549"/>
                      <a:gd name="T30" fmla="*/ 28 w 275"/>
                      <a:gd name="T31" fmla="*/ 25 h 549"/>
                      <a:gd name="T32" fmla="*/ 28 w 275"/>
                      <a:gd name="T33" fmla="*/ 27 h 549"/>
                      <a:gd name="T34" fmla="*/ 28 w 275"/>
                      <a:gd name="T35" fmla="*/ 29 h 549"/>
                      <a:gd name="T36" fmla="*/ 27 w 275"/>
                      <a:gd name="T37" fmla="*/ 31 h 549"/>
                      <a:gd name="T38" fmla="*/ 27 w 275"/>
                      <a:gd name="T39" fmla="*/ 34 h 549"/>
                      <a:gd name="T40" fmla="*/ 27 w 275"/>
                      <a:gd name="T41" fmla="*/ 36 h 549"/>
                      <a:gd name="T42" fmla="*/ 27 w 275"/>
                      <a:gd name="T43" fmla="*/ 38 h 549"/>
                      <a:gd name="T44" fmla="*/ 27 w 275"/>
                      <a:gd name="T45" fmla="*/ 40 h 549"/>
                      <a:gd name="T46" fmla="*/ 26 w 275"/>
                      <a:gd name="T47" fmla="*/ 43 h 549"/>
                      <a:gd name="T48" fmla="*/ 26 w 275"/>
                      <a:gd name="T49" fmla="*/ 45 h 549"/>
                      <a:gd name="T50" fmla="*/ 26 w 275"/>
                      <a:gd name="T51" fmla="*/ 47 h 549"/>
                      <a:gd name="T52" fmla="*/ 26 w 275"/>
                      <a:gd name="T53" fmla="*/ 50 h 549"/>
                      <a:gd name="T54" fmla="*/ 25 w 275"/>
                      <a:gd name="T55" fmla="*/ 52 h 549"/>
                      <a:gd name="T56" fmla="*/ 25 w 275"/>
                      <a:gd name="T57" fmla="*/ 54 h 549"/>
                      <a:gd name="T58" fmla="*/ 25 w 275"/>
                      <a:gd name="T59" fmla="*/ 56 h 549"/>
                      <a:gd name="T60" fmla="*/ 24 w 275"/>
                      <a:gd name="T61" fmla="*/ 59 h 549"/>
                      <a:gd name="T62" fmla="*/ 24 w 275"/>
                      <a:gd name="T63" fmla="*/ 61 h 549"/>
                      <a:gd name="T64" fmla="*/ 23 w 275"/>
                      <a:gd name="T65" fmla="*/ 63 h 549"/>
                      <a:gd name="T66" fmla="*/ 23 w 275"/>
                      <a:gd name="T67" fmla="*/ 65 h 549"/>
                      <a:gd name="T68" fmla="*/ 22 w 275"/>
                      <a:gd name="T69" fmla="*/ 67 h 549"/>
                      <a:gd name="T70" fmla="*/ 22 w 275"/>
                      <a:gd name="T71" fmla="*/ 69 h 549"/>
                      <a:gd name="T72" fmla="*/ 21 w 275"/>
                      <a:gd name="T73" fmla="*/ 71 h 549"/>
                      <a:gd name="T74" fmla="*/ 21 w 275"/>
                      <a:gd name="T75" fmla="*/ 73 h 549"/>
                      <a:gd name="T76" fmla="*/ 20 w 275"/>
                      <a:gd name="T77" fmla="*/ 75 h 549"/>
                      <a:gd name="T78" fmla="*/ 20 w 275"/>
                      <a:gd name="T79" fmla="*/ 77 h 549"/>
                      <a:gd name="T80" fmla="*/ 19 w 275"/>
                      <a:gd name="T81" fmla="*/ 82 h 549"/>
                      <a:gd name="T82" fmla="*/ 19 w 275"/>
                      <a:gd name="T83" fmla="*/ 82 h 549"/>
                      <a:gd name="T84" fmla="*/ 18 w 275"/>
                      <a:gd name="T85" fmla="*/ 83 h 54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75" h="549">
                        <a:moveTo>
                          <a:pt x="176" y="549"/>
                        </a:moveTo>
                        <a:lnTo>
                          <a:pt x="113" y="549"/>
                        </a:lnTo>
                        <a:lnTo>
                          <a:pt x="34" y="511"/>
                        </a:lnTo>
                        <a:lnTo>
                          <a:pt x="0" y="453"/>
                        </a:lnTo>
                        <a:lnTo>
                          <a:pt x="44" y="28"/>
                        </a:lnTo>
                        <a:lnTo>
                          <a:pt x="90" y="0"/>
                        </a:lnTo>
                        <a:lnTo>
                          <a:pt x="197" y="0"/>
                        </a:lnTo>
                        <a:lnTo>
                          <a:pt x="270" y="53"/>
                        </a:lnTo>
                        <a:lnTo>
                          <a:pt x="273" y="66"/>
                        </a:lnTo>
                        <a:lnTo>
                          <a:pt x="274" y="80"/>
                        </a:lnTo>
                        <a:lnTo>
                          <a:pt x="274" y="93"/>
                        </a:lnTo>
                        <a:lnTo>
                          <a:pt x="275" y="107"/>
                        </a:lnTo>
                        <a:lnTo>
                          <a:pt x="275" y="121"/>
                        </a:lnTo>
                        <a:lnTo>
                          <a:pt x="275" y="134"/>
                        </a:lnTo>
                        <a:lnTo>
                          <a:pt x="275" y="149"/>
                        </a:lnTo>
                        <a:lnTo>
                          <a:pt x="274" y="163"/>
                        </a:lnTo>
                        <a:lnTo>
                          <a:pt x="274" y="178"/>
                        </a:lnTo>
                        <a:lnTo>
                          <a:pt x="273" y="193"/>
                        </a:lnTo>
                        <a:lnTo>
                          <a:pt x="270" y="208"/>
                        </a:lnTo>
                        <a:lnTo>
                          <a:pt x="269" y="222"/>
                        </a:lnTo>
                        <a:lnTo>
                          <a:pt x="268" y="237"/>
                        </a:lnTo>
                        <a:lnTo>
                          <a:pt x="266" y="252"/>
                        </a:lnTo>
                        <a:lnTo>
                          <a:pt x="264" y="267"/>
                        </a:lnTo>
                        <a:lnTo>
                          <a:pt x="260" y="282"/>
                        </a:lnTo>
                        <a:lnTo>
                          <a:pt x="258" y="298"/>
                        </a:lnTo>
                        <a:lnTo>
                          <a:pt x="254" y="313"/>
                        </a:lnTo>
                        <a:lnTo>
                          <a:pt x="252" y="328"/>
                        </a:lnTo>
                        <a:lnTo>
                          <a:pt x="249" y="342"/>
                        </a:lnTo>
                        <a:lnTo>
                          <a:pt x="244" y="357"/>
                        </a:lnTo>
                        <a:lnTo>
                          <a:pt x="241" y="372"/>
                        </a:lnTo>
                        <a:lnTo>
                          <a:pt x="237" y="387"/>
                        </a:lnTo>
                        <a:lnTo>
                          <a:pt x="233" y="401"/>
                        </a:lnTo>
                        <a:lnTo>
                          <a:pt x="229" y="415"/>
                        </a:lnTo>
                        <a:lnTo>
                          <a:pt x="225" y="429"/>
                        </a:lnTo>
                        <a:lnTo>
                          <a:pt x="220" y="444"/>
                        </a:lnTo>
                        <a:lnTo>
                          <a:pt x="216" y="458"/>
                        </a:lnTo>
                        <a:lnTo>
                          <a:pt x="211" y="470"/>
                        </a:lnTo>
                        <a:lnTo>
                          <a:pt x="205" y="484"/>
                        </a:lnTo>
                        <a:lnTo>
                          <a:pt x="201" y="497"/>
                        </a:lnTo>
                        <a:lnTo>
                          <a:pt x="196" y="510"/>
                        </a:lnTo>
                        <a:lnTo>
                          <a:pt x="184" y="540"/>
                        </a:lnTo>
                        <a:lnTo>
                          <a:pt x="185" y="540"/>
                        </a:lnTo>
                        <a:lnTo>
                          <a:pt x="176" y="549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6" name="Freeform 99"/>
                  <p:cNvSpPr>
                    <a:spLocks/>
                  </p:cNvSpPr>
                  <p:nvPr/>
                </p:nvSpPr>
                <p:spPr bwMode="auto">
                  <a:xfrm>
                    <a:off x="3344" y="2282"/>
                    <a:ext cx="35" cy="79"/>
                  </a:xfrm>
                  <a:custGeom>
                    <a:avLst/>
                    <a:gdLst>
                      <a:gd name="T0" fmla="*/ 35 w 358"/>
                      <a:gd name="T1" fmla="*/ 74 h 532"/>
                      <a:gd name="T2" fmla="*/ 27 w 358"/>
                      <a:gd name="T3" fmla="*/ 79 h 532"/>
                      <a:gd name="T4" fmla="*/ 17 w 358"/>
                      <a:gd name="T5" fmla="*/ 79 h 532"/>
                      <a:gd name="T6" fmla="*/ 12 w 358"/>
                      <a:gd name="T7" fmla="*/ 73 h 532"/>
                      <a:gd name="T8" fmla="*/ 0 w 358"/>
                      <a:gd name="T9" fmla="*/ 12 h 532"/>
                      <a:gd name="T10" fmla="*/ 2 w 358"/>
                      <a:gd name="T11" fmla="*/ 5 h 532"/>
                      <a:gd name="T12" fmla="*/ 10 w 358"/>
                      <a:gd name="T13" fmla="*/ 0 h 532"/>
                      <a:gd name="T14" fmla="*/ 18 w 358"/>
                      <a:gd name="T15" fmla="*/ 2 h 532"/>
                      <a:gd name="T16" fmla="*/ 19 w 358"/>
                      <a:gd name="T17" fmla="*/ 4 h 532"/>
                      <a:gd name="T18" fmla="*/ 20 w 358"/>
                      <a:gd name="T19" fmla="*/ 6 h 532"/>
                      <a:gd name="T20" fmla="*/ 21 w 358"/>
                      <a:gd name="T21" fmla="*/ 7 h 532"/>
                      <a:gd name="T22" fmla="*/ 21 w 358"/>
                      <a:gd name="T23" fmla="*/ 9 h 532"/>
                      <a:gd name="T24" fmla="*/ 22 w 358"/>
                      <a:gd name="T25" fmla="*/ 11 h 532"/>
                      <a:gd name="T26" fmla="*/ 23 w 358"/>
                      <a:gd name="T27" fmla="*/ 13 h 532"/>
                      <a:gd name="T28" fmla="*/ 23 w 358"/>
                      <a:gd name="T29" fmla="*/ 14 h 532"/>
                      <a:gd name="T30" fmla="*/ 24 w 358"/>
                      <a:gd name="T31" fmla="*/ 16 h 532"/>
                      <a:gd name="T32" fmla="*/ 25 w 358"/>
                      <a:gd name="T33" fmla="*/ 18 h 532"/>
                      <a:gd name="T34" fmla="*/ 25 w 358"/>
                      <a:gd name="T35" fmla="*/ 20 h 532"/>
                      <a:gd name="T36" fmla="*/ 26 w 358"/>
                      <a:gd name="T37" fmla="*/ 22 h 532"/>
                      <a:gd name="T38" fmla="*/ 26 w 358"/>
                      <a:gd name="T39" fmla="*/ 24 h 532"/>
                      <a:gd name="T40" fmla="*/ 27 w 358"/>
                      <a:gd name="T41" fmla="*/ 26 h 532"/>
                      <a:gd name="T42" fmla="*/ 28 w 358"/>
                      <a:gd name="T43" fmla="*/ 28 h 532"/>
                      <a:gd name="T44" fmla="*/ 28 w 358"/>
                      <a:gd name="T45" fmla="*/ 30 h 532"/>
                      <a:gd name="T46" fmla="*/ 29 w 358"/>
                      <a:gd name="T47" fmla="*/ 32 h 532"/>
                      <a:gd name="T48" fmla="*/ 29 w 358"/>
                      <a:gd name="T49" fmla="*/ 34 h 532"/>
                      <a:gd name="T50" fmla="*/ 30 w 358"/>
                      <a:gd name="T51" fmla="*/ 37 h 532"/>
                      <a:gd name="T52" fmla="*/ 30 w 358"/>
                      <a:gd name="T53" fmla="*/ 39 h 532"/>
                      <a:gd name="T54" fmla="*/ 31 w 358"/>
                      <a:gd name="T55" fmla="*/ 41 h 532"/>
                      <a:gd name="T56" fmla="*/ 31 w 358"/>
                      <a:gd name="T57" fmla="*/ 43 h 532"/>
                      <a:gd name="T58" fmla="*/ 32 w 358"/>
                      <a:gd name="T59" fmla="*/ 45 h 532"/>
                      <a:gd name="T60" fmla="*/ 32 w 358"/>
                      <a:gd name="T61" fmla="*/ 47 h 532"/>
                      <a:gd name="T62" fmla="*/ 33 w 358"/>
                      <a:gd name="T63" fmla="*/ 49 h 532"/>
                      <a:gd name="T64" fmla="*/ 33 w 358"/>
                      <a:gd name="T65" fmla="*/ 51 h 532"/>
                      <a:gd name="T66" fmla="*/ 33 w 358"/>
                      <a:gd name="T67" fmla="*/ 53 h 532"/>
                      <a:gd name="T68" fmla="*/ 34 w 358"/>
                      <a:gd name="T69" fmla="*/ 56 h 532"/>
                      <a:gd name="T70" fmla="*/ 34 w 358"/>
                      <a:gd name="T71" fmla="*/ 58 h 532"/>
                      <a:gd name="T72" fmla="*/ 34 w 358"/>
                      <a:gd name="T73" fmla="*/ 60 h 532"/>
                      <a:gd name="T74" fmla="*/ 34 w 358"/>
                      <a:gd name="T75" fmla="*/ 62 h 532"/>
                      <a:gd name="T76" fmla="*/ 35 w 358"/>
                      <a:gd name="T77" fmla="*/ 64 h 532"/>
                      <a:gd name="T78" fmla="*/ 35 w 358"/>
                      <a:gd name="T79" fmla="*/ 65 h 532"/>
                      <a:gd name="T80" fmla="*/ 35 w 358"/>
                      <a:gd name="T81" fmla="*/ 70 h 532"/>
                      <a:gd name="T82" fmla="*/ 35 w 358"/>
                      <a:gd name="T83" fmla="*/ 70 h 532"/>
                      <a:gd name="T84" fmla="*/ 35 w 358"/>
                      <a:gd name="T85" fmla="*/ 74 h 53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358" h="532">
                        <a:moveTo>
                          <a:pt x="357" y="496"/>
                        </a:moveTo>
                        <a:lnTo>
                          <a:pt x="279" y="532"/>
                        </a:lnTo>
                        <a:lnTo>
                          <a:pt x="178" y="532"/>
                        </a:lnTo>
                        <a:lnTo>
                          <a:pt x="121" y="493"/>
                        </a:lnTo>
                        <a:lnTo>
                          <a:pt x="0" y="84"/>
                        </a:lnTo>
                        <a:lnTo>
                          <a:pt x="25" y="36"/>
                        </a:lnTo>
                        <a:lnTo>
                          <a:pt x="103" y="0"/>
                        </a:lnTo>
                        <a:lnTo>
                          <a:pt x="189" y="16"/>
                        </a:lnTo>
                        <a:lnTo>
                          <a:pt x="196" y="27"/>
                        </a:lnTo>
                        <a:lnTo>
                          <a:pt x="204" y="38"/>
                        </a:lnTo>
                        <a:lnTo>
                          <a:pt x="210" y="48"/>
                        </a:lnTo>
                        <a:lnTo>
                          <a:pt x="217" y="61"/>
                        </a:lnTo>
                        <a:lnTo>
                          <a:pt x="224" y="72"/>
                        </a:lnTo>
                        <a:lnTo>
                          <a:pt x="231" y="85"/>
                        </a:lnTo>
                        <a:lnTo>
                          <a:pt x="238" y="96"/>
                        </a:lnTo>
                        <a:lnTo>
                          <a:pt x="245" y="110"/>
                        </a:lnTo>
                        <a:lnTo>
                          <a:pt x="252" y="123"/>
                        </a:lnTo>
                        <a:lnTo>
                          <a:pt x="258" y="135"/>
                        </a:lnTo>
                        <a:lnTo>
                          <a:pt x="265" y="149"/>
                        </a:lnTo>
                        <a:lnTo>
                          <a:pt x="271" y="163"/>
                        </a:lnTo>
                        <a:lnTo>
                          <a:pt x="277" y="176"/>
                        </a:lnTo>
                        <a:lnTo>
                          <a:pt x="284" y="190"/>
                        </a:lnTo>
                        <a:lnTo>
                          <a:pt x="289" y="204"/>
                        </a:lnTo>
                        <a:lnTo>
                          <a:pt x="295" y="217"/>
                        </a:lnTo>
                        <a:lnTo>
                          <a:pt x="301" y="231"/>
                        </a:lnTo>
                        <a:lnTo>
                          <a:pt x="305" y="246"/>
                        </a:lnTo>
                        <a:lnTo>
                          <a:pt x="311" y="260"/>
                        </a:lnTo>
                        <a:lnTo>
                          <a:pt x="316" y="275"/>
                        </a:lnTo>
                        <a:lnTo>
                          <a:pt x="320" y="288"/>
                        </a:lnTo>
                        <a:lnTo>
                          <a:pt x="325" y="303"/>
                        </a:lnTo>
                        <a:lnTo>
                          <a:pt x="329" y="317"/>
                        </a:lnTo>
                        <a:lnTo>
                          <a:pt x="333" y="332"/>
                        </a:lnTo>
                        <a:lnTo>
                          <a:pt x="337" y="345"/>
                        </a:lnTo>
                        <a:lnTo>
                          <a:pt x="341" y="359"/>
                        </a:lnTo>
                        <a:lnTo>
                          <a:pt x="344" y="374"/>
                        </a:lnTo>
                        <a:lnTo>
                          <a:pt x="346" y="388"/>
                        </a:lnTo>
                        <a:lnTo>
                          <a:pt x="349" y="401"/>
                        </a:lnTo>
                        <a:lnTo>
                          <a:pt x="351" y="415"/>
                        </a:lnTo>
                        <a:lnTo>
                          <a:pt x="353" y="429"/>
                        </a:lnTo>
                        <a:lnTo>
                          <a:pt x="356" y="441"/>
                        </a:lnTo>
                        <a:lnTo>
                          <a:pt x="358" y="473"/>
                        </a:lnTo>
                        <a:lnTo>
                          <a:pt x="357" y="473"/>
                        </a:lnTo>
                        <a:lnTo>
                          <a:pt x="357" y="496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7" name="Freeform 100"/>
                  <p:cNvSpPr>
                    <a:spLocks/>
                  </p:cNvSpPr>
                  <p:nvPr/>
                </p:nvSpPr>
                <p:spPr bwMode="auto">
                  <a:xfrm>
                    <a:off x="3307" y="2226"/>
                    <a:ext cx="49" cy="62"/>
                  </a:xfrm>
                  <a:custGeom>
                    <a:avLst/>
                    <a:gdLst>
                      <a:gd name="T0" fmla="*/ 49 w 495"/>
                      <a:gd name="T1" fmla="*/ 46 h 416"/>
                      <a:gd name="T2" fmla="*/ 47 w 495"/>
                      <a:gd name="T3" fmla="*/ 57 h 416"/>
                      <a:gd name="T4" fmla="*/ 39 w 495"/>
                      <a:gd name="T5" fmla="*/ 62 h 416"/>
                      <a:gd name="T6" fmla="*/ 32 w 495"/>
                      <a:gd name="T7" fmla="*/ 62 h 416"/>
                      <a:gd name="T8" fmla="*/ 0 w 495"/>
                      <a:gd name="T9" fmla="*/ 24 h 416"/>
                      <a:gd name="T10" fmla="*/ 0 w 495"/>
                      <a:gd name="T11" fmla="*/ 16 h 416"/>
                      <a:gd name="T12" fmla="*/ 2 w 495"/>
                      <a:gd name="T13" fmla="*/ 4 h 416"/>
                      <a:gd name="T14" fmla="*/ 8 w 495"/>
                      <a:gd name="T15" fmla="*/ 0 h 416"/>
                      <a:gd name="T16" fmla="*/ 9 w 495"/>
                      <a:gd name="T17" fmla="*/ 0 h 416"/>
                      <a:gd name="T18" fmla="*/ 10 w 495"/>
                      <a:gd name="T19" fmla="*/ 1 h 416"/>
                      <a:gd name="T20" fmla="*/ 11 w 495"/>
                      <a:gd name="T21" fmla="*/ 2 h 416"/>
                      <a:gd name="T22" fmla="*/ 12 w 495"/>
                      <a:gd name="T23" fmla="*/ 3 h 416"/>
                      <a:gd name="T24" fmla="*/ 13 w 495"/>
                      <a:gd name="T25" fmla="*/ 3 h 416"/>
                      <a:gd name="T26" fmla="*/ 14 w 495"/>
                      <a:gd name="T27" fmla="*/ 4 h 416"/>
                      <a:gd name="T28" fmla="*/ 15 w 495"/>
                      <a:gd name="T29" fmla="*/ 5 h 416"/>
                      <a:gd name="T30" fmla="*/ 17 w 495"/>
                      <a:gd name="T31" fmla="*/ 6 h 416"/>
                      <a:gd name="T32" fmla="*/ 18 w 495"/>
                      <a:gd name="T33" fmla="*/ 7 h 416"/>
                      <a:gd name="T34" fmla="*/ 19 w 495"/>
                      <a:gd name="T35" fmla="*/ 8 h 416"/>
                      <a:gd name="T36" fmla="*/ 20 w 495"/>
                      <a:gd name="T37" fmla="*/ 9 h 416"/>
                      <a:gd name="T38" fmla="*/ 21 w 495"/>
                      <a:gd name="T39" fmla="*/ 10 h 416"/>
                      <a:gd name="T40" fmla="*/ 22 w 495"/>
                      <a:gd name="T41" fmla="*/ 11 h 416"/>
                      <a:gd name="T42" fmla="*/ 23 w 495"/>
                      <a:gd name="T43" fmla="*/ 12 h 416"/>
                      <a:gd name="T44" fmla="*/ 24 w 495"/>
                      <a:gd name="T45" fmla="*/ 13 h 416"/>
                      <a:gd name="T46" fmla="*/ 26 w 495"/>
                      <a:gd name="T47" fmla="*/ 14 h 416"/>
                      <a:gd name="T48" fmla="*/ 27 w 495"/>
                      <a:gd name="T49" fmla="*/ 16 h 416"/>
                      <a:gd name="T50" fmla="*/ 28 w 495"/>
                      <a:gd name="T51" fmla="*/ 17 h 416"/>
                      <a:gd name="T52" fmla="*/ 29 w 495"/>
                      <a:gd name="T53" fmla="*/ 18 h 416"/>
                      <a:gd name="T54" fmla="*/ 30 w 495"/>
                      <a:gd name="T55" fmla="*/ 19 h 416"/>
                      <a:gd name="T56" fmla="*/ 31 w 495"/>
                      <a:gd name="T57" fmla="*/ 21 h 416"/>
                      <a:gd name="T58" fmla="*/ 32 w 495"/>
                      <a:gd name="T59" fmla="*/ 22 h 416"/>
                      <a:gd name="T60" fmla="*/ 33 w 495"/>
                      <a:gd name="T61" fmla="*/ 23 h 416"/>
                      <a:gd name="T62" fmla="*/ 34 w 495"/>
                      <a:gd name="T63" fmla="*/ 24 h 416"/>
                      <a:gd name="T64" fmla="*/ 35 w 495"/>
                      <a:gd name="T65" fmla="*/ 26 h 416"/>
                      <a:gd name="T66" fmla="*/ 36 w 495"/>
                      <a:gd name="T67" fmla="*/ 27 h 416"/>
                      <a:gd name="T68" fmla="*/ 37 w 495"/>
                      <a:gd name="T69" fmla="*/ 28 h 416"/>
                      <a:gd name="T70" fmla="*/ 38 w 495"/>
                      <a:gd name="T71" fmla="*/ 30 h 416"/>
                      <a:gd name="T72" fmla="*/ 39 w 495"/>
                      <a:gd name="T73" fmla="*/ 31 h 416"/>
                      <a:gd name="T74" fmla="*/ 40 w 495"/>
                      <a:gd name="T75" fmla="*/ 32 h 416"/>
                      <a:gd name="T76" fmla="*/ 41 w 495"/>
                      <a:gd name="T77" fmla="*/ 34 h 416"/>
                      <a:gd name="T78" fmla="*/ 42 w 495"/>
                      <a:gd name="T79" fmla="*/ 35 h 416"/>
                      <a:gd name="T80" fmla="*/ 43 w 495"/>
                      <a:gd name="T81" fmla="*/ 36 h 416"/>
                      <a:gd name="T82" fmla="*/ 44 w 495"/>
                      <a:gd name="T83" fmla="*/ 38 h 416"/>
                      <a:gd name="T84" fmla="*/ 45 w 495"/>
                      <a:gd name="T85" fmla="*/ 39 h 416"/>
                      <a:gd name="T86" fmla="*/ 46 w 495"/>
                      <a:gd name="T87" fmla="*/ 41 h 416"/>
                      <a:gd name="T88" fmla="*/ 48 w 495"/>
                      <a:gd name="T89" fmla="*/ 44 h 416"/>
                      <a:gd name="T90" fmla="*/ 48 w 495"/>
                      <a:gd name="T91" fmla="*/ 44 h 416"/>
                      <a:gd name="T92" fmla="*/ 49 w 495"/>
                      <a:gd name="T93" fmla="*/ 46 h 41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495" h="416">
                        <a:moveTo>
                          <a:pt x="495" y="311"/>
                        </a:moveTo>
                        <a:lnTo>
                          <a:pt x="474" y="380"/>
                        </a:lnTo>
                        <a:lnTo>
                          <a:pt x="396" y="416"/>
                        </a:lnTo>
                        <a:lnTo>
                          <a:pt x="326" y="416"/>
                        </a:lnTo>
                        <a:lnTo>
                          <a:pt x="4" y="163"/>
                        </a:lnTo>
                        <a:lnTo>
                          <a:pt x="0" y="105"/>
                        </a:lnTo>
                        <a:lnTo>
                          <a:pt x="22" y="28"/>
                        </a:lnTo>
                        <a:lnTo>
                          <a:pt x="78" y="0"/>
                        </a:lnTo>
                        <a:lnTo>
                          <a:pt x="88" y="3"/>
                        </a:lnTo>
                        <a:lnTo>
                          <a:pt x="99" y="8"/>
                        </a:lnTo>
                        <a:lnTo>
                          <a:pt x="111" y="12"/>
                        </a:lnTo>
                        <a:lnTo>
                          <a:pt x="121" y="18"/>
                        </a:lnTo>
                        <a:lnTo>
                          <a:pt x="132" y="23"/>
                        </a:lnTo>
                        <a:lnTo>
                          <a:pt x="144" y="28"/>
                        </a:lnTo>
                        <a:lnTo>
                          <a:pt x="155" y="34"/>
                        </a:lnTo>
                        <a:lnTo>
                          <a:pt x="167" y="41"/>
                        </a:lnTo>
                        <a:lnTo>
                          <a:pt x="178" y="47"/>
                        </a:lnTo>
                        <a:lnTo>
                          <a:pt x="190" y="54"/>
                        </a:lnTo>
                        <a:lnTo>
                          <a:pt x="201" y="60"/>
                        </a:lnTo>
                        <a:lnTo>
                          <a:pt x="212" y="67"/>
                        </a:lnTo>
                        <a:lnTo>
                          <a:pt x="224" y="74"/>
                        </a:lnTo>
                        <a:lnTo>
                          <a:pt x="235" y="82"/>
                        </a:lnTo>
                        <a:lnTo>
                          <a:pt x="247" y="89"/>
                        </a:lnTo>
                        <a:lnTo>
                          <a:pt x="258" y="97"/>
                        </a:lnTo>
                        <a:lnTo>
                          <a:pt x="270" y="105"/>
                        </a:lnTo>
                        <a:lnTo>
                          <a:pt x="281" y="113"/>
                        </a:lnTo>
                        <a:lnTo>
                          <a:pt x="292" y="121"/>
                        </a:lnTo>
                        <a:lnTo>
                          <a:pt x="303" y="129"/>
                        </a:lnTo>
                        <a:lnTo>
                          <a:pt x="314" y="138"/>
                        </a:lnTo>
                        <a:lnTo>
                          <a:pt x="326" y="146"/>
                        </a:lnTo>
                        <a:lnTo>
                          <a:pt x="336" y="155"/>
                        </a:lnTo>
                        <a:lnTo>
                          <a:pt x="346" y="163"/>
                        </a:lnTo>
                        <a:lnTo>
                          <a:pt x="356" y="172"/>
                        </a:lnTo>
                        <a:lnTo>
                          <a:pt x="368" y="182"/>
                        </a:lnTo>
                        <a:lnTo>
                          <a:pt x="377" y="191"/>
                        </a:lnTo>
                        <a:lnTo>
                          <a:pt x="387" y="199"/>
                        </a:lnTo>
                        <a:lnTo>
                          <a:pt x="397" y="208"/>
                        </a:lnTo>
                        <a:lnTo>
                          <a:pt x="407" y="217"/>
                        </a:lnTo>
                        <a:lnTo>
                          <a:pt x="416" y="226"/>
                        </a:lnTo>
                        <a:lnTo>
                          <a:pt x="426" y="235"/>
                        </a:lnTo>
                        <a:lnTo>
                          <a:pt x="434" y="244"/>
                        </a:lnTo>
                        <a:lnTo>
                          <a:pt x="443" y="254"/>
                        </a:lnTo>
                        <a:lnTo>
                          <a:pt x="451" y="263"/>
                        </a:lnTo>
                        <a:lnTo>
                          <a:pt x="460" y="272"/>
                        </a:lnTo>
                        <a:lnTo>
                          <a:pt x="480" y="294"/>
                        </a:lnTo>
                        <a:lnTo>
                          <a:pt x="480" y="295"/>
                        </a:lnTo>
                        <a:lnTo>
                          <a:pt x="495" y="311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8" name="Freeform 101"/>
                  <p:cNvSpPr>
                    <a:spLocks/>
                  </p:cNvSpPr>
                  <p:nvPr/>
                </p:nvSpPr>
                <p:spPr bwMode="auto">
                  <a:xfrm>
                    <a:off x="3238" y="2211"/>
                    <a:ext cx="71" cy="37"/>
                  </a:xfrm>
                  <a:custGeom>
                    <a:avLst/>
                    <a:gdLst>
                      <a:gd name="T0" fmla="*/ 69 w 714"/>
                      <a:gd name="T1" fmla="*/ 10 h 247"/>
                      <a:gd name="T2" fmla="*/ 71 w 714"/>
                      <a:gd name="T3" fmla="*/ 19 h 247"/>
                      <a:gd name="T4" fmla="*/ 69 w 714"/>
                      <a:gd name="T5" fmla="*/ 30 h 247"/>
                      <a:gd name="T6" fmla="*/ 65 w 714"/>
                      <a:gd name="T7" fmla="*/ 37 h 247"/>
                      <a:gd name="T8" fmla="*/ 11 w 714"/>
                      <a:gd name="T9" fmla="*/ 37 h 247"/>
                      <a:gd name="T10" fmla="*/ 6 w 714"/>
                      <a:gd name="T11" fmla="*/ 32 h 247"/>
                      <a:gd name="T12" fmla="*/ 0 w 714"/>
                      <a:gd name="T13" fmla="*/ 19 h 247"/>
                      <a:gd name="T14" fmla="*/ 3 w 714"/>
                      <a:gd name="T15" fmla="*/ 6 h 247"/>
                      <a:gd name="T16" fmla="*/ 5 w 714"/>
                      <a:gd name="T17" fmla="*/ 5 h 247"/>
                      <a:gd name="T18" fmla="*/ 6 w 714"/>
                      <a:gd name="T19" fmla="*/ 4 h 247"/>
                      <a:gd name="T20" fmla="*/ 8 w 714"/>
                      <a:gd name="T21" fmla="*/ 4 h 247"/>
                      <a:gd name="T22" fmla="*/ 9 w 714"/>
                      <a:gd name="T23" fmla="*/ 3 h 247"/>
                      <a:gd name="T24" fmla="*/ 11 w 714"/>
                      <a:gd name="T25" fmla="*/ 3 h 247"/>
                      <a:gd name="T26" fmla="*/ 13 w 714"/>
                      <a:gd name="T27" fmla="*/ 2 h 247"/>
                      <a:gd name="T28" fmla="*/ 14 w 714"/>
                      <a:gd name="T29" fmla="*/ 2 h 247"/>
                      <a:gd name="T30" fmla="*/ 16 w 714"/>
                      <a:gd name="T31" fmla="*/ 1 h 247"/>
                      <a:gd name="T32" fmla="*/ 18 w 714"/>
                      <a:gd name="T33" fmla="*/ 1 h 247"/>
                      <a:gd name="T34" fmla="*/ 20 w 714"/>
                      <a:gd name="T35" fmla="*/ 1 h 247"/>
                      <a:gd name="T36" fmla="*/ 21 w 714"/>
                      <a:gd name="T37" fmla="*/ 1 h 247"/>
                      <a:gd name="T38" fmla="*/ 23 w 714"/>
                      <a:gd name="T39" fmla="*/ 0 h 247"/>
                      <a:gd name="T40" fmla="*/ 25 w 714"/>
                      <a:gd name="T41" fmla="*/ 0 h 247"/>
                      <a:gd name="T42" fmla="*/ 27 w 714"/>
                      <a:gd name="T43" fmla="*/ 0 h 247"/>
                      <a:gd name="T44" fmla="*/ 29 w 714"/>
                      <a:gd name="T45" fmla="*/ 0 h 247"/>
                      <a:gd name="T46" fmla="*/ 31 w 714"/>
                      <a:gd name="T47" fmla="*/ 0 h 247"/>
                      <a:gd name="T48" fmla="*/ 33 w 714"/>
                      <a:gd name="T49" fmla="*/ 0 h 247"/>
                      <a:gd name="T50" fmla="*/ 35 w 714"/>
                      <a:gd name="T51" fmla="*/ 0 h 247"/>
                      <a:gd name="T52" fmla="*/ 36 w 714"/>
                      <a:gd name="T53" fmla="*/ 0 h 247"/>
                      <a:gd name="T54" fmla="*/ 38 w 714"/>
                      <a:gd name="T55" fmla="*/ 0 h 247"/>
                      <a:gd name="T56" fmla="*/ 40 w 714"/>
                      <a:gd name="T57" fmla="*/ 1 h 247"/>
                      <a:gd name="T58" fmla="*/ 42 w 714"/>
                      <a:gd name="T59" fmla="*/ 1 h 247"/>
                      <a:gd name="T60" fmla="*/ 44 w 714"/>
                      <a:gd name="T61" fmla="*/ 1 h 247"/>
                      <a:gd name="T62" fmla="*/ 46 w 714"/>
                      <a:gd name="T63" fmla="*/ 1 h 247"/>
                      <a:gd name="T64" fmla="*/ 48 w 714"/>
                      <a:gd name="T65" fmla="*/ 1 h 247"/>
                      <a:gd name="T66" fmla="*/ 49 w 714"/>
                      <a:gd name="T67" fmla="*/ 2 h 247"/>
                      <a:gd name="T68" fmla="*/ 51 w 714"/>
                      <a:gd name="T69" fmla="*/ 2 h 247"/>
                      <a:gd name="T70" fmla="*/ 53 w 714"/>
                      <a:gd name="T71" fmla="*/ 3 h 247"/>
                      <a:gd name="T72" fmla="*/ 55 w 714"/>
                      <a:gd name="T73" fmla="*/ 3 h 247"/>
                      <a:gd name="T74" fmla="*/ 56 w 714"/>
                      <a:gd name="T75" fmla="*/ 4 h 247"/>
                      <a:gd name="T76" fmla="*/ 58 w 714"/>
                      <a:gd name="T77" fmla="*/ 4 h 247"/>
                      <a:gd name="T78" fmla="*/ 60 w 714"/>
                      <a:gd name="T79" fmla="*/ 5 h 247"/>
                      <a:gd name="T80" fmla="*/ 61 w 714"/>
                      <a:gd name="T81" fmla="*/ 6 h 247"/>
                      <a:gd name="T82" fmla="*/ 63 w 714"/>
                      <a:gd name="T83" fmla="*/ 6 h 247"/>
                      <a:gd name="T84" fmla="*/ 68 w 714"/>
                      <a:gd name="T85" fmla="*/ 8 h 247"/>
                      <a:gd name="T86" fmla="*/ 68 w 714"/>
                      <a:gd name="T87" fmla="*/ 8 h 247"/>
                      <a:gd name="T88" fmla="*/ 69 w 714"/>
                      <a:gd name="T89" fmla="*/ 10 h 24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714" h="247">
                        <a:moveTo>
                          <a:pt x="691" y="65"/>
                        </a:moveTo>
                        <a:lnTo>
                          <a:pt x="714" y="126"/>
                        </a:lnTo>
                        <a:lnTo>
                          <a:pt x="695" y="202"/>
                        </a:lnTo>
                        <a:lnTo>
                          <a:pt x="651" y="247"/>
                        </a:lnTo>
                        <a:lnTo>
                          <a:pt x="113" y="247"/>
                        </a:lnTo>
                        <a:lnTo>
                          <a:pt x="56" y="215"/>
                        </a:lnTo>
                        <a:lnTo>
                          <a:pt x="0" y="126"/>
                        </a:lnTo>
                        <a:lnTo>
                          <a:pt x="31" y="37"/>
                        </a:lnTo>
                        <a:lnTo>
                          <a:pt x="46" y="32"/>
                        </a:lnTo>
                        <a:lnTo>
                          <a:pt x="62" y="28"/>
                        </a:lnTo>
                        <a:lnTo>
                          <a:pt x="78" y="24"/>
                        </a:lnTo>
                        <a:lnTo>
                          <a:pt x="94" y="21"/>
                        </a:lnTo>
                        <a:lnTo>
                          <a:pt x="111" y="17"/>
                        </a:lnTo>
                        <a:lnTo>
                          <a:pt x="128" y="14"/>
                        </a:lnTo>
                        <a:lnTo>
                          <a:pt x="145" y="12"/>
                        </a:lnTo>
                        <a:lnTo>
                          <a:pt x="162" y="9"/>
                        </a:lnTo>
                        <a:lnTo>
                          <a:pt x="181" y="7"/>
                        </a:lnTo>
                        <a:lnTo>
                          <a:pt x="199" y="5"/>
                        </a:lnTo>
                        <a:lnTo>
                          <a:pt x="216" y="4"/>
                        </a:lnTo>
                        <a:lnTo>
                          <a:pt x="236" y="2"/>
                        </a:lnTo>
                        <a:lnTo>
                          <a:pt x="254" y="1"/>
                        </a:lnTo>
                        <a:lnTo>
                          <a:pt x="272" y="1"/>
                        </a:lnTo>
                        <a:lnTo>
                          <a:pt x="290" y="0"/>
                        </a:lnTo>
                        <a:lnTo>
                          <a:pt x="310" y="0"/>
                        </a:lnTo>
                        <a:lnTo>
                          <a:pt x="328" y="0"/>
                        </a:lnTo>
                        <a:lnTo>
                          <a:pt x="348" y="0"/>
                        </a:lnTo>
                        <a:lnTo>
                          <a:pt x="366" y="1"/>
                        </a:lnTo>
                        <a:lnTo>
                          <a:pt x="385" y="2"/>
                        </a:lnTo>
                        <a:lnTo>
                          <a:pt x="404" y="4"/>
                        </a:lnTo>
                        <a:lnTo>
                          <a:pt x="422" y="5"/>
                        </a:lnTo>
                        <a:lnTo>
                          <a:pt x="441" y="7"/>
                        </a:lnTo>
                        <a:lnTo>
                          <a:pt x="460" y="8"/>
                        </a:lnTo>
                        <a:lnTo>
                          <a:pt x="478" y="10"/>
                        </a:lnTo>
                        <a:lnTo>
                          <a:pt x="496" y="13"/>
                        </a:lnTo>
                        <a:lnTo>
                          <a:pt x="514" y="16"/>
                        </a:lnTo>
                        <a:lnTo>
                          <a:pt x="533" y="18"/>
                        </a:lnTo>
                        <a:lnTo>
                          <a:pt x="550" y="22"/>
                        </a:lnTo>
                        <a:lnTo>
                          <a:pt x="567" y="25"/>
                        </a:lnTo>
                        <a:lnTo>
                          <a:pt x="585" y="29"/>
                        </a:lnTo>
                        <a:lnTo>
                          <a:pt x="601" y="33"/>
                        </a:lnTo>
                        <a:lnTo>
                          <a:pt x="618" y="37"/>
                        </a:lnTo>
                        <a:lnTo>
                          <a:pt x="634" y="41"/>
                        </a:lnTo>
                        <a:lnTo>
                          <a:pt x="682" y="56"/>
                        </a:lnTo>
                        <a:lnTo>
                          <a:pt x="682" y="55"/>
                        </a:lnTo>
                        <a:lnTo>
                          <a:pt x="691" y="65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49" name="Freeform 102"/>
                  <p:cNvSpPr>
                    <a:spLocks/>
                  </p:cNvSpPr>
                  <p:nvPr/>
                </p:nvSpPr>
                <p:spPr bwMode="auto">
                  <a:xfrm>
                    <a:off x="3191" y="2224"/>
                    <a:ext cx="53" cy="64"/>
                  </a:xfrm>
                  <a:custGeom>
                    <a:avLst/>
                    <a:gdLst>
                      <a:gd name="T0" fmla="*/ 38 w 539"/>
                      <a:gd name="T1" fmla="*/ 0 h 429"/>
                      <a:gd name="T2" fmla="*/ 47 w 539"/>
                      <a:gd name="T3" fmla="*/ 7 h 429"/>
                      <a:gd name="T4" fmla="*/ 53 w 539"/>
                      <a:gd name="T5" fmla="*/ 20 h 429"/>
                      <a:gd name="T6" fmla="*/ 52 w 539"/>
                      <a:gd name="T7" fmla="*/ 28 h 429"/>
                      <a:gd name="T8" fmla="*/ 17 w 539"/>
                      <a:gd name="T9" fmla="*/ 64 h 429"/>
                      <a:gd name="T10" fmla="*/ 10 w 539"/>
                      <a:gd name="T11" fmla="*/ 63 h 429"/>
                      <a:gd name="T12" fmla="*/ 2 w 539"/>
                      <a:gd name="T13" fmla="*/ 56 h 429"/>
                      <a:gd name="T14" fmla="*/ 0 w 539"/>
                      <a:gd name="T15" fmla="*/ 40 h 429"/>
                      <a:gd name="T16" fmla="*/ 1 w 539"/>
                      <a:gd name="T17" fmla="*/ 38 h 429"/>
                      <a:gd name="T18" fmla="*/ 3 w 539"/>
                      <a:gd name="T19" fmla="*/ 36 h 429"/>
                      <a:gd name="T20" fmla="*/ 4 w 539"/>
                      <a:gd name="T21" fmla="*/ 34 h 429"/>
                      <a:gd name="T22" fmla="*/ 6 w 539"/>
                      <a:gd name="T23" fmla="*/ 32 h 429"/>
                      <a:gd name="T24" fmla="*/ 7 w 539"/>
                      <a:gd name="T25" fmla="*/ 29 h 429"/>
                      <a:gd name="T26" fmla="*/ 9 w 539"/>
                      <a:gd name="T27" fmla="*/ 27 h 429"/>
                      <a:gd name="T28" fmla="*/ 11 w 539"/>
                      <a:gd name="T29" fmla="*/ 25 h 429"/>
                      <a:gd name="T30" fmla="*/ 12 w 539"/>
                      <a:gd name="T31" fmla="*/ 23 h 429"/>
                      <a:gd name="T32" fmla="*/ 14 w 539"/>
                      <a:gd name="T33" fmla="*/ 21 h 429"/>
                      <a:gd name="T34" fmla="*/ 16 w 539"/>
                      <a:gd name="T35" fmla="*/ 19 h 429"/>
                      <a:gd name="T36" fmla="*/ 18 w 539"/>
                      <a:gd name="T37" fmla="*/ 17 h 429"/>
                      <a:gd name="T38" fmla="*/ 19 w 539"/>
                      <a:gd name="T39" fmla="*/ 15 h 429"/>
                      <a:gd name="T40" fmla="*/ 21 w 539"/>
                      <a:gd name="T41" fmla="*/ 13 h 429"/>
                      <a:gd name="T42" fmla="*/ 23 w 539"/>
                      <a:gd name="T43" fmla="*/ 11 h 429"/>
                      <a:gd name="T44" fmla="*/ 25 w 539"/>
                      <a:gd name="T45" fmla="*/ 10 h 429"/>
                      <a:gd name="T46" fmla="*/ 27 w 539"/>
                      <a:gd name="T47" fmla="*/ 8 h 429"/>
                      <a:gd name="T48" fmla="*/ 29 w 539"/>
                      <a:gd name="T49" fmla="*/ 6 h 429"/>
                      <a:gd name="T50" fmla="*/ 30 w 539"/>
                      <a:gd name="T51" fmla="*/ 5 h 429"/>
                      <a:gd name="T52" fmla="*/ 32 w 539"/>
                      <a:gd name="T53" fmla="*/ 3 h 429"/>
                      <a:gd name="T54" fmla="*/ 36 w 539"/>
                      <a:gd name="T55" fmla="*/ 0 h 429"/>
                      <a:gd name="T56" fmla="*/ 36 w 539"/>
                      <a:gd name="T57" fmla="*/ 1 h 429"/>
                      <a:gd name="T58" fmla="*/ 38 w 539"/>
                      <a:gd name="T59" fmla="*/ 0 h 429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539" h="429">
                        <a:moveTo>
                          <a:pt x="390" y="0"/>
                        </a:moveTo>
                        <a:lnTo>
                          <a:pt x="480" y="45"/>
                        </a:lnTo>
                        <a:lnTo>
                          <a:pt x="539" y="137"/>
                        </a:lnTo>
                        <a:lnTo>
                          <a:pt x="531" y="185"/>
                        </a:lnTo>
                        <a:lnTo>
                          <a:pt x="174" y="429"/>
                        </a:lnTo>
                        <a:lnTo>
                          <a:pt x="99" y="422"/>
                        </a:lnTo>
                        <a:lnTo>
                          <a:pt x="21" y="374"/>
                        </a:lnTo>
                        <a:lnTo>
                          <a:pt x="0" y="269"/>
                        </a:lnTo>
                        <a:lnTo>
                          <a:pt x="14" y="255"/>
                        </a:lnTo>
                        <a:lnTo>
                          <a:pt x="28" y="240"/>
                        </a:lnTo>
                        <a:lnTo>
                          <a:pt x="43" y="227"/>
                        </a:lnTo>
                        <a:lnTo>
                          <a:pt x="59" y="212"/>
                        </a:lnTo>
                        <a:lnTo>
                          <a:pt x="75" y="197"/>
                        </a:lnTo>
                        <a:lnTo>
                          <a:pt x="92" y="183"/>
                        </a:lnTo>
                        <a:lnTo>
                          <a:pt x="108" y="168"/>
                        </a:lnTo>
                        <a:lnTo>
                          <a:pt x="126" y="155"/>
                        </a:lnTo>
                        <a:lnTo>
                          <a:pt x="143" y="141"/>
                        </a:lnTo>
                        <a:lnTo>
                          <a:pt x="161" y="127"/>
                        </a:lnTo>
                        <a:lnTo>
                          <a:pt x="180" y="113"/>
                        </a:lnTo>
                        <a:lnTo>
                          <a:pt x="198" y="101"/>
                        </a:lnTo>
                        <a:lnTo>
                          <a:pt x="217" y="88"/>
                        </a:lnTo>
                        <a:lnTo>
                          <a:pt x="236" y="76"/>
                        </a:lnTo>
                        <a:lnTo>
                          <a:pt x="254" y="64"/>
                        </a:lnTo>
                        <a:lnTo>
                          <a:pt x="273" y="53"/>
                        </a:lnTo>
                        <a:lnTo>
                          <a:pt x="292" y="41"/>
                        </a:lnTo>
                        <a:lnTo>
                          <a:pt x="310" y="31"/>
                        </a:lnTo>
                        <a:lnTo>
                          <a:pt x="329" y="22"/>
                        </a:lnTo>
                        <a:lnTo>
                          <a:pt x="371" y="3"/>
                        </a:lnTo>
                        <a:lnTo>
                          <a:pt x="371" y="4"/>
                        </a:lnTo>
                        <a:lnTo>
                          <a:pt x="390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0" name="Freeform 103"/>
                  <p:cNvSpPr>
                    <a:spLocks/>
                  </p:cNvSpPr>
                  <p:nvPr/>
                </p:nvSpPr>
                <p:spPr bwMode="auto">
                  <a:xfrm>
                    <a:off x="3163" y="2276"/>
                    <a:ext cx="38" cy="77"/>
                  </a:xfrm>
                  <a:custGeom>
                    <a:avLst/>
                    <a:gdLst>
                      <a:gd name="T0" fmla="*/ 20 w 392"/>
                      <a:gd name="T1" fmla="*/ 0 h 508"/>
                      <a:gd name="T2" fmla="*/ 29 w 392"/>
                      <a:gd name="T3" fmla="*/ 3 h 508"/>
                      <a:gd name="T4" fmla="*/ 37 w 392"/>
                      <a:gd name="T5" fmla="*/ 10 h 508"/>
                      <a:gd name="T6" fmla="*/ 38 w 392"/>
                      <a:gd name="T7" fmla="*/ 21 h 508"/>
                      <a:gd name="T8" fmla="*/ 21 w 392"/>
                      <a:gd name="T9" fmla="*/ 74 h 508"/>
                      <a:gd name="T10" fmla="*/ 16 w 392"/>
                      <a:gd name="T11" fmla="*/ 77 h 508"/>
                      <a:gd name="T12" fmla="*/ 7 w 392"/>
                      <a:gd name="T13" fmla="*/ 75 h 508"/>
                      <a:gd name="T14" fmla="*/ 0 w 392"/>
                      <a:gd name="T15" fmla="*/ 65 h 508"/>
                      <a:gd name="T16" fmla="*/ 0 w 392"/>
                      <a:gd name="T17" fmla="*/ 63 h 508"/>
                      <a:gd name="T18" fmla="*/ 0 w 392"/>
                      <a:gd name="T19" fmla="*/ 61 h 508"/>
                      <a:gd name="T20" fmla="*/ 1 w 392"/>
                      <a:gd name="T21" fmla="*/ 59 h 508"/>
                      <a:gd name="T22" fmla="*/ 1 w 392"/>
                      <a:gd name="T23" fmla="*/ 57 h 508"/>
                      <a:gd name="T24" fmla="*/ 1 w 392"/>
                      <a:gd name="T25" fmla="*/ 55 h 508"/>
                      <a:gd name="T26" fmla="*/ 2 w 392"/>
                      <a:gd name="T27" fmla="*/ 54 h 508"/>
                      <a:gd name="T28" fmla="*/ 2 w 392"/>
                      <a:gd name="T29" fmla="*/ 52 h 508"/>
                      <a:gd name="T30" fmla="*/ 2 w 392"/>
                      <a:gd name="T31" fmla="*/ 50 h 508"/>
                      <a:gd name="T32" fmla="*/ 3 w 392"/>
                      <a:gd name="T33" fmla="*/ 48 h 508"/>
                      <a:gd name="T34" fmla="*/ 3 w 392"/>
                      <a:gd name="T35" fmla="*/ 46 h 508"/>
                      <a:gd name="T36" fmla="*/ 4 w 392"/>
                      <a:gd name="T37" fmla="*/ 44 h 508"/>
                      <a:gd name="T38" fmla="*/ 4 w 392"/>
                      <a:gd name="T39" fmla="*/ 42 h 508"/>
                      <a:gd name="T40" fmla="*/ 5 w 392"/>
                      <a:gd name="T41" fmla="*/ 40 h 508"/>
                      <a:gd name="T42" fmla="*/ 5 w 392"/>
                      <a:gd name="T43" fmla="*/ 38 h 508"/>
                      <a:gd name="T44" fmla="*/ 6 w 392"/>
                      <a:gd name="T45" fmla="*/ 36 h 508"/>
                      <a:gd name="T46" fmla="*/ 6 w 392"/>
                      <a:gd name="T47" fmla="*/ 34 h 508"/>
                      <a:gd name="T48" fmla="*/ 7 w 392"/>
                      <a:gd name="T49" fmla="*/ 32 h 508"/>
                      <a:gd name="T50" fmla="*/ 7 w 392"/>
                      <a:gd name="T51" fmla="*/ 30 h 508"/>
                      <a:gd name="T52" fmla="*/ 8 w 392"/>
                      <a:gd name="T53" fmla="*/ 28 h 508"/>
                      <a:gd name="T54" fmla="*/ 9 w 392"/>
                      <a:gd name="T55" fmla="*/ 26 h 508"/>
                      <a:gd name="T56" fmla="*/ 9 w 392"/>
                      <a:gd name="T57" fmla="*/ 24 h 508"/>
                      <a:gd name="T58" fmla="*/ 10 w 392"/>
                      <a:gd name="T59" fmla="*/ 22 h 508"/>
                      <a:gd name="T60" fmla="*/ 11 w 392"/>
                      <a:gd name="T61" fmla="*/ 20 h 508"/>
                      <a:gd name="T62" fmla="*/ 11 w 392"/>
                      <a:gd name="T63" fmla="*/ 18 h 508"/>
                      <a:gd name="T64" fmla="*/ 12 w 392"/>
                      <a:gd name="T65" fmla="*/ 17 h 508"/>
                      <a:gd name="T66" fmla="*/ 13 w 392"/>
                      <a:gd name="T67" fmla="*/ 15 h 508"/>
                      <a:gd name="T68" fmla="*/ 14 w 392"/>
                      <a:gd name="T69" fmla="*/ 13 h 508"/>
                      <a:gd name="T70" fmla="*/ 14 w 392"/>
                      <a:gd name="T71" fmla="*/ 11 h 508"/>
                      <a:gd name="T72" fmla="*/ 15 w 392"/>
                      <a:gd name="T73" fmla="*/ 10 h 508"/>
                      <a:gd name="T74" fmla="*/ 16 w 392"/>
                      <a:gd name="T75" fmla="*/ 8 h 508"/>
                      <a:gd name="T76" fmla="*/ 17 w 392"/>
                      <a:gd name="T77" fmla="*/ 7 h 508"/>
                      <a:gd name="T78" fmla="*/ 17 w 392"/>
                      <a:gd name="T79" fmla="*/ 5 h 508"/>
                      <a:gd name="T80" fmla="*/ 19 w 392"/>
                      <a:gd name="T81" fmla="*/ 1 h 508"/>
                      <a:gd name="T82" fmla="*/ 20 w 392"/>
                      <a:gd name="T83" fmla="*/ 0 h 508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392" h="508">
                        <a:moveTo>
                          <a:pt x="206" y="0"/>
                        </a:moveTo>
                        <a:lnTo>
                          <a:pt x="304" y="21"/>
                        </a:lnTo>
                        <a:lnTo>
                          <a:pt x="377" y="66"/>
                        </a:lnTo>
                        <a:lnTo>
                          <a:pt x="392" y="137"/>
                        </a:lnTo>
                        <a:lnTo>
                          <a:pt x="216" y="489"/>
                        </a:lnTo>
                        <a:lnTo>
                          <a:pt x="166" y="508"/>
                        </a:lnTo>
                        <a:lnTo>
                          <a:pt x="71" y="492"/>
                        </a:lnTo>
                        <a:lnTo>
                          <a:pt x="0" y="428"/>
                        </a:lnTo>
                        <a:lnTo>
                          <a:pt x="1" y="416"/>
                        </a:lnTo>
                        <a:lnTo>
                          <a:pt x="4" y="404"/>
                        </a:lnTo>
                        <a:lnTo>
                          <a:pt x="7" y="392"/>
                        </a:lnTo>
                        <a:lnTo>
                          <a:pt x="9" y="379"/>
                        </a:lnTo>
                        <a:lnTo>
                          <a:pt x="13" y="366"/>
                        </a:lnTo>
                        <a:lnTo>
                          <a:pt x="16" y="354"/>
                        </a:lnTo>
                        <a:lnTo>
                          <a:pt x="20" y="340"/>
                        </a:lnTo>
                        <a:lnTo>
                          <a:pt x="24" y="328"/>
                        </a:lnTo>
                        <a:lnTo>
                          <a:pt x="28" y="315"/>
                        </a:lnTo>
                        <a:lnTo>
                          <a:pt x="32" y="301"/>
                        </a:lnTo>
                        <a:lnTo>
                          <a:pt x="38" y="289"/>
                        </a:lnTo>
                        <a:lnTo>
                          <a:pt x="43" y="275"/>
                        </a:lnTo>
                        <a:lnTo>
                          <a:pt x="48" y="262"/>
                        </a:lnTo>
                        <a:lnTo>
                          <a:pt x="53" y="249"/>
                        </a:lnTo>
                        <a:lnTo>
                          <a:pt x="59" y="236"/>
                        </a:lnTo>
                        <a:lnTo>
                          <a:pt x="65" y="222"/>
                        </a:lnTo>
                        <a:lnTo>
                          <a:pt x="71" y="210"/>
                        </a:lnTo>
                        <a:lnTo>
                          <a:pt x="77" y="197"/>
                        </a:lnTo>
                        <a:lnTo>
                          <a:pt x="84" y="184"/>
                        </a:lnTo>
                        <a:lnTo>
                          <a:pt x="91" y="171"/>
                        </a:lnTo>
                        <a:lnTo>
                          <a:pt x="97" y="158"/>
                        </a:lnTo>
                        <a:lnTo>
                          <a:pt x="104" y="146"/>
                        </a:lnTo>
                        <a:lnTo>
                          <a:pt x="111" y="133"/>
                        </a:lnTo>
                        <a:lnTo>
                          <a:pt x="118" y="122"/>
                        </a:lnTo>
                        <a:lnTo>
                          <a:pt x="125" y="109"/>
                        </a:lnTo>
                        <a:lnTo>
                          <a:pt x="133" y="98"/>
                        </a:lnTo>
                        <a:lnTo>
                          <a:pt x="140" y="86"/>
                        </a:lnTo>
                        <a:lnTo>
                          <a:pt x="148" y="75"/>
                        </a:lnTo>
                        <a:lnTo>
                          <a:pt x="155" y="64"/>
                        </a:lnTo>
                        <a:lnTo>
                          <a:pt x="163" y="53"/>
                        </a:lnTo>
                        <a:lnTo>
                          <a:pt x="171" y="43"/>
                        </a:lnTo>
                        <a:lnTo>
                          <a:pt x="177" y="33"/>
                        </a:lnTo>
                        <a:lnTo>
                          <a:pt x="197" y="9"/>
                        </a:lnTo>
                        <a:lnTo>
                          <a:pt x="206" y="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1" name="Freeform 104"/>
                  <p:cNvSpPr>
                    <a:spLocks/>
                  </p:cNvSpPr>
                  <p:nvPr/>
                </p:nvSpPr>
                <p:spPr bwMode="auto">
                  <a:xfrm>
                    <a:off x="3161" y="2351"/>
                    <a:ext cx="26" cy="82"/>
                  </a:xfrm>
                  <a:custGeom>
                    <a:avLst/>
                    <a:gdLst>
                      <a:gd name="T0" fmla="*/ 0 w 263"/>
                      <a:gd name="T1" fmla="*/ 7 h 550"/>
                      <a:gd name="T2" fmla="*/ 9 w 263"/>
                      <a:gd name="T3" fmla="*/ 0 h 550"/>
                      <a:gd name="T4" fmla="*/ 18 w 263"/>
                      <a:gd name="T5" fmla="*/ 2 h 550"/>
                      <a:gd name="T6" fmla="*/ 22 w 263"/>
                      <a:gd name="T7" fmla="*/ 10 h 550"/>
                      <a:gd name="T8" fmla="*/ 26 w 263"/>
                      <a:gd name="T9" fmla="*/ 69 h 550"/>
                      <a:gd name="T10" fmla="*/ 23 w 263"/>
                      <a:gd name="T11" fmla="*/ 79 h 550"/>
                      <a:gd name="T12" fmla="*/ 15 w 263"/>
                      <a:gd name="T13" fmla="*/ 82 h 550"/>
                      <a:gd name="T14" fmla="*/ 5 w 263"/>
                      <a:gd name="T15" fmla="*/ 78 h 550"/>
                      <a:gd name="T16" fmla="*/ 5 w 263"/>
                      <a:gd name="T17" fmla="*/ 75 h 550"/>
                      <a:gd name="T18" fmla="*/ 4 w 263"/>
                      <a:gd name="T19" fmla="*/ 72 h 550"/>
                      <a:gd name="T20" fmla="*/ 4 w 263"/>
                      <a:gd name="T21" fmla="*/ 69 h 550"/>
                      <a:gd name="T22" fmla="*/ 3 w 263"/>
                      <a:gd name="T23" fmla="*/ 66 h 550"/>
                      <a:gd name="T24" fmla="*/ 3 w 263"/>
                      <a:gd name="T25" fmla="*/ 63 h 550"/>
                      <a:gd name="T26" fmla="*/ 2 w 263"/>
                      <a:gd name="T27" fmla="*/ 60 h 550"/>
                      <a:gd name="T28" fmla="*/ 2 w 263"/>
                      <a:gd name="T29" fmla="*/ 57 h 550"/>
                      <a:gd name="T30" fmla="*/ 2 w 263"/>
                      <a:gd name="T31" fmla="*/ 53 h 550"/>
                      <a:gd name="T32" fmla="*/ 1 w 263"/>
                      <a:gd name="T33" fmla="*/ 50 h 550"/>
                      <a:gd name="T34" fmla="*/ 1 w 263"/>
                      <a:gd name="T35" fmla="*/ 47 h 550"/>
                      <a:gd name="T36" fmla="*/ 1 w 263"/>
                      <a:gd name="T37" fmla="*/ 43 h 550"/>
                      <a:gd name="T38" fmla="*/ 1 w 263"/>
                      <a:gd name="T39" fmla="*/ 40 h 550"/>
                      <a:gd name="T40" fmla="*/ 0 w 263"/>
                      <a:gd name="T41" fmla="*/ 37 h 550"/>
                      <a:gd name="T42" fmla="*/ 0 w 263"/>
                      <a:gd name="T43" fmla="*/ 33 h 550"/>
                      <a:gd name="T44" fmla="*/ 0 w 263"/>
                      <a:gd name="T45" fmla="*/ 30 h 550"/>
                      <a:gd name="T46" fmla="*/ 0 w 263"/>
                      <a:gd name="T47" fmla="*/ 26 h 550"/>
                      <a:gd name="T48" fmla="*/ 0 w 263"/>
                      <a:gd name="T49" fmla="*/ 23 h 550"/>
                      <a:gd name="T50" fmla="*/ 0 w 263"/>
                      <a:gd name="T51" fmla="*/ 20 h 550"/>
                      <a:gd name="T52" fmla="*/ 0 w 263"/>
                      <a:gd name="T53" fmla="*/ 17 h 550"/>
                      <a:gd name="T54" fmla="*/ 0 w 263"/>
                      <a:gd name="T55" fmla="*/ 10 h 550"/>
                      <a:gd name="T56" fmla="*/ 0 w 263"/>
                      <a:gd name="T57" fmla="*/ 7 h 55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263" h="550">
                        <a:moveTo>
                          <a:pt x="4" y="50"/>
                        </a:moveTo>
                        <a:lnTo>
                          <a:pt x="87" y="0"/>
                        </a:lnTo>
                        <a:lnTo>
                          <a:pt x="180" y="16"/>
                        </a:lnTo>
                        <a:lnTo>
                          <a:pt x="220" y="66"/>
                        </a:lnTo>
                        <a:lnTo>
                          <a:pt x="263" y="460"/>
                        </a:lnTo>
                        <a:lnTo>
                          <a:pt x="228" y="530"/>
                        </a:lnTo>
                        <a:lnTo>
                          <a:pt x="147" y="550"/>
                        </a:lnTo>
                        <a:lnTo>
                          <a:pt x="52" y="524"/>
                        </a:lnTo>
                        <a:lnTo>
                          <a:pt x="47" y="505"/>
                        </a:lnTo>
                        <a:lnTo>
                          <a:pt x="41" y="486"/>
                        </a:lnTo>
                        <a:lnTo>
                          <a:pt x="36" y="466"/>
                        </a:lnTo>
                        <a:lnTo>
                          <a:pt x="32" y="444"/>
                        </a:lnTo>
                        <a:lnTo>
                          <a:pt x="27" y="424"/>
                        </a:lnTo>
                        <a:lnTo>
                          <a:pt x="24" y="402"/>
                        </a:lnTo>
                        <a:lnTo>
                          <a:pt x="20" y="381"/>
                        </a:lnTo>
                        <a:lnTo>
                          <a:pt x="17" y="358"/>
                        </a:lnTo>
                        <a:lnTo>
                          <a:pt x="14" y="335"/>
                        </a:lnTo>
                        <a:lnTo>
                          <a:pt x="11" y="312"/>
                        </a:lnTo>
                        <a:lnTo>
                          <a:pt x="9" y="289"/>
                        </a:lnTo>
                        <a:lnTo>
                          <a:pt x="7" y="267"/>
                        </a:lnTo>
                        <a:lnTo>
                          <a:pt x="4" y="245"/>
                        </a:lnTo>
                        <a:lnTo>
                          <a:pt x="3" y="222"/>
                        </a:lnTo>
                        <a:lnTo>
                          <a:pt x="2" y="199"/>
                        </a:lnTo>
                        <a:lnTo>
                          <a:pt x="1" y="177"/>
                        </a:lnTo>
                        <a:lnTo>
                          <a:pt x="1" y="155"/>
                        </a:lnTo>
                        <a:lnTo>
                          <a:pt x="0" y="134"/>
                        </a:lnTo>
                        <a:lnTo>
                          <a:pt x="0" y="112"/>
                        </a:lnTo>
                        <a:lnTo>
                          <a:pt x="2" y="66"/>
                        </a:lnTo>
                        <a:lnTo>
                          <a:pt x="4" y="5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2" name="Freeform 105"/>
                  <p:cNvSpPr>
                    <a:spLocks/>
                  </p:cNvSpPr>
                  <p:nvPr/>
                </p:nvSpPr>
                <p:spPr bwMode="auto">
                  <a:xfrm>
                    <a:off x="3170" y="2439"/>
                    <a:ext cx="52" cy="81"/>
                  </a:xfrm>
                  <a:custGeom>
                    <a:avLst/>
                    <a:gdLst>
                      <a:gd name="T0" fmla="*/ 0 w 536"/>
                      <a:gd name="T1" fmla="*/ 13 h 544"/>
                      <a:gd name="T2" fmla="*/ 5 w 536"/>
                      <a:gd name="T3" fmla="*/ 3 h 544"/>
                      <a:gd name="T4" fmla="*/ 13 w 536"/>
                      <a:gd name="T5" fmla="*/ 0 h 544"/>
                      <a:gd name="T6" fmla="*/ 20 w 536"/>
                      <a:gd name="T7" fmla="*/ 4 h 544"/>
                      <a:gd name="T8" fmla="*/ 50 w 536"/>
                      <a:gd name="T9" fmla="*/ 57 h 544"/>
                      <a:gd name="T10" fmla="*/ 52 w 536"/>
                      <a:gd name="T11" fmla="*/ 67 h 544"/>
                      <a:gd name="T12" fmla="*/ 45 w 536"/>
                      <a:gd name="T13" fmla="*/ 74 h 544"/>
                      <a:gd name="T14" fmla="*/ 36 w 536"/>
                      <a:gd name="T15" fmla="*/ 81 h 544"/>
                      <a:gd name="T16" fmla="*/ 36 w 536"/>
                      <a:gd name="T17" fmla="*/ 80 h 544"/>
                      <a:gd name="T18" fmla="*/ 34 w 536"/>
                      <a:gd name="T19" fmla="*/ 79 h 544"/>
                      <a:gd name="T20" fmla="*/ 33 w 536"/>
                      <a:gd name="T21" fmla="*/ 78 h 544"/>
                      <a:gd name="T22" fmla="*/ 33 w 536"/>
                      <a:gd name="T23" fmla="*/ 77 h 544"/>
                      <a:gd name="T24" fmla="*/ 32 w 536"/>
                      <a:gd name="T25" fmla="*/ 76 h 544"/>
                      <a:gd name="T26" fmla="*/ 30 w 536"/>
                      <a:gd name="T27" fmla="*/ 75 h 544"/>
                      <a:gd name="T28" fmla="*/ 30 w 536"/>
                      <a:gd name="T29" fmla="*/ 73 h 544"/>
                      <a:gd name="T30" fmla="*/ 29 w 536"/>
                      <a:gd name="T31" fmla="*/ 72 h 544"/>
                      <a:gd name="T32" fmla="*/ 28 w 536"/>
                      <a:gd name="T33" fmla="*/ 71 h 544"/>
                      <a:gd name="T34" fmla="*/ 27 w 536"/>
                      <a:gd name="T35" fmla="*/ 69 h 544"/>
                      <a:gd name="T36" fmla="*/ 26 w 536"/>
                      <a:gd name="T37" fmla="*/ 68 h 544"/>
                      <a:gd name="T38" fmla="*/ 25 w 536"/>
                      <a:gd name="T39" fmla="*/ 67 h 544"/>
                      <a:gd name="T40" fmla="*/ 24 w 536"/>
                      <a:gd name="T41" fmla="*/ 65 h 544"/>
                      <a:gd name="T42" fmla="*/ 23 w 536"/>
                      <a:gd name="T43" fmla="*/ 64 h 544"/>
                      <a:gd name="T44" fmla="*/ 22 w 536"/>
                      <a:gd name="T45" fmla="*/ 62 h 544"/>
                      <a:gd name="T46" fmla="*/ 21 w 536"/>
                      <a:gd name="T47" fmla="*/ 61 h 544"/>
                      <a:gd name="T48" fmla="*/ 20 w 536"/>
                      <a:gd name="T49" fmla="*/ 59 h 544"/>
                      <a:gd name="T50" fmla="*/ 19 w 536"/>
                      <a:gd name="T51" fmla="*/ 58 h 544"/>
                      <a:gd name="T52" fmla="*/ 18 w 536"/>
                      <a:gd name="T53" fmla="*/ 56 h 544"/>
                      <a:gd name="T54" fmla="*/ 17 w 536"/>
                      <a:gd name="T55" fmla="*/ 54 h 544"/>
                      <a:gd name="T56" fmla="*/ 16 w 536"/>
                      <a:gd name="T57" fmla="*/ 53 h 544"/>
                      <a:gd name="T58" fmla="*/ 15 w 536"/>
                      <a:gd name="T59" fmla="*/ 51 h 544"/>
                      <a:gd name="T60" fmla="*/ 15 w 536"/>
                      <a:gd name="T61" fmla="*/ 50 h 544"/>
                      <a:gd name="T62" fmla="*/ 14 w 536"/>
                      <a:gd name="T63" fmla="*/ 48 h 544"/>
                      <a:gd name="T64" fmla="*/ 13 w 536"/>
                      <a:gd name="T65" fmla="*/ 46 h 544"/>
                      <a:gd name="T66" fmla="*/ 12 w 536"/>
                      <a:gd name="T67" fmla="*/ 45 h 544"/>
                      <a:gd name="T68" fmla="*/ 11 w 536"/>
                      <a:gd name="T69" fmla="*/ 43 h 544"/>
                      <a:gd name="T70" fmla="*/ 10 w 536"/>
                      <a:gd name="T71" fmla="*/ 41 h 544"/>
                      <a:gd name="T72" fmla="*/ 9 w 536"/>
                      <a:gd name="T73" fmla="*/ 40 h 544"/>
                      <a:gd name="T74" fmla="*/ 9 w 536"/>
                      <a:gd name="T75" fmla="*/ 38 h 544"/>
                      <a:gd name="T76" fmla="*/ 8 w 536"/>
                      <a:gd name="T77" fmla="*/ 36 h 544"/>
                      <a:gd name="T78" fmla="*/ 7 w 536"/>
                      <a:gd name="T79" fmla="*/ 35 h 544"/>
                      <a:gd name="T80" fmla="*/ 6 w 536"/>
                      <a:gd name="T81" fmla="*/ 33 h 544"/>
                      <a:gd name="T82" fmla="*/ 6 w 536"/>
                      <a:gd name="T83" fmla="*/ 31 h 544"/>
                      <a:gd name="T84" fmla="*/ 5 w 536"/>
                      <a:gd name="T85" fmla="*/ 29 h 544"/>
                      <a:gd name="T86" fmla="*/ 4 w 536"/>
                      <a:gd name="T87" fmla="*/ 28 h 544"/>
                      <a:gd name="T88" fmla="*/ 4 w 536"/>
                      <a:gd name="T89" fmla="*/ 26 h 544"/>
                      <a:gd name="T90" fmla="*/ 3 w 536"/>
                      <a:gd name="T91" fmla="*/ 24 h 544"/>
                      <a:gd name="T92" fmla="*/ 2 w 536"/>
                      <a:gd name="T93" fmla="*/ 23 h 544"/>
                      <a:gd name="T94" fmla="*/ 2 w 536"/>
                      <a:gd name="T95" fmla="*/ 21 h 544"/>
                      <a:gd name="T96" fmla="*/ 0 w 536"/>
                      <a:gd name="T97" fmla="*/ 15 h 544"/>
                      <a:gd name="T98" fmla="*/ 0 w 536"/>
                      <a:gd name="T99" fmla="*/ 15 h 544"/>
                      <a:gd name="T100" fmla="*/ 0 w 536"/>
                      <a:gd name="T101" fmla="*/ 13 h 544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536" h="544">
                        <a:moveTo>
                          <a:pt x="3" y="90"/>
                        </a:moveTo>
                        <a:lnTo>
                          <a:pt x="48" y="23"/>
                        </a:lnTo>
                        <a:lnTo>
                          <a:pt x="136" y="0"/>
                        </a:lnTo>
                        <a:lnTo>
                          <a:pt x="209" y="26"/>
                        </a:lnTo>
                        <a:lnTo>
                          <a:pt x="513" y="384"/>
                        </a:lnTo>
                        <a:lnTo>
                          <a:pt x="536" y="451"/>
                        </a:lnTo>
                        <a:lnTo>
                          <a:pt x="463" y="499"/>
                        </a:lnTo>
                        <a:lnTo>
                          <a:pt x="375" y="544"/>
                        </a:lnTo>
                        <a:lnTo>
                          <a:pt x="366" y="537"/>
                        </a:lnTo>
                        <a:lnTo>
                          <a:pt x="355" y="530"/>
                        </a:lnTo>
                        <a:lnTo>
                          <a:pt x="345" y="523"/>
                        </a:lnTo>
                        <a:lnTo>
                          <a:pt x="335" y="515"/>
                        </a:lnTo>
                        <a:lnTo>
                          <a:pt x="325" y="509"/>
                        </a:lnTo>
                        <a:lnTo>
                          <a:pt x="314" y="501"/>
                        </a:lnTo>
                        <a:lnTo>
                          <a:pt x="305" y="491"/>
                        </a:lnTo>
                        <a:lnTo>
                          <a:pt x="295" y="483"/>
                        </a:lnTo>
                        <a:lnTo>
                          <a:pt x="285" y="474"/>
                        </a:lnTo>
                        <a:lnTo>
                          <a:pt x="274" y="465"/>
                        </a:lnTo>
                        <a:lnTo>
                          <a:pt x="264" y="456"/>
                        </a:lnTo>
                        <a:lnTo>
                          <a:pt x="255" y="447"/>
                        </a:lnTo>
                        <a:lnTo>
                          <a:pt x="245" y="438"/>
                        </a:lnTo>
                        <a:lnTo>
                          <a:pt x="234" y="427"/>
                        </a:lnTo>
                        <a:lnTo>
                          <a:pt x="225" y="418"/>
                        </a:lnTo>
                        <a:lnTo>
                          <a:pt x="215" y="408"/>
                        </a:lnTo>
                        <a:lnTo>
                          <a:pt x="206" y="398"/>
                        </a:lnTo>
                        <a:lnTo>
                          <a:pt x="195" y="387"/>
                        </a:lnTo>
                        <a:lnTo>
                          <a:pt x="186" y="376"/>
                        </a:lnTo>
                        <a:lnTo>
                          <a:pt x="177" y="366"/>
                        </a:lnTo>
                        <a:lnTo>
                          <a:pt x="168" y="356"/>
                        </a:lnTo>
                        <a:lnTo>
                          <a:pt x="159" y="344"/>
                        </a:lnTo>
                        <a:lnTo>
                          <a:pt x="150" y="334"/>
                        </a:lnTo>
                        <a:lnTo>
                          <a:pt x="141" y="322"/>
                        </a:lnTo>
                        <a:lnTo>
                          <a:pt x="131" y="311"/>
                        </a:lnTo>
                        <a:lnTo>
                          <a:pt x="122" y="300"/>
                        </a:lnTo>
                        <a:lnTo>
                          <a:pt x="114" y="289"/>
                        </a:lnTo>
                        <a:lnTo>
                          <a:pt x="106" y="278"/>
                        </a:lnTo>
                        <a:lnTo>
                          <a:pt x="97" y="266"/>
                        </a:lnTo>
                        <a:lnTo>
                          <a:pt x="89" y="255"/>
                        </a:lnTo>
                        <a:lnTo>
                          <a:pt x="81" y="244"/>
                        </a:lnTo>
                        <a:lnTo>
                          <a:pt x="74" y="232"/>
                        </a:lnTo>
                        <a:lnTo>
                          <a:pt x="66" y="221"/>
                        </a:lnTo>
                        <a:lnTo>
                          <a:pt x="59" y="209"/>
                        </a:lnTo>
                        <a:lnTo>
                          <a:pt x="51" y="198"/>
                        </a:lnTo>
                        <a:lnTo>
                          <a:pt x="45" y="186"/>
                        </a:lnTo>
                        <a:lnTo>
                          <a:pt x="38" y="175"/>
                        </a:lnTo>
                        <a:lnTo>
                          <a:pt x="32" y="164"/>
                        </a:lnTo>
                        <a:lnTo>
                          <a:pt x="25" y="152"/>
                        </a:lnTo>
                        <a:lnTo>
                          <a:pt x="19" y="142"/>
                        </a:lnTo>
                        <a:lnTo>
                          <a:pt x="0" y="103"/>
                        </a:lnTo>
                        <a:lnTo>
                          <a:pt x="1" y="103"/>
                        </a:lnTo>
                        <a:lnTo>
                          <a:pt x="3" y="90"/>
                        </a:lnTo>
                      </a:path>
                    </a:pathLst>
                  </a:custGeom>
                  <a:noFill/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3" name="Freeform 106"/>
                  <p:cNvSpPr>
                    <a:spLocks/>
                  </p:cNvSpPr>
                  <p:nvPr/>
                </p:nvSpPr>
                <p:spPr bwMode="auto">
                  <a:xfrm>
                    <a:off x="3210" y="2249"/>
                    <a:ext cx="15" cy="23"/>
                  </a:xfrm>
                  <a:custGeom>
                    <a:avLst/>
                    <a:gdLst>
                      <a:gd name="T0" fmla="*/ 15 w 156"/>
                      <a:gd name="T1" fmla="*/ 12 h 156"/>
                      <a:gd name="T2" fmla="*/ 15 w 156"/>
                      <a:gd name="T3" fmla="*/ 9 h 156"/>
                      <a:gd name="T4" fmla="*/ 14 w 156"/>
                      <a:gd name="T5" fmla="*/ 6 h 156"/>
                      <a:gd name="T6" fmla="*/ 13 w 156"/>
                      <a:gd name="T7" fmla="*/ 3 h 156"/>
                      <a:gd name="T8" fmla="*/ 11 w 156"/>
                      <a:gd name="T9" fmla="*/ 1 h 156"/>
                      <a:gd name="T10" fmla="*/ 9 w 156"/>
                      <a:gd name="T11" fmla="*/ 0 h 156"/>
                      <a:gd name="T12" fmla="*/ 7 w 156"/>
                      <a:gd name="T13" fmla="*/ 0 h 156"/>
                      <a:gd name="T14" fmla="*/ 6 w 156"/>
                      <a:gd name="T15" fmla="*/ 0 h 156"/>
                      <a:gd name="T16" fmla="*/ 4 w 156"/>
                      <a:gd name="T17" fmla="*/ 1 h 156"/>
                      <a:gd name="T18" fmla="*/ 2 w 156"/>
                      <a:gd name="T19" fmla="*/ 3 h 156"/>
                      <a:gd name="T20" fmla="*/ 1 w 156"/>
                      <a:gd name="T21" fmla="*/ 6 h 156"/>
                      <a:gd name="T22" fmla="*/ 0 w 156"/>
                      <a:gd name="T23" fmla="*/ 9 h 156"/>
                      <a:gd name="T24" fmla="*/ 0 w 156"/>
                      <a:gd name="T25" fmla="*/ 12 h 156"/>
                      <a:gd name="T26" fmla="*/ 0 w 156"/>
                      <a:gd name="T27" fmla="*/ 14 h 156"/>
                      <a:gd name="T28" fmla="*/ 1 w 156"/>
                      <a:gd name="T29" fmla="*/ 17 h 156"/>
                      <a:gd name="T30" fmla="*/ 2 w 156"/>
                      <a:gd name="T31" fmla="*/ 20 h 156"/>
                      <a:gd name="T32" fmla="*/ 4 w 156"/>
                      <a:gd name="T33" fmla="*/ 21 h 156"/>
                      <a:gd name="T34" fmla="*/ 6 w 156"/>
                      <a:gd name="T35" fmla="*/ 23 h 156"/>
                      <a:gd name="T36" fmla="*/ 7 w 156"/>
                      <a:gd name="T37" fmla="*/ 23 h 156"/>
                      <a:gd name="T38" fmla="*/ 9 w 156"/>
                      <a:gd name="T39" fmla="*/ 23 h 156"/>
                      <a:gd name="T40" fmla="*/ 11 w 156"/>
                      <a:gd name="T41" fmla="*/ 21 h 156"/>
                      <a:gd name="T42" fmla="*/ 13 w 156"/>
                      <a:gd name="T43" fmla="*/ 20 h 156"/>
                      <a:gd name="T44" fmla="*/ 14 w 156"/>
                      <a:gd name="T45" fmla="*/ 17 h 156"/>
                      <a:gd name="T46" fmla="*/ 15 w 156"/>
                      <a:gd name="T47" fmla="*/ 14 h 156"/>
                      <a:gd name="T48" fmla="*/ 15 w 156"/>
                      <a:gd name="T49" fmla="*/ 12 h 15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0" t="0" r="r" b="b"/>
                    <a:pathLst>
                      <a:path w="156" h="156">
                        <a:moveTo>
                          <a:pt x="156" y="78"/>
                        </a:moveTo>
                        <a:lnTo>
                          <a:pt x="153" y="58"/>
                        </a:lnTo>
                        <a:lnTo>
                          <a:pt x="145" y="39"/>
                        </a:lnTo>
                        <a:lnTo>
                          <a:pt x="133" y="23"/>
                        </a:lnTo>
                        <a:lnTo>
                          <a:pt x="117" y="10"/>
                        </a:lnTo>
                        <a:lnTo>
                          <a:pt x="98" y="3"/>
                        </a:lnTo>
                        <a:lnTo>
                          <a:pt x="77" y="0"/>
                        </a:lnTo>
                        <a:lnTo>
                          <a:pt x="58" y="3"/>
                        </a:lnTo>
                        <a:lnTo>
                          <a:pt x="39" y="10"/>
                        </a:lnTo>
                        <a:lnTo>
                          <a:pt x="23" y="23"/>
                        </a:lnTo>
                        <a:lnTo>
                          <a:pt x="11" y="39"/>
                        </a:lnTo>
                        <a:lnTo>
                          <a:pt x="3" y="58"/>
                        </a:lnTo>
                        <a:lnTo>
                          <a:pt x="0" y="78"/>
                        </a:lnTo>
                        <a:lnTo>
                          <a:pt x="3" y="98"/>
                        </a:lnTo>
                        <a:lnTo>
                          <a:pt x="11" y="118"/>
                        </a:lnTo>
                        <a:lnTo>
                          <a:pt x="23" y="134"/>
                        </a:lnTo>
                        <a:lnTo>
                          <a:pt x="39" y="145"/>
                        </a:lnTo>
                        <a:lnTo>
                          <a:pt x="58" y="153"/>
                        </a:lnTo>
                        <a:lnTo>
                          <a:pt x="77" y="156"/>
                        </a:lnTo>
                        <a:lnTo>
                          <a:pt x="98" y="153"/>
                        </a:lnTo>
                        <a:lnTo>
                          <a:pt x="117" y="145"/>
                        </a:lnTo>
                        <a:lnTo>
                          <a:pt x="133" y="134"/>
                        </a:lnTo>
                        <a:lnTo>
                          <a:pt x="145" y="118"/>
                        </a:lnTo>
                        <a:lnTo>
                          <a:pt x="153" y="98"/>
                        </a:lnTo>
                        <a:lnTo>
                          <a:pt x="156" y="7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0">
                    <a:solidFill>
                      <a:srgbClr val="9933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4" name="Freeform 107"/>
                  <p:cNvSpPr>
                    <a:spLocks/>
                  </p:cNvSpPr>
                  <p:nvPr/>
                </p:nvSpPr>
                <p:spPr bwMode="auto">
                  <a:xfrm rot="5079167">
                    <a:off x="3259" y="2031"/>
                    <a:ext cx="140" cy="183"/>
                  </a:xfrm>
                  <a:custGeom>
                    <a:avLst/>
                    <a:gdLst>
                      <a:gd name="T0" fmla="*/ 89 w 293"/>
                      <a:gd name="T1" fmla="*/ 49 h 397"/>
                      <a:gd name="T2" fmla="*/ 94 w 293"/>
                      <a:gd name="T3" fmla="*/ 37 h 397"/>
                      <a:gd name="T4" fmla="*/ 132 w 293"/>
                      <a:gd name="T5" fmla="*/ 21 h 397"/>
                      <a:gd name="T6" fmla="*/ 136 w 293"/>
                      <a:gd name="T7" fmla="*/ 8 h 397"/>
                      <a:gd name="T8" fmla="*/ 94 w 293"/>
                      <a:gd name="T9" fmla="*/ 29 h 397"/>
                      <a:gd name="T10" fmla="*/ 18 w 293"/>
                      <a:gd name="T11" fmla="*/ 61 h 397"/>
                      <a:gd name="T12" fmla="*/ 22 w 293"/>
                      <a:gd name="T13" fmla="*/ 159 h 397"/>
                      <a:gd name="T14" fmla="*/ 39 w 293"/>
                      <a:gd name="T15" fmla="*/ 180 h 397"/>
                      <a:gd name="T16" fmla="*/ 43 w 293"/>
                      <a:gd name="T17" fmla="*/ 168 h 397"/>
                      <a:gd name="T18" fmla="*/ 43 w 293"/>
                      <a:gd name="T19" fmla="*/ 131 h 397"/>
                      <a:gd name="T20" fmla="*/ 55 w 293"/>
                      <a:gd name="T21" fmla="*/ 127 h 397"/>
                      <a:gd name="T22" fmla="*/ 81 w 293"/>
                      <a:gd name="T23" fmla="*/ 111 h 397"/>
                      <a:gd name="T24" fmla="*/ 89 w 293"/>
                      <a:gd name="T25" fmla="*/ 49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5" name="Oval 108"/>
                  <p:cNvSpPr>
                    <a:spLocks noChangeArrowheads="1"/>
                  </p:cNvSpPr>
                  <p:nvPr/>
                </p:nvSpPr>
                <p:spPr bwMode="auto">
                  <a:xfrm rot="5994719">
                    <a:off x="3301" y="2059"/>
                    <a:ext cx="21" cy="8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56" name="Freeform 109"/>
                  <p:cNvSpPr>
                    <a:spLocks/>
                  </p:cNvSpPr>
                  <p:nvPr/>
                </p:nvSpPr>
                <p:spPr bwMode="auto">
                  <a:xfrm rot="7608355">
                    <a:off x="3380" y="2140"/>
                    <a:ext cx="141" cy="183"/>
                  </a:xfrm>
                  <a:custGeom>
                    <a:avLst/>
                    <a:gdLst>
                      <a:gd name="T0" fmla="*/ 90 w 293"/>
                      <a:gd name="T1" fmla="*/ 49 h 397"/>
                      <a:gd name="T2" fmla="*/ 94 w 293"/>
                      <a:gd name="T3" fmla="*/ 37 h 397"/>
                      <a:gd name="T4" fmla="*/ 133 w 293"/>
                      <a:gd name="T5" fmla="*/ 21 h 397"/>
                      <a:gd name="T6" fmla="*/ 137 w 293"/>
                      <a:gd name="T7" fmla="*/ 8 h 397"/>
                      <a:gd name="T8" fmla="*/ 94 w 293"/>
                      <a:gd name="T9" fmla="*/ 29 h 397"/>
                      <a:gd name="T10" fmla="*/ 18 w 293"/>
                      <a:gd name="T11" fmla="*/ 61 h 397"/>
                      <a:gd name="T12" fmla="*/ 22 w 293"/>
                      <a:gd name="T13" fmla="*/ 159 h 397"/>
                      <a:gd name="T14" fmla="*/ 39 w 293"/>
                      <a:gd name="T15" fmla="*/ 180 h 397"/>
                      <a:gd name="T16" fmla="*/ 43 w 293"/>
                      <a:gd name="T17" fmla="*/ 168 h 397"/>
                      <a:gd name="T18" fmla="*/ 43 w 293"/>
                      <a:gd name="T19" fmla="*/ 131 h 397"/>
                      <a:gd name="T20" fmla="*/ 56 w 293"/>
                      <a:gd name="T21" fmla="*/ 127 h 397"/>
                      <a:gd name="T22" fmla="*/ 82 w 293"/>
                      <a:gd name="T23" fmla="*/ 111 h 397"/>
                      <a:gd name="T24" fmla="*/ 90 w 293"/>
                      <a:gd name="T25" fmla="*/ 49 h 397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93" h="397">
                        <a:moveTo>
                          <a:pt x="187" y="107"/>
                        </a:moveTo>
                        <a:cubicBezTo>
                          <a:pt x="190" y="98"/>
                          <a:pt x="188" y="86"/>
                          <a:pt x="196" y="80"/>
                        </a:cubicBezTo>
                        <a:cubicBezTo>
                          <a:pt x="220" y="63"/>
                          <a:pt x="251" y="61"/>
                          <a:pt x="276" y="45"/>
                        </a:cubicBezTo>
                        <a:cubicBezTo>
                          <a:pt x="279" y="36"/>
                          <a:pt x="293" y="23"/>
                          <a:pt x="285" y="18"/>
                        </a:cubicBezTo>
                        <a:cubicBezTo>
                          <a:pt x="257" y="0"/>
                          <a:pt x="196" y="62"/>
                          <a:pt x="196" y="62"/>
                        </a:cubicBezTo>
                        <a:cubicBezTo>
                          <a:pt x="158" y="120"/>
                          <a:pt x="101" y="124"/>
                          <a:pt x="37" y="133"/>
                        </a:cubicBezTo>
                        <a:cubicBezTo>
                          <a:pt x="25" y="206"/>
                          <a:pt x="0" y="277"/>
                          <a:pt x="46" y="346"/>
                        </a:cubicBezTo>
                        <a:cubicBezTo>
                          <a:pt x="50" y="358"/>
                          <a:pt x="55" y="397"/>
                          <a:pt x="81" y="390"/>
                        </a:cubicBezTo>
                        <a:cubicBezTo>
                          <a:pt x="90" y="388"/>
                          <a:pt x="87" y="373"/>
                          <a:pt x="90" y="364"/>
                        </a:cubicBezTo>
                        <a:cubicBezTo>
                          <a:pt x="78" y="327"/>
                          <a:pt x="56" y="311"/>
                          <a:pt x="90" y="284"/>
                        </a:cubicBezTo>
                        <a:cubicBezTo>
                          <a:pt x="97" y="278"/>
                          <a:pt x="108" y="279"/>
                          <a:pt x="116" y="275"/>
                        </a:cubicBezTo>
                        <a:cubicBezTo>
                          <a:pt x="135" y="265"/>
                          <a:pt x="170" y="240"/>
                          <a:pt x="170" y="240"/>
                        </a:cubicBezTo>
                        <a:cubicBezTo>
                          <a:pt x="180" y="206"/>
                          <a:pt x="203" y="137"/>
                          <a:pt x="187" y="107"/>
                        </a:cubicBezTo>
                        <a:close/>
                      </a:path>
                    </a:pathLst>
                  </a:custGeom>
                  <a:solidFill>
                    <a:srgbClr val="D9DEC0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>
                    <a:prstShdw prst="shdw17" dist="17961" dir="13500000">
                      <a:srgbClr val="5C1F00"/>
                    </a:prstShdw>
                  </a:effec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  <p:sp>
                <p:nvSpPr>
                  <p:cNvPr id="1057" name="Oval 110"/>
                  <p:cNvSpPr>
                    <a:spLocks noChangeArrowheads="1"/>
                  </p:cNvSpPr>
                  <p:nvPr/>
                </p:nvSpPr>
                <p:spPr bwMode="auto">
                  <a:xfrm rot="8523907">
                    <a:off x="3442" y="2160"/>
                    <a:ext cx="20" cy="8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9933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58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772"/>
                    <a:ext cx="1644" cy="1920"/>
                  </a:xfrm>
                  <a:prstGeom prst="rect">
                    <a:avLst/>
                  </a:prstGeom>
                  <a:noFill/>
                  <a:ln w="22225">
                    <a:solidFill>
                      <a:srgbClr val="FF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 sz="4800"/>
                  </a:p>
                </p:txBody>
              </p:sp>
              <p:sp>
                <p:nvSpPr>
                  <p:cNvPr id="1059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2832" y="1196"/>
                    <a:ext cx="432" cy="576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4800"/>
                  </a:p>
                </p:txBody>
              </p:sp>
            </p:grpSp>
            <p:sp>
              <p:nvSpPr>
                <p:cNvPr id="952" name="Line 113"/>
                <p:cNvSpPr>
                  <a:spLocks noChangeShapeType="1"/>
                </p:cNvSpPr>
                <p:nvPr/>
              </p:nvSpPr>
              <p:spPr bwMode="auto">
                <a:xfrm>
                  <a:off x="2832" y="1052"/>
                  <a:ext cx="1200" cy="72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53" name="Rectangle 114"/>
                <p:cNvSpPr>
                  <a:spLocks noChangeArrowheads="1"/>
                </p:cNvSpPr>
                <p:nvPr/>
              </p:nvSpPr>
              <p:spPr bwMode="auto">
                <a:xfrm>
                  <a:off x="2544" y="1052"/>
                  <a:ext cx="288" cy="144"/>
                </a:xfrm>
                <a:prstGeom prst="rect">
                  <a:avLst/>
                </a:prstGeom>
                <a:noFill/>
                <a:ln w="22225">
                  <a:solidFill>
                    <a:srgbClr val="9933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 sz="4800"/>
                </a:p>
              </p:txBody>
            </p:sp>
          </p:grpSp>
        </p:grpSp>
        <p:sp>
          <p:nvSpPr>
            <p:cNvPr id="836" name="Freeform 115"/>
            <p:cNvSpPr>
              <a:spLocks/>
            </p:cNvSpPr>
            <p:nvPr/>
          </p:nvSpPr>
          <p:spPr bwMode="auto">
            <a:xfrm>
              <a:off x="10363200" y="9296400"/>
              <a:ext cx="5791200" cy="2540000"/>
            </a:xfrm>
            <a:custGeom>
              <a:avLst/>
              <a:gdLst>
                <a:gd name="T0" fmla="*/ 2895600 w 2688"/>
                <a:gd name="T1" fmla="*/ 0 h 464"/>
                <a:gd name="T2" fmla="*/ 1852839 w 2688"/>
                <a:gd name="T3" fmla="*/ 1116724 h 464"/>
                <a:gd name="T4" fmla="*/ 0 w 2688"/>
                <a:gd name="T5" fmla="*/ 919655 h 4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88" h="464">
                  <a:moveTo>
                    <a:pt x="2688" y="0"/>
                  </a:moveTo>
                  <a:cubicBezTo>
                    <a:pt x="2527" y="68"/>
                    <a:pt x="2168" y="352"/>
                    <a:pt x="1720" y="408"/>
                  </a:cubicBezTo>
                  <a:cubicBezTo>
                    <a:pt x="1272" y="464"/>
                    <a:pt x="358" y="351"/>
                    <a:pt x="0" y="33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pic>
          <p:nvPicPr>
            <p:cNvPr id="837" name="Picture 116" descr="circulation upright"/>
            <p:cNvPicPr>
              <a:picLocks noChangeAspect="1" noChangeArrowheads="1"/>
            </p:cNvPicPr>
            <p:nvPr/>
          </p:nvPicPr>
          <p:blipFill>
            <a:blip r:embed="rId7">
              <a:lum bright="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27"/>
            <a:stretch>
              <a:fillRect/>
            </a:stretch>
          </p:blipFill>
          <p:spPr bwMode="auto">
            <a:xfrm>
              <a:off x="5943601" y="304800"/>
              <a:ext cx="7261226" cy="746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8" name="Rectangle 117"/>
            <p:cNvSpPr>
              <a:spLocks noChangeArrowheads="1"/>
            </p:cNvSpPr>
            <p:nvPr/>
          </p:nvSpPr>
          <p:spPr bwMode="auto">
            <a:xfrm>
              <a:off x="8991600" y="3962400"/>
              <a:ext cx="762000" cy="45720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839" name="Line 118"/>
            <p:cNvSpPr>
              <a:spLocks noChangeShapeType="1"/>
            </p:cNvSpPr>
            <p:nvPr/>
          </p:nvSpPr>
          <p:spPr bwMode="auto">
            <a:xfrm flipV="1">
              <a:off x="8991600" y="2895600"/>
              <a:ext cx="4267200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0" name="Line 119"/>
            <p:cNvSpPr>
              <a:spLocks noChangeShapeType="1"/>
            </p:cNvSpPr>
            <p:nvPr/>
          </p:nvSpPr>
          <p:spPr bwMode="auto">
            <a:xfrm>
              <a:off x="8991600" y="4419600"/>
              <a:ext cx="4267200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1" name="Line 120"/>
            <p:cNvSpPr>
              <a:spLocks noChangeShapeType="1"/>
            </p:cNvSpPr>
            <p:nvPr/>
          </p:nvSpPr>
          <p:spPr bwMode="auto">
            <a:xfrm>
              <a:off x="9753600" y="4419600"/>
              <a:ext cx="3505200" cy="457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2" name="Line 121"/>
            <p:cNvSpPr>
              <a:spLocks noChangeShapeType="1"/>
            </p:cNvSpPr>
            <p:nvPr/>
          </p:nvSpPr>
          <p:spPr bwMode="auto">
            <a:xfrm flipV="1">
              <a:off x="9753600" y="3657600"/>
              <a:ext cx="35052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3" name="Rectangle 122"/>
            <p:cNvSpPr>
              <a:spLocks noChangeArrowheads="1"/>
            </p:cNvSpPr>
            <p:nvPr/>
          </p:nvSpPr>
          <p:spPr bwMode="auto">
            <a:xfrm>
              <a:off x="8229600" y="3505200"/>
              <a:ext cx="457200" cy="762000"/>
            </a:xfrm>
            <a:prstGeom prst="rect">
              <a:avLst/>
            </a:prstGeom>
            <a:noFill/>
            <a:ln w="22225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844" name="Line 123"/>
            <p:cNvSpPr>
              <a:spLocks noChangeShapeType="1"/>
            </p:cNvSpPr>
            <p:nvPr/>
          </p:nvSpPr>
          <p:spPr bwMode="auto">
            <a:xfrm flipH="1">
              <a:off x="7315200" y="4267200"/>
              <a:ext cx="914400" cy="381000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5" name="Line 124"/>
            <p:cNvSpPr>
              <a:spLocks noChangeShapeType="1"/>
            </p:cNvSpPr>
            <p:nvPr/>
          </p:nvSpPr>
          <p:spPr bwMode="auto">
            <a:xfrm flipH="1">
              <a:off x="6248400" y="3505200"/>
              <a:ext cx="1981200" cy="457200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6" name="Line 125"/>
            <p:cNvSpPr>
              <a:spLocks noChangeShapeType="1"/>
            </p:cNvSpPr>
            <p:nvPr/>
          </p:nvSpPr>
          <p:spPr bwMode="auto">
            <a:xfrm>
              <a:off x="8686800" y="3505200"/>
              <a:ext cx="4267200" cy="457200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7" name="Line 126"/>
            <p:cNvSpPr>
              <a:spLocks noChangeShapeType="1"/>
            </p:cNvSpPr>
            <p:nvPr/>
          </p:nvSpPr>
          <p:spPr bwMode="auto">
            <a:xfrm>
              <a:off x="8686800" y="4267200"/>
              <a:ext cx="2133600" cy="381000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8" name="Rectangle 127"/>
            <p:cNvSpPr>
              <a:spLocks noChangeArrowheads="1"/>
            </p:cNvSpPr>
            <p:nvPr/>
          </p:nvSpPr>
          <p:spPr bwMode="auto">
            <a:xfrm>
              <a:off x="6248400" y="8077200"/>
              <a:ext cx="6705600" cy="3949700"/>
            </a:xfrm>
            <a:prstGeom prst="rect">
              <a:avLst/>
            </a:prstGeom>
            <a:noFill/>
            <a:ln w="22225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4800">
                <a:solidFill>
                  <a:srgbClr val="3333FF"/>
                </a:solidFill>
              </a:endParaRPr>
            </a:p>
          </p:txBody>
        </p:sp>
        <p:sp>
          <p:nvSpPr>
            <p:cNvPr id="849" name="Text Box 128"/>
            <p:cNvSpPr txBox="1">
              <a:spLocks noChangeArrowheads="1"/>
            </p:cNvSpPr>
            <p:nvPr/>
          </p:nvSpPr>
          <p:spPr bwMode="auto">
            <a:xfrm>
              <a:off x="8689232" y="11039477"/>
              <a:ext cx="1598515" cy="535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200" b="1"/>
                <a:t>Stroma</a:t>
              </a:r>
            </a:p>
          </p:txBody>
        </p:sp>
        <p:grpSp>
          <p:nvGrpSpPr>
            <p:cNvPr id="850" name="Group 131"/>
            <p:cNvGrpSpPr>
              <a:grpSpLocks/>
            </p:cNvGrpSpPr>
            <p:nvPr/>
          </p:nvGrpSpPr>
          <p:grpSpPr bwMode="auto">
            <a:xfrm>
              <a:off x="6400800" y="9906000"/>
              <a:ext cx="6400800" cy="1219200"/>
              <a:chOff x="3264" y="3168"/>
              <a:chExt cx="2016" cy="384"/>
            </a:xfrm>
          </p:grpSpPr>
          <p:grpSp>
            <p:nvGrpSpPr>
              <p:cNvPr id="855" name="Group 132"/>
              <p:cNvGrpSpPr>
                <a:grpSpLocks/>
              </p:cNvGrpSpPr>
              <p:nvPr/>
            </p:nvGrpSpPr>
            <p:grpSpPr bwMode="auto">
              <a:xfrm>
                <a:off x="3264" y="3168"/>
                <a:ext cx="1997" cy="292"/>
                <a:chOff x="2332" y="3277"/>
                <a:chExt cx="3045" cy="292"/>
              </a:xfrm>
            </p:grpSpPr>
            <p:sp>
              <p:nvSpPr>
                <p:cNvPr id="918" name="Freeform 133"/>
                <p:cNvSpPr>
                  <a:spLocks/>
                </p:cNvSpPr>
                <p:nvPr/>
              </p:nvSpPr>
              <p:spPr bwMode="auto">
                <a:xfrm>
                  <a:off x="2340" y="3445"/>
                  <a:ext cx="1173" cy="79"/>
                </a:xfrm>
                <a:custGeom>
                  <a:avLst/>
                  <a:gdLst>
                    <a:gd name="T0" fmla="*/ 44 w 1173"/>
                    <a:gd name="T1" fmla="*/ 33 h 79"/>
                    <a:gd name="T2" fmla="*/ 92 w 1173"/>
                    <a:gd name="T3" fmla="*/ 39 h 79"/>
                    <a:gd name="T4" fmla="*/ 144 w 1173"/>
                    <a:gd name="T5" fmla="*/ 45 h 79"/>
                    <a:gd name="T6" fmla="*/ 197 w 1173"/>
                    <a:gd name="T7" fmla="*/ 47 h 79"/>
                    <a:gd name="T8" fmla="*/ 247 w 1173"/>
                    <a:gd name="T9" fmla="*/ 50 h 79"/>
                    <a:gd name="T10" fmla="*/ 297 w 1173"/>
                    <a:gd name="T11" fmla="*/ 52 h 79"/>
                    <a:gd name="T12" fmla="*/ 364 w 1173"/>
                    <a:gd name="T13" fmla="*/ 52 h 79"/>
                    <a:gd name="T14" fmla="*/ 408 w 1173"/>
                    <a:gd name="T15" fmla="*/ 52 h 79"/>
                    <a:gd name="T16" fmla="*/ 458 w 1173"/>
                    <a:gd name="T17" fmla="*/ 53 h 79"/>
                    <a:gd name="T18" fmla="*/ 508 w 1173"/>
                    <a:gd name="T19" fmla="*/ 57 h 79"/>
                    <a:gd name="T20" fmla="*/ 558 w 1173"/>
                    <a:gd name="T21" fmla="*/ 60 h 79"/>
                    <a:gd name="T22" fmla="*/ 603 w 1173"/>
                    <a:gd name="T23" fmla="*/ 64 h 79"/>
                    <a:gd name="T24" fmla="*/ 655 w 1173"/>
                    <a:gd name="T25" fmla="*/ 70 h 79"/>
                    <a:gd name="T26" fmla="*/ 722 w 1173"/>
                    <a:gd name="T27" fmla="*/ 74 h 79"/>
                    <a:gd name="T28" fmla="*/ 789 w 1173"/>
                    <a:gd name="T29" fmla="*/ 77 h 79"/>
                    <a:gd name="T30" fmla="*/ 861 w 1173"/>
                    <a:gd name="T31" fmla="*/ 78 h 79"/>
                    <a:gd name="T32" fmla="*/ 930 w 1173"/>
                    <a:gd name="T33" fmla="*/ 77 h 79"/>
                    <a:gd name="T34" fmla="*/ 997 w 1173"/>
                    <a:gd name="T35" fmla="*/ 72 h 79"/>
                    <a:gd name="T36" fmla="*/ 1050 w 1173"/>
                    <a:gd name="T37" fmla="*/ 67 h 79"/>
                    <a:gd name="T38" fmla="*/ 1078 w 1173"/>
                    <a:gd name="T39" fmla="*/ 65 h 79"/>
                    <a:gd name="T40" fmla="*/ 1105 w 1173"/>
                    <a:gd name="T41" fmla="*/ 64 h 79"/>
                    <a:gd name="T42" fmla="*/ 1136 w 1173"/>
                    <a:gd name="T43" fmla="*/ 63 h 79"/>
                    <a:gd name="T44" fmla="*/ 1172 w 1173"/>
                    <a:gd name="T45" fmla="*/ 64 h 79"/>
                    <a:gd name="T46" fmla="*/ 1130 w 1173"/>
                    <a:gd name="T47" fmla="*/ 54 h 79"/>
                    <a:gd name="T48" fmla="*/ 1089 w 1173"/>
                    <a:gd name="T49" fmla="*/ 46 h 79"/>
                    <a:gd name="T50" fmla="*/ 1044 w 1173"/>
                    <a:gd name="T51" fmla="*/ 39 h 79"/>
                    <a:gd name="T52" fmla="*/ 997 w 1173"/>
                    <a:gd name="T53" fmla="*/ 32 h 79"/>
                    <a:gd name="T54" fmla="*/ 950 w 1173"/>
                    <a:gd name="T55" fmla="*/ 26 h 79"/>
                    <a:gd name="T56" fmla="*/ 900 w 1173"/>
                    <a:gd name="T57" fmla="*/ 21 h 79"/>
                    <a:gd name="T58" fmla="*/ 850 w 1173"/>
                    <a:gd name="T59" fmla="*/ 15 h 79"/>
                    <a:gd name="T60" fmla="*/ 800 w 1173"/>
                    <a:gd name="T61" fmla="*/ 13 h 79"/>
                    <a:gd name="T62" fmla="*/ 750 w 1173"/>
                    <a:gd name="T63" fmla="*/ 10 h 79"/>
                    <a:gd name="T64" fmla="*/ 700 w 1173"/>
                    <a:gd name="T65" fmla="*/ 7 h 79"/>
                    <a:gd name="T66" fmla="*/ 653 w 1173"/>
                    <a:gd name="T67" fmla="*/ 7 h 79"/>
                    <a:gd name="T68" fmla="*/ 608 w 1173"/>
                    <a:gd name="T69" fmla="*/ 7 h 79"/>
                    <a:gd name="T70" fmla="*/ 547 w 1173"/>
                    <a:gd name="T71" fmla="*/ 8 h 79"/>
                    <a:gd name="T72" fmla="*/ 514 w 1173"/>
                    <a:gd name="T73" fmla="*/ 8 h 79"/>
                    <a:gd name="T74" fmla="*/ 478 w 1173"/>
                    <a:gd name="T75" fmla="*/ 8 h 79"/>
                    <a:gd name="T76" fmla="*/ 442 w 1173"/>
                    <a:gd name="T77" fmla="*/ 7 h 79"/>
                    <a:gd name="T78" fmla="*/ 405 w 1173"/>
                    <a:gd name="T79" fmla="*/ 7 h 79"/>
                    <a:gd name="T80" fmla="*/ 367 w 1173"/>
                    <a:gd name="T81" fmla="*/ 4 h 79"/>
                    <a:gd name="T82" fmla="*/ 319 w 1173"/>
                    <a:gd name="T83" fmla="*/ 1 h 79"/>
                    <a:gd name="T84" fmla="*/ 281 w 1173"/>
                    <a:gd name="T85" fmla="*/ 0 h 79"/>
                    <a:gd name="T86" fmla="*/ 239 w 1173"/>
                    <a:gd name="T87" fmla="*/ 0 h 79"/>
                    <a:gd name="T88" fmla="*/ 194 w 1173"/>
                    <a:gd name="T89" fmla="*/ 0 h 79"/>
                    <a:gd name="T90" fmla="*/ 150 w 1173"/>
                    <a:gd name="T91" fmla="*/ 1 h 79"/>
                    <a:gd name="T92" fmla="*/ 100 w 1173"/>
                    <a:gd name="T93" fmla="*/ 6 h 79"/>
                    <a:gd name="T94" fmla="*/ 67 w 1173"/>
                    <a:gd name="T95" fmla="*/ 10 h 79"/>
                    <a:gd name="T96" fmla="*/ 33 w 1173"/>
                    <a:gd name="T97" fmla="*/ 15 h 79"/>
                    <a:gd name="T98" fmla="*/ 0 w 1173"/>
                    <a:gd name="T99" fmla="*/ 24 h 79"/>
                    <a:gd name="T100" fmla="*/ 3 w 1173"/>
                    <a:gd name="T101" fmla="*/ 26 h 79"/>
                    <a:gd name="T102" fmla="*/ 6 w 1173"/>
                    <a:gd name="T103" fmla="*/ 29 h 79"/>
                    <a:gd name="T104" fmla="*/ 14 w 1173"/>
                    <a:gd name="T105" fmla="*/ 29 h 7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79">
                      <a:moveTo>
                        <a:pt x="14" y="29"/>
                      </a:moveTo>
                      <a:lnTo>
                        <a:pt x="31" y="32"/>
                      </a:lnTo>
                      <a:lnTo>
                        <a:pt x="44" y="33"/>
                      </a:lnTo>
                      <a:lnTo>
                        <a:pt x="58" y="36"/>
                      </a:lnTo>
                      <a:lnTo>
                        <a:pt x="75" y="38"/>
                      </a:lnTo>
                      <a:lnTo>
                        <a:pt x="92" y="39"/>
                      </a:lnTo>
                      <a:lnTo>
                        <a:pt x="108" y="40"/>
                      </a:lnTo>
                      <a:lnTo>
                        <a:pt x="128" y="42"/>
                      </a:lnTo>
                      <a:lnTo>
                        <a:pt x="144" y="45"/>
                      </a:lnTo>
                      <a:lnTo>
                        <a:pt x="161" y="45"/>
                      </a:lnTo>
                      <a:lnTo>
                        <a:pt x="178" y="46"/>
                      </a:lnTo>
                      <a:lnTo>
                        <a:pt x="197" y="47"/>
                      </a:lnTo>
                      <a:lnTo>
                        <a:pt x="214" y="49"/>
                      </a:lnTo>
                      <a:lnTo>
                        <a:pt x="231" y="49"/>
                      </a:lnTo>
                      <a:lnTo>
                        <a:pt x="247" y="50"/>
                      </a:lnTo>
                      <a:lnTo>
                        <a:pt x="267" y="50"/>
                      </a:lnTo>
                      <a:lnTo>
                        <a:pt x="281" y="52"/>
                      </a:lnTo>
                      <a:lnTo>
                        <a:pt x="297" y="52"/>
                      </a:lnTo>
                      <a:lnTo>
                        <a:pt x="333" y="52"/>
                      </a:lnTo>
                      <a:lnTo>
                        <a:pt x="347" y="52"/>
                      </a:lnTo>
                      <a:lnTo>
                        <a:pt x="364" y="52"/>
                      </a:lnTo>
                      <a:lnTo>
                        <a:pt x="378" y="52"/>
                      </a:lnTo>
                      <a:lnTo>
                        <a:pt x="394" y="52"/>
                      </a:lnTo>
                      <a:lnTo>
                        <a:pt x="408" y="52"/>
                      </a:lnTo>
                      <a:lnTo>
                        <a:pt x="425" y="53"/>
                      </a:lnTo>
                      <a:lnTo>
                        <a:pt x="442" y="53"/>
                      </a:lnTo>
                      <a:lnTo>
                        <a:pt x="458" y="53"/>
                      </a:lnTo>
                      <a:lnTo>
                        <a:pt x="475" y="54"/>
                      </a:lnTo>
                      <a:lnTo>
                        <a:pt x="492" y="56"/>
                      </a:lnTo>
                      <a:lnTo>
                        <a:pt x="508" y="57"/>
                      </a:lnTo>
                      <a:lnTo>
                        <a:pt x="525" y="57"/>
                      </a:lnTo>
                      <a:lnTo>
                        <a:pt x="542" y="59"/>
                      </a:lnTo>
                      <a:lnTo>
                        <a:pt x="558" y="60"/>
                      </a:lnTo>
                      <a:lnTo>
                        <a:pt x="572" y="61"/>
                      </a:lnTo>
                      <a:lnTo>
                        <a:pt x="589" y="63"/>
                      </a:lnTo>
                      <a:lnTo>
                        <a:pt x="603" y="64"/>
                      </a:lnTo>
                      <a:lnTo>
                        <a:pt x="636" y="67"/>
                      </a:lnTo>
                      <a:lnTo>
                        <a:pt x="636" y="68"/>
                      </a:lnTo>
                      <a:lnTo>
                        <a:pt x="655" y="70"/>
                      </a:lnTo>
                      <a:lnTo>
                        <a:pt x="678" y="71"/>
                      </a:lnTo>
                      <a:lnTo>
                        <a:pt x="700" y="72"/>
                      </a:lnTo>
                      <a:lnTo>
                        <a:pt x="722" y="74"/>
                      </a:lnTo>
                      <a:lnTo>
                        <a:pt x="744" y="75"/>
                      </a:lnTo>
                      <a:lnTo>
                        <a:pt x="767" y="75"/>
                      </a:lnTo>
                      <a:lnTo>
                        <a:pt x="789" y="77"/>
                      </a:lnTo>
                      <a:lnTo>
                        <a:pt x="814" y="78"/>
                      </a:lnTo>
                      <a:lnTo>
                        <a:pt x="839" y="78"/>
                      </a:lnTo>
                      <a:lnTo>
                        <a:pt x="861" y="78"/>
                      </a:lnTo>
                      <a:lnTo>
                        <a:pt x="886" y="78"/>
                      </a:lnTo>
                      <a:lnTo>
                        <a:pt x="908" y="77"/>
                      </a:lnTo>
                      <a:lnTo>
                        <a:pt x="930" y="77"/>
                      </a:lnTo>
                      <a:lnTo>
                        <a:pt x="953" y="75"/>
                      </a:lnTo>
                      <a:lnTo>
                        <a:pt x="975" y="74"/>
                      </a:lnTo>
                      <a:lnTo>
                        <a:pt x="997" y="72"/>
                      </a:lnTo>
                      <a:lnTo>
                        <a:pt x="1041" y="68"/>
                      </a:lnTo>
                      <a:lnTo>
                        <a:pt x="1041" y="67"/>
                      </a:lnTo>
                      <a:lnTo>
                        <a:pt x="1050" y="67"/>
                      </a:lnTo>
                      <a:lnTo>
                        <a:pt x="1058" y="67"/>
                      </a:lnTo>
                      <a:lnTo>
                        <a:pt x="1066" y="65"/>
                      </a:lnTo>
                      <a:lnTo>
                        <a:pt x="1078" y="65"/>
                      </a:lnTo>
                      <a:lnTo>
                        <a:pt x="1086" y="65"/>
                      </a:lnTo>
                      <a:lnTo>
                        <a:pt x="1097" y="64"/>
                      </a:lnTo>
                      <a:lnTo>
                        <a:pt x="1105" y="64"/>
                      </a:lnTo>
                      <a:lnTo>
                        <a:pt x="1116" y="64"/>
                      </a:lnTo>
                      <a:lnTo>
                        <a:pt x="1125" y="64"/>
                      </a:lnTo>
                      <a:lnTo>
                        <a:pt x="1136" y="63"/>
                      </a:lnTo>
                      <a:lnTo>
                        <a:pt x="1144" y="63"/>
                      </a:lnTo>
                      <a:lnTo>
                        <a:pt x="1153" y="63"/>
                      </a:lnTo>
                      <a:lnTo>
                        <a:pt x="1172" y="64"/>
                      </a:lnTo>
                      <a:lnTo>
                        <a:pt x="1158" y="61"/>
                      </a:lnTo>
                      <a:lnTo>
                        <a:pt x="1144" y="57"/>
                      </a:lnTo>
                      <a:lnTo>
                        <a:pt x="1130" y="54"/>
                      </a:lnTo>
                      <a:lnTo>
                        <a:pt x="1116" y="52"/>
                      </a:lnTo>
                      <a:lnTo>
                        <a:pt x="1103" y="49"/>
                      </a:lnTo>
                      <a:lnTo>
                        <a:pt x="1089" y="46"/>
                      </a:lnTo>
                      <a:lnTo>
                        <a:pt x="1075" y="45"/>
                      </a:lnTo>
                      <a:lnTo>
                        <a:pt x="1061" y="42"/>
                      </a:lnTo>
                      <a:lnTo>
                        <a:pt x="1044" y="39"/>
                      </a:lnTo>
                      <a:lnTo>
                        <a:pt x="1030" y="36"/>
                      </a:lnTo>
                      <a:lnTo>
                        <a:pt x="1014" y="35"/>
                      </a:lnTo>
                      <a:lnTo>
                        <a:pt x="997" y="32"/>
                      </a:lnTo>
                      <a:lnTo>
                        <a:pt x="983" y="29"/>
                      </a:lnTo>
                      <a:lnTo>
                        <a:pt x="966" y="28"/>
                      </a:lnTo>
                      <a:lnTo>
                        <a:pt x="950" y="26"/>
                      </a:lnTo>
                      <a:lnTo>
                        <a:pt x="933" y="24"/>
                      </a:lnTo>
                      <a:lnTo>
                        <a:pt x="916" y="22"/>
                      </a:lnTo>
                      <a:lnTo>
                        <a:pt x="900" y="21"/>
                      </a:lnTo>
                      <a:lnTo>
                        <a:pt x="883" y="20"/>
                      </a:lnTo>
                      <a:lnTo>
                        <a:pt x="867" y="17"/>
                      </a:lnTo>
                      <a:lnTo>
                        <a:pt x="850" y="15"/>
                      </a:lnTo>
                      <a:lnTo>
                        <a:pt x="833" y="15"/>
                      </a:lnTo>
                      <a:lnTo>
                        <a:pt x="817" y="14"/>
                      </a:lnTo>
                      <a:lnTo>
                        <a:pt x="800" y="13"/>
                      </a:lnTo>
                      <a:lnTo>
                        <a:pt x="783" y="11"/>
                      </a:lnTo>
                      <a:lnTo>
                        <a:pt x="767" y="11"/>
                      </a:lnTo>
                      <a:lnTo>
                        <a:pt x="750" y="10"/>
                      </a:lnTo>
                      <a:lnTo>
                        <a:pt x="733" y="8"/>
                      </a:lnTo>
                      <a:lnTo>
                        <a:pt x="717" y="8"/>
                      </a:lnTo>
                      <a:lnTo>
                        <a:pt x="700" y="7"/>
                      </a:lnTo>
                      <a:lnTo>
                        <a:pt x="686" y="7"/>
                      </a:lnTo>
                      <a:lnTo>
                        <a:pt x="669" y="7"/>
                      </a:lnTo>
                      <a:lnTo>
                        <a:pt x="653" y="7"/>
                      </a:lnTo>
                      <a:lnTo>
                        <a:pt x="636" y="7"/>
                      </a:lnTo>
                      <a:lnTo>
                        <a:pt x="622" y="7"/>
                      </a:lnTo>
                      <a:lnTo>
                        <a:pt x="608" y="7"/>
                      </a:lnTo>
                      <a:lnTo>
                        <a:pt x="592" y="7"/>
                      </a:lnTo>
                      <a:lnTo>
                        <a:pt x="578" y="7"/>
                      </a:lnTo>
                      <a:lnTo>
                        <a:pt x="547" y="8"/>
                      </a:lnTo>
                      <a:lnTo>
                        <a:pt x="539" y="8"/>
                      </a:lnTo>
                      <a:lnTo>
                        <a:pt x="525" y="8"/>
                      </a:lnTo>
                      <a:lnTo>
                        <a:pt x="514" y="8"/>
                      </a:lnTo>
                      <a:lnTo>
                        <a:pt x="503" y="8"/>
                      </a:lnTo>
                      <a:lnTo>
                        <a:pt x="492" y="8"/>
                      </a:lnTo>
                      <a:lnTo>
                        <a:pt x="478" y="8"/>
                      </a:lnTo>
                      <a:lnTo>
                        <a:pt x="467" y="8"/>
                      </a:lnTo>
                      <a:lnTo>
                        <a:pt x="453" y="8"/>
                      </a:lnTo>
                      <a:lnTo>
                        <a:pt x="442" y="7"/>
                      </a:lnTo>
                      <a:lnTo>
                        <a:pt x="428" y="7"/>
                      </a:lnTo>
                      <a:lnTo>
                        <a:pt x="417" y="7"/>
                      </a:lnTo>
                      <a:lnTo>
                        <a:pt x="405" y="7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4"/>
                      </a:lnTo>
                      <a:lnTo>
                        <a:pt x="355" y="4"/>
                      </a:lnTo>
                      <a:lnTo>
                        <a:pt x="344" y="3"/>
                      </a:lnTo>
                      <a:lnTo>
                        <a:pt x="319" y="1"/>
                      </a:lnTo>
                      <a:lnTo>
                        <a:pt x="308" y="1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1"/>
                      </a:lnTo>
                      <a:lnTo>
                        <a:pt x="150" y="1"/>
                      </a:lnTo>
                      <a:lnTo>
                        <a:pt x="139" y="3"/>
                      </a:lnTo>
                      <a:lnTo>
                        <a:pt x="111" y="4"/>
                      </a:lnTo>
                      <a:lnTo>
                        <a:pt x="100" y="6"/>
                      </a:lnTo>
                      <a:lnTo>
                        <a:pt x="89" y="7"/>
                      </a:lnTo>
                      <a:lnTo>
                        <a:pt x="78" y="8"/>
                      </a:lnTo>
                      <a:lnTo>
                        <a:pt x="67" y="10"/>
                      </a:lnTo>
                      <a:lnTo>
                        <a:pt x="56" y="11"/>
                      </a:lnTo>
                      <a:lnTo>
                        <a:pt x="44" y="13"/>
                      </a:lnTo>
                      <a:lnTo>
                        <a:pt x="33" y="15"/>
                      </a:lnTo>
                      <a:lnTo>
                        <a:pt x="22" y="18"/>
                      </a:lnTo>
                      <a:lnTo>
                        <a:pt x="3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6"/>
                      </a:lnTo>
                      <a:lnTo>
                        <a:pt x="3" y="26"/>
                      </a:lnTo>
                      <a:lnTo>
                        <a:pt x="3" y="28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8" y="29"/>
                      </a:lnTo>
                      <a:lnTo>
                        <a:pt x="11" y="29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19" name="Freeform 134"/>
                <p:cNvSpPr>
                  <a:spLocks/>
                </p:cNvSpPr>
                <p:nvPr/>
              </p:nvSpPr>
              <p:spPr bwMode="auto">
                <a:xfrm>
                  <a:off x="2994" y="3277"/>
                  <a:ext cx="1063" cy="73"/>
                </a:xfrm>
                <a:custGeom>
                  <a:avLst/>
                  <a:gdLst>
                    <a:gd name="T0" fmla="*/ 17 w 1063"/>
                    <a:gd name="T1" fmla="*/ 36 h 73"/>
                    <a:gd name="T2" fmla="*/ 44 w 1063"/>
                    <a:gd name="T3" fmla="*/ 29 h 73"/>
                    <a:gd name="T4" fmla="*/ 78 w 1063"/>
                    <a:gd name="T5" fmla="*/ 25 h 73"/>
                    <a:gd name="T6" fmla="*/ 108 w 1063"/>
                    <a:gd name="T7" fmla="*/ 22 h 73"/>
                    <a:gd name="T8" fmla="*/ 144 w 1063"/>
                    <a:gd name="T9" fmla="*/ 19 h 73"/>
                    <a:gd name="T10" fmla="*/ 177 w 1063"/>
                    <a:gd name="T11" fmla="*/ 19 h 73"/>
                    <a:gd name="T12" fmla="*/ 222 w 1063"/>
                    <a:gd name="T13" fmla="*/ 19 h 73"/>
                    <a:gd name="T14" fmla="*/ 255 w 1063"/>
                    <a:gd name="T15" fmla="*/ 18 h 73"/>
                    <a:gd name="T16" fmla="*/ 291 w 1063"/>
                    <a:gd name="T17" fmla="*/ 17 h 73"/>
                    <a:gd name="T18" fmla="*/ 330 w 1063"/>
                    <a:gd name="T19" fmla="*/ 14 h 73"/>
                    <a:gd name="T20" fmla="*/ 366 w 1063"/>
                    <a:gd name="T21" fmla="*/ 10 h 73"/>
                    <a:gd name="T22" fmla="*/ 413 w 1063"/>
                    <a:gd name="T23" fmla="*/ 4 h 73"/>
                    <a:gd name="T24" fmla="*/ 460 w 1063"/>
                    <a:gd name="T25" fmla="*/ 1 h 73"/>
                    <a:gd name="T26" fmla="*/ 516 w 1063"/>
                    <a:gd name="T27" fmla="*/ 0 h 73"/>
                    <a:gd name="T28" fmla="*/ 571 w 1063"/>
                    <a:gd name="T29" fmla="*/ 1 h 73"/>
                    <a:gd name="T30" fmla="*/ 627 w 1063"/>
                    <a:gd name="T31" fmla="*/ 3 h 73"/>
                    <a:gd name="T32" fmla="*/ 682 w 1063"/>
                    <a:gd name="T33" fmla="*/ 8 h 73"/>
                    <a:gd name="T34" fmla="*/ 702 w 1063"/>
                    <a:gd name="T35" fmla="*/ 10 h 73"/>
                    <a:gd name="T36" fmla="*/ 721 w 1063"/>
                    <a:gd name="T37" fmla="*/ 12 h 73"/>
                    <a:gd name="T38" fmla="*/ 743 w 1063"/>
                    <a:gd name="T39" fmla="*/ 14 h 73"/>
                    <a:gd name="T40" fmla="*/ 763 w 1063"/>
                    <a:gd name="T41" fmla="*/ 15 h 73"/>
                    <a:gd name="T42" fmla="*/ 785 w 1063"/>
                    <a:gd name="T43" fmla="*/ 18 h 73"/>
                    <a:gd name="T44" fmla="*/ 804 w 1063"/>
                    <a:gd name="T45" fmla="*/ 19 h 73"/>
                    <a:gd name="T46" fmla="*/ 826 w 1063"/>
                    <a:gd name="T47" fmla="*/ 22 h 73"/>
                    <a:gd name="T48" fmla="*/ 846 w 1063"/>
                    <a:gd name="T49" fmla="*/ 24 h 73"/>
                    <a:gd name="T50" fmla="*/ 865 w 1063"/>
                    <a:gd name="T51" fmla="*/ 25 h 73"/>
                    <a:gd name="T52" fmla="*/ 885 w 1063"/>
                    <a:gd name="T53" fmla="*/ 26 h 73"/>
                    <a:gd name="T54" fmla="*/ 915 w 1063"/>
                    <a:gd name="T55" fmla="*/ 28 h 73"/>
                    <a:gd name="T56" fmla="*/ 959 w 1063"/>
                    <a:gd name="T57" fmla="*/ 30 h 73"/>
                    <a:gd name="T58" fmla="*/ 1007 w 1063"/>
                    <a:gd name="T59" fmla="*/ 37 h 73"/>
                    <a:gd name="T60" fmla="*/ 1062 w 1063"/>
                    <a:gd name="T61" fmla="*/ 50 h 73"/>
                    <a:gd name="T62" fmla="*/ 1037 w 1063"/>
                    <a:gd name="T63" fmla="*/ 51 h 73"/>
                    <a:gd name="T64" fmla="*/ 1007 w 1063"/>
                    <a:gd name="T65" fmla="*/ 53 h 73"/>
                    <a:gd name="T66" fmla="*/ 976 w 1063"/>
                    <a:gd name="T67" fmla="*/ 54 h 73"/>
                    <a:gd name="T68" fmla="*/ 946 w 1063"/>
                    <a:gd name="T69" fmla="*/ 57 h 73"/>
                    <a:gd name="T70" fmla="*/ 918 w 1063"/>
                    <a:gd name="T71" fmla="*/ 60 h 73"/>
                    <a:gd name="T72" fmla="*/ 879 w 1063"/>
                    <a:gd name="T73" fmla="*/ 64 h 73"/>
                    <a:gd name="T74" fmla="*/ 862 w 1063"/>
                    <a:gd name="T75" fmla="*/ 64 h 73"/>
                    <a:gd name="T76" fmla="*/ 835 w 1063"/>
                    <a:gd name="T77" fmla="*/ 65 h 73"/>
                    <a:gd name="T78" fmla="*/ 807 w 1063"/>
                    <a:gd name="T79" fmla="*/ 66 h 73"/>
                    <a:gd name="T80" fmla="*/ 779 w 1063"/>
                    <a:gd name="T81" fmla="*/ 68 h 73"/>
                    <a:gd name="T82" fmla="*/ 751 w 1063"/>
                    <a:gd name="T83" fmla="*/ 69 h 73"/>
                    <a:gd name="T84" fmla="*/ 721 w 1063"/>
                    <a:gd name="T85" fmla="*/ 71 h 73"/>
                    <a:gd name="T86" fmla="*/ 693 w 1063"/>
                    <a:gd name="T87" fmla="*/ 71 h 73"/>
                    <a:gd name="T88" fmla="*/ 663 w 1063"/>
                    <a:gd name="T89" fmla="*/ 72 h 73"/>
                    <a:gd name="T90" fmla="*/ 638 w 1063"/>
                    <a:gd name="T91" fmla="*/ 72 h 73"/>
                    <a:gd name="T92" fmla="*/ 610 w 1063"/>
                    <a:gd name="T93" fmla="*/ 72 h 73"/>
                    <a:gd name="T94" fmla="*/ 557 w 1063"/>
                    <a:gd name="T95" fmla="*/ 72 h 73"/>
                    <a:gd name="T96" fmla="*/ 505 w 1063"/>
                    <a:gd name="T97" fmla="*/ 72 h 73"/>
                    <a:gd name="T98" fmla="*/ 449 w 1063"/>
                    <a:gd name="T99" fmla="*/ 71 h 73"/>
                    <a:gd name="T100" fmla="*/ 394 w 1063"/>
                    <a:gd name="T101" fmla="*/ 68 h 73"/>
                    <a:gd name="T102" fmla="*/ 336 w 1063"/>
                    <a:gd name="T103" fmla="*/ 65 h 73"/>
                    <a:gd name="T104" fmla="*/ 277 w 1063"/>
                    <a:gd name="T105" fmla="*/ 62 h 73"/>
                    <a:gd name="T106" fmla="*/ 219 w 1063"/>
                    <a:gd name="T107" fmla="*/ 58 h 73"/>
                    <a:gd name="T108" fmla="*/ 164 w 1063"/>
                    <a:gd name="T109" fmla="*/ 55 h 73"/>
                    <a:gd name="T110" fmla="*/ 108 w 1063"/>
                    <a:gd name="T111" fmla="*/ 51 h 73"/>
                    <a:gd name="T112" fmla="*/ 55 w 1063"/>
                    <a:gd name="T113" fmla="*/ 46 h 73"/>
                    <a:gd name="T114" fmla="*/ 0 w 1063"/>
                    <a:gd name="T115" fmla="*/ 40 h 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73">
                      <a:moveTo>
                        <a:pt x="0" y="40"/>
                      </a:moveTo>
                      <a:lnTo>
                        <a:pt x="8" y="37"/>
                      </a:lnTo>
                      <a:lnTo>
                        <a:pt x="17" y="36"/>
                      </a:lnTo>
                      <a:lnTo>
                        <a:pt x="25" y="33"/>
                      </a:lnTo>
                      <a:lnTo>
                        <a:pt x="36" y="30"/>
                      </a:lnTo>
                      <a:lnTo>
                        <a:pt x="44" y="29"/>
                      </a:lnTo>
                      <a:lnTo>
                        <a:pt x="55" y="28"/>
                      </a:lnTo>
                      <a:lnTo>
                        <a:pt x="67" y="26"/>
                      </a:lnTo>
                      <a:lnTo>
                        <a:pt x="78" y="25"/>
                      </a:lnTo>
                      <a:lnTo>
                        <a:pt x="86" y="24"/>
                      </a:lnTo>
                      <a:lnTo>
                        <a:pt x="100" y="22"/>
                      </a:lnTo>
                      <a:lnTo>
                        <a:pt x="108" y="22"/>
                      </a:lnTo>
                      <a:lnTo>
                        <a:pt x="122" y="21"/>
                      </a:lnTo>
                      <a:lnTo>
                        <a:pt x="133" y="19"/>
                      </a:lnTo>
                      <a:lnTo>
                        <a:pt x="144" y="19"/>
                      </a:lnTo>
                      <a:lnTo>
                        <a:pt x="155" y="19"/>
                      </a:lnTo>
                      <a:lnTo>
                        <a:pt x="166" y="19"/>
                      </a:lnTo>
                      <a:lnTo>
                        <a:pt x="177" y="19"/>
                      </a:lnTo>
                      <a:lnTo>
                        <a:pt x="189" y="19"/>
                      </a:lnTo>
                      <a:lnTo>
                        <a:pt x="197" y="19"/>
                      </a:lnTo>
                      <a:lnTo>
                        <a:pt x="222" y="19"/>
                      </a:lnTo>
                      <a:lnTo>
                        <a:pt x="233" y="19"/>
                      </a:lnTo>
                      <a:lnTo>
                        <a:pt x="244" y="19"/>
                      </a:lnTo>
                      <a:lnTo>
                        <a:pt x="255" y="18"/>
                      </a:lnTo>
                      <a:lnTo>
                        <a:pt x="266" y="18"/>
                      </a:lnTo>
                      <a:lnTo>
                        <a:pt x="280" y="18"/>
                      </a:lnTo>
                      <a:lnTo>
                        <a:pt x="291" y="17"/>
                      </a:lnTo>
                      <a:lnTo>
                        <a:pt x="302" y="15"/>
                      </a:lnTo>
                      <a:lnTo>
                        <a:pt x="316" y="14"/>
                      </a:lnTo>
                      <a:lnTo>
                        <a:pt x="330" y="14"/>
                      </a:lnTo>
                      <a:lnTo>
                        <a:pt x="341" y="12"/>
                      </a:lnTo>
                      <a:lnTo>
                        <a:pt x="355" y="11"/>
                      </a:lnTo>
                      <a:lnTo>
                        <a:pt x="366" y="10"/>
                      </a:lnTo>
                      <a:lnTo>
                        <a:pt x="377" y="8"/>
                      </a:lnTo>
                      <a:lnTo>
                        <a:pt x="388" y="7"/>
                      </a:lnTo>
                      <a:lnTo>
                        <a:pt x="413" y="4"/>
                      </a:lnTo>
                      <a:lnTo>
                        <a:pt x="427" y="3"/>
                      </a:lnTo>
                      <a:lnTo>
                        <a:pt x="444" y="1"/>
                      </a:lnTo>
                      <a:lnTo>
                        <a:pt x="460" y="1"/>
                      </a:lnTo>
                      <a:lnTo>
                        <a:pt x="480" y="1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1"/>
                      </a:lnTo>
                      <a:lnTo>
                        <a:pt x="591" y="1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4"/>
                      </a:lnTo>
                      <a:lnTo>
                        <a:pt x="677" y="7"/>
                      </a:lnTo>
                      <a:lnTo>
                        <a:pt x="682" y="8"/>
                      </a:lnTo>
                      <a:lnTo>
                        <a:pt x="690" y="8"/>
                      </a:lnTo>
                      <a:lnTo>
                        <a:pt x="696" y="10"/>
                      </a:lnTo>
                      <a:lnTo>
                        <a:pt x="702" y="10"/>
                      </a:lnTo>
                      <a:lnTo>
                        <a:pt x="710" y="11"/>
                      </a:lnTo>
                      <a:lnTo>
                        <a:pt x="715" y="11"/>
                      </a:lnTo>
                      <a:lnTo>
                        <a:pt x="721" y="12"/>
                      </a:lnTo>
                      <a:lnTo>
                        <a:pt x="729" y="12"/>
                      </a:lnTo>
                      <a:lnTo>
                        <a:pt x="735" y="14"/>
                      </a:lnTo>
                      <a:lnTo>
                        <a:pt x="743" y="14"/>
                      </a:lnTo>
                      <a:lnTo>
                        <a:pt x="749" y="15"/>
                      </a:lnTo>
                      <a:lnTo>
                        <a:pt x="757" y="15"/>
                      </a:lnTo>
                      <a:lnTo>
                        <a:pt x="763" y="15"/>
                      </a:lnTo>
                      <a:lnTo>
                        <a:pt x="771" y="17"/>
                      </a:lnTo>
                      <a:lnTo>
                        <a:pt x="776" y="17"/>
                      </a:lnTo>
                      <a:lnTo>
                        <a:pt x="785" y="18"/>
                      </a:lnTo>
                      <a:lnTo>
                        <a:pt x="790" y="18"/>
                      </a:lnTo>
                      <a:lnTo>
                        <a:pt x="799" y="19"/>
                      </a:lnTo>
                      <a:lnTo>
                        <a:pt x="804" y="19"/>
                      </a:lnTo>
                      <a:lnTo>
                        <a:pt x="812" y="19"/>
                      </a:lnTo>
                      <a:lnTo>
                        <a:pt x="818" y="21"/>
                      </a:lnTo>
                      <a:lnTo>
                        <a:pt x="826" y="22"/>
                      </a:lnTo>
                      <a:lnTo>
                        <a:pt x="832" y="22"/>
                      </a:lnTo>
                      <a:lnTo>
                        <a:pt x="840" y="22"/>
                      </a:lnTo>
                      <a:lnTo>
                        <a:pt x="846" y="24"/>
                      </a:lnTo>
                      <a:lnTo>
                        <a:pt x="854" y="24"/>
                      </a:lnTo>
                      <a:lnTo>
                        <a:pt x="860" y="24"/>
                      </a:lnTo>
                      <a:lnTo>
                        <a:pt x="865" y="25"/>
                      </a:lnTo>
                      <a:lnTo>
                        <a:pt x="873" y="25"/>
                      </a:lnTo>
                      <a:lnTo>
                        <a:pt x="879" y="26"/>
                      </a:lnTo>
                      <a:lnTo>
                        <a:pt x="885" y="26"/>
                      </a:lnTo>
                      <a:lnTo>
                        <a:pt x="893" y="26"/>
                      </a:lnTo>
                      <a:lnTo>
                        <a:pt x="898" y="28"/>
                      </a:lnTo>
                      <a:lnTo>
                        <a:pt x="915" y="28"/>
                      </a:lnTo>
                      <a:lnTo>
                        <a:pt x="929" y="29"/>
                      </a:lnTo>
                      <a:lnTo>
                        <a:pt x="946" y="30"/>
                      </a:lnTo>
                      <a:lnTo>
                        <a:pt x="959" y="30"/>
                      </a:lnTo>
                      <a:lnTo>
                        <a:pt x="976" y="33"/>
                      </a:lnTo>
                      <a:lnTo>
                        <a:pt x="993" y="35"/>
                      </a:lnTo>
                      <a:lnTo>
                        <a:pt x="1007" y="37"/>
                      </a:lnTo>
                      <a:lnTo>
                        <a:pt x="1023" y="40"/>
                      </a:lnTo>
                      <a:lnTo>
                        <a:pt x="1037" y="43"/>
                      </a:lnTo>
                      <a:lnTo>
                        <a:pt x="1062" y="50"/>
                      </a:lnTo>
                      <a:lnTo>
                        <a:pt x="1054" y="50"/>
                      </a:lnTo>
                      <a:lnTo>
                        <a:pt x="1045" y="50"/>
                      </a:lnTo>
                      <a:lnTo>
                        <a:pt x="1037" y="51"/>
                      </a:lnTo>
                      <a:lnTo>
                        <a:pt x="1026" y="51"/>
                      </a:lnTo>
                      <a:lnTo>
                        <a:pt x="1015" y="51"/>
                      </a:lnTo>
                      <a:lnTo>
                        <a:pt x="1007" y="53"/>
                      </a:lnTo>
                      <a:lnTo>
                        <a:pt x="995" y="53"/>
                      </a:lnTo>
                      <a:lnTo>
                        <a:pt x="987" y="54"/>
                      </a:lnTo>
                      <a:lnTo>
                        <a:pt x="976" y="54"/>
                      </a:lnTo>
                      <a:lnTo>
                        <a:pt x="965" y="55"/>
                      </a:lnTo>
                      <a:lnTo>
                        <a:pt x="957" y="55"/>
                      </a:lnTo>
                      <a:lnTo>
                        <a:pt x="946" y="57"/>
                      </a:lnTo>
                      <a:lnTo>
                        <a:pt x="937" y="58"/>
                      </a:lnTo>
                      <a:lnTo>
                        <a:pt x="926" y="58"/>
                      </a:lnTo>
                      <a:lnTo>
                        <a:pt x="918" y="60"/>
                      </a:lnTo>
                      <a:lnTo>
                        <a:pt x="907" y="60"/>
                      </a:lnTo>
                      <a:lnTo>
                        <a:pt x="898" y="61"/>
                      </a:lnTo>
                      <a:lnTo>
                        <a:pt x="879" y="64"/>
                      </a:lnTo>
                      <a:lnTo>
                        <a:pt x="879" y="62"/>
                      </a:lnTo>
                      <a:lnTo>
                        <a:pt x="871" y="64"/>
                      </a:lnTo>
                      <a:lnTo>
                        <a:pt x="862" y="64"/>
                      </a:lnTo>
                      <a:lnTo>
                        <a:pt x="854" y="64"/>
                      </a:lnTo>
                      <a:lnTo>
                        <a:pt x="843" y="65"/>
                      </a:lnTo>
                      <a:lnTo>
                        <a:pt x="835" y="65"/>
                      </a:lnTo>
                      <a:lnTo>
                        <a:pt x="826" y="66"/>
                      </a:lnTo>
                      <a:lnTo>
                        <a:pt x="815" y="66"/>
                      </a:lnTo>
                      <a:lnTo>
                        <a:pt x="807" y="66"/>
                      </a:lnTo>
                      <a:lnTo>
                        <a:pt x="799" y="66"/>
                      </a:lnTo>
                      <a:lnTo>
                        <a:pt x="787" y="68"/>
                      </a:lnTo>
                      <a:lnTo>
                        <a:pt x="779" y="68"/>
                      </a:lnTo>
                      <a:lnTo>
                        <a:pt x="771" y="68"/>
                      </a:lnTo>
                      <a:lnTo>
                        <a:pt x="760" y="68"/>
                      </a:lnTo>
                      <a:lnTo>
                        <a:pt x="751" y="69"/>
                      </a:lnTo>
                      <a:lnTo>
                        <a:pt x="740" y="69"/>
                      </a:lnTo>
                      <a:lnTo>
                        <a:pt x="732" y="69"/>
                      </a:lnTo>
                      <a:lnTo>
                        <a:pt x="721" y="71"/>
                      </a:lnTo>
                      <a:lnTo>
                        <a:pt x="713" y="71"/>
                      </a:lnTo>
                      <a:lnTo>
                        <a:pt x="702" y="71"/>
                      </a:lnTo>
                      <a:lnTo>
                        <a:pt x="693" y="71"/>
                      </a:lnTo>
                      <a:lnTo>
                        <a:pt x="682" y="71"/>
                      </a:lnTo>
                      <a:lnTo>
                        <a:pt x="674" y="71"/>
                      </a:lnTo>
                      <a:lnTo>
                        <a:pt x="663" y="72"/>
                      </a:lnTo>
                      <a:lnTo>
                        <a:pt x="654" y="72"/>
                      </a:lnTo>
                      <a:lnTo>
                        <a:pt x="646" y="72"/>
                      </a:lnTo>
                      <a:lnTo>
                        <a:pt x="638" y="72"/>
                      </a:lnTo>
                      <a:lnTo>
                        <a:pt x="627" y="72"/>
                      </a:lnTo>
                      <a:lnTo>
                        <a:pt x="618" y="72"/>
                      </a:lnTo>
                      <a:lnTo>
                        <a:pt x="610" y="72"/>
                      </a:lnTo>
                      <a:lnTo>
                        <a:pt x="591" y="72"/>
                      </a:lnTo>
                      <a:lnTo>
                        <a:pt x="574" y="72"/>
                      </a:lnTo>
                      <a:lnTo>
                        <a:pt x="557" y="72"/>
                      </a:lnTo>
                      <a:lnTo>
                        <a:pt x="541" y="72"/>
                      </a:lnTo>
                      <a:lnTo>
                        <a:pt x="524" y="72"/>
                      </a:lnTo>
                      <a:lnTo>
                        <a:pt x="505" y="72"/>
                      </a:lnTo>
                      <a:lnTo>
                        <a:pt x="488" y="71"/>
                      </a:lnTo>
                      <a:lnTo>
                        <a:pt x="469" y="71"/>
                      </a:lnTo>
                      <a:lnTo>
                        <a:pt x="449" y="71"/>
                      </a:lnTo>
                      <a:lnTo>
                        <a:pt x="433" y="69"/>
                      </a:lnTo>
                      <a:lnTo>
                        <a:pt x="413" y="68"/>
                      </a:lnTo>
                      <a:lnTo>
                        <a:pt x="394" y="68"/>
                      </a:lnTo>
                      <a:lnTo>
                        <a:pt x="374" y="68"/>
                      </a:lnTo>
                      <a:lnTo>
                        <a:pt x="355" y="66"/>
                      </a:lnTo>
                      <a:lnTo>
                        <a:pt x="336" y="65"/>
                      </a:lnTo>
                      <a:lnTo>
                        <a:pt x="316" y="64"/>
                      </a:lnTo>
                      <a:lnTo>
                        <a:pt x="297" y="64"/>
                      </a:lnTo>
                      <a:lnTo>
                        <a:pt x="277" y="62"/>
                      </a:lnTo>
                      <a:lnTo>
                        <a:pt x="258" y="61"/>
                      </a:lnTo>
                      <a:lnTo>
                        <a:pt x="238" y="60"/>
                      </a:lnTo>
                      <a:lnTo>
                        <a:pt x="219" y="58"/>
                      </a:lnTo>
                      <a:lnTo>
                        <a:pt x="202" y="58"/>
                      </a:lnTo>
                      <a:lnTo>
                        <a:pt x="183" y="55"/>
                      </a:lnTo>
                      <a:lnTo>
                        <a:pt x="164" y="55"/>
                      </a:lnTo>
                      <a:lnTo>
                        <a:pt x="144" y="54"/>
                      </a:lnTo>
                      <a:lnTo>
                        <a:pt x="125" y="51"/>
                      </a:lnTo>
                      <a:lnTo>
                        <a:pt x="108" y="51"/>
                      </a:lnTo>
                      <a:lnTo>
                        <a:pt x="92" y="50"/>
                      </a:lnTo>
                      <a:lnTo>
                        <a:pt x="72" y="47"/>
                      </a:lnTo>
                      <a:lnTo>
                        <a:pt x="55" y="46"/>
                      </a:lnTo>
                      <a:lnTo>
                        <a:pt x="39" y="44"/>
                      </a:lnTo>
                      <a:lnTo>
                        <a:pt x="0" y="42"/>
                      </a:lnTo>
                      <a:lnTo>
                        <a:pt x="0" y="40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0" name="Freeform 135"/>
                <p:cNvSpPr>
                  <a:spLocks/>
                </p:cNvSpPr>
                <p:nvPr/>
              </p:nvSpPr>
              <p:spPr bwMode="auto">
                <a:xfrm>
                  <a:off x="2847" y="3386"/>
                  <a:ext cx="987" cy="79"/>
                </a:xfrm>
                <a:custGeom>
                  <a:avLst/>
                  <a:gdLst>
                    <a:gd name="T0" fmla="*/ 78 w 987"/>
                    <a:gd name="T1" fmla="*/ 25 h 79"/>
                    <a:gd name="T2" fmla="*/ 114 w 987"/>
                    <a:gd name="T3" fmla="*/ 33 h 79"/>
                    <a:gd name="T4" fmla="*/ 150 w 987"/>
                    <a:gd name="T5" fmla="*/ 40 h 79"/>
                    <a:gd name="T6" fmla="*/ 189 w 987"/>
                    <a:gd name="T7" fmla="*/ 47 h 79"/>
                    <a:gd name="T8" fmla="*/ 231 w 987"/>
                    <a:gd name="T9" fmla="*/ 53 h 79"/>
                    <a:gd name="T10" fmla="*/ 272 w 987"/>
                    <a:gd name="T11" fmla="*/ 57 h 79"/>
                    <a:gd name="T12" fmla="*/ 317 w 987"/>
                    <a:gd name="T13" fmla="*/ 63 h 79"/>
                    <a:gd name="T14" fmla="*/ 358 w 987"/>
                    <a:gd name="T15" fmla="*/ 67 h 79"/>
                    <a:gd name="T16" fmla="*/ 406 w 987"/>
                    <a:gd name="T17" fmla="*/ 70 h 79"/>
                    <a:gd name="T18" fmla="*/ 450 w 987"/>
                    <a:gd name="T19" fmla="*/ 73 h 79"/>
                    <a:gd name="T20" fmla="*/ 497 w 987"/>
                    <a:gd name="T21" fmla="*/ 75 h 79"/>
                    <a:gd name="T22" fmla="*/ 542 w 987"/>
                    <a:gd name="T23" fmla="*/ 77 h 79"/>
                    <a:gd name="T24" fmla="*/ 589 w 987"/>
                    <a:gd name="T25" fmla="*/ 77 h 79"/>
                    <a:gd name="T26" fmla="*/ 636 w 987"/>
                    <a:gd name="T27" fmla="*/ 78 h 79"/>
                    <a:gd name="T28" fmla="*/ 680 w 987"/>
                    <a:gd name="T29" fmla="*/ 78 h 79"/>
                    <a:gd name="T30" fmla="*/ 725 w 987"/>
                    <a:gd name="T31" fmla="*/ 77 h 79"/>
                    <a:gd name="T32" fmla="*/ 769 w 987"/>
                    <a:gd name="T33" fmla="*/ 75 h 79"/>
                    <a:gd name="T34" fmla="*/ 814 w 987"/>
                    <a:gd name="T35" fmla="*/ 74 h 79"/>
                    <a:gd name="T36" fmla="*/ 858 w 987"/>
                    <a:gd name="T37" fmla="*/ 71 h 79"/>
                    <a:gd name="T38" fmla="*/ 900 w 987"/>
                    <a:gd name="T39" fmla="*/ 68 h 79"/>
                    <a:gd name="T40" fmla="*/ 986 w 987"/>
                    <a:gd name="T41" fmla="*/ 60 h 79"/>
                    <a:gd name="T42" fmla="*/ 964 w 987"/>
                    <a:gd name="T43" fmla="*/ 57 h 79"/>
                    <a:gd name="T44" fmla="*/ 917 w 987"/>
                    <a:gd name="T45" fmla="*/ 51 h 79"/>
                    <a:gd name="T46" fmla="*/ 867 w 987"/>
                    <a:gd name="T47" fmla="*/ 44 h 79"/>
                    <a:gd name="T48" fmla="*/ 817 w 987"/>
                    <a:gd name="T49" fmla="*/ 37 h 79"/>
                    <a:gd name="T50" fmla="*/ 764 w 987"/>
                    <a:gd name="T51" fmla="*/ 30 h 79"/>
                    <a:gd name="T52" fmla="*/ 708 w 987"/>
                    <a:gd name="T53" fmla="*/ 25 h 79"/>
                    <a:gd name="T54" fmla="*/ 655 w 987"/>
                    <a:gd name="T55" fmla="*/ 19 h 79"/>
                    <a:gd name="T56" fmla="*/ 600 w 987"/>
                    <a:gd name="T57" fmla="*/ 15 h 79"/>
                    <a:gd name="T58" fmla="*/ 547 w 987"/>
                    <a:gd name="T59" fmla="*/ 11 h 79"/>
                    <a:gd name="T60" fmla="*/ 492 w 987"/>
                    <a:gd name="T61" fmla="*/ 8 h 79"/>
                    <a:gd name="T62" fmla="*/ 439 w 987"/>
                    <a:gd name="T63" fmla="*/ 5 h 79"/>
                    <a:gd name="T64" fmla="*/ 386 w 987"/>
                    <a:gd name="T65" fmla="*/ 3 h 79"/>
                    <a:gd name="T66" fmla="*/ 336 w 987"/>
                    <a:gd name="T67" fmla="*/ 1 h 79"/>
                    <a:gd name="T68" fmla="*/ 286 w 987"/>
                    <a:gd name="T69" fmla="*/ 0 h 79"/>
                    <a:gd name="T70" fmla="*/ 269 w 987"/>
                    <a:gd name="T71" fmla="*/ 1 h 79"/>
                    <a:gd name="T72" fmla="*/ 253 w 987"/>
                    <a:gd name="T73" fmla="*/ 3 h 79"/>
                    <a:gd name="T74" fmla="*/ 236 w 987"/>
                    <a:gd name="T75" fmla="*/ 4 h 79"/>
                    <a:gd name="T76" fmla="*/ 217 w 987"/>
                    <a:gd name="T77" fmla="*/ 4 h 79"/>
                    <a:gd name="T78" fmla="*/ 197 w 987"/>
                    <a:gd name="T79" fmla="*/ 5 h 79"/>
                    <a:gd name="T80" fmla="*/ 178 w 987"/>
                    <a:gd name="T81" fmla="*/ 5 h 79"/>
                    <a:gd name="T82" fmla="*/ 158 w 987"/>
                    <a:gd name="T83" fmla="*/ 7 h 79"/>
                    <a:gd name="T84" fmla="*/ 139 w 987"/>
                    <a:gd name="T85" fmla="*/ 7 h 79"/>
                    <a:gd name="T86" fmla="*/ 122 w 987"/>
                    <a:gd name="T87" fmla="*/ 8 h 79"/>
                    <a:gd name="T88" fmla="*/ 103 w 987"/>
                    <a:gd name="T89" fmla="*/ 8 h 79"/>
                    <a:gd name="T90" fmla="*/ 83 w 987"/>
                    <a:gd name="T91" fmla="*/ 8 h 79"/>
                    <a:gd name="T92" fmla="*/ 64 w 987"/>
                    <a:gd name="T93" fmla="*/ 10 h 79"/>
                    <a:gd name="T94" fmla="*/ 47 w 987"/>
                    <a:gd name="T95" fmla="*/ 10 h 79"/>
                    <a:gd name="T96" fmla="*/ 28 w 987"/>
                    <a:gd name="T97" fmla="*/ 10 h 79"/>
                    <a:gd name="T98" fmla="*/ 0 w 987"/>
                    <a:gd name="T99" fmla="*/ 10 h 7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79">
                      <a:moveTo>
                        <a:pt x="61" y="21"/>
                      </a:moveTo>
                      <a:lnTo>
                        <a:pt x="78" y="25"/>
                      </a:lnTo>
                      <a:lnTo>
                        <a:pt x="94" y="29"/>
                      </a:lnTo>
                      <a:lnTo>
                        <a:pt x="114" y="33"/>
                      </a:lnTo>
                      <a:lnTo>
                        <a:pt x="131" y="37"/>
                      </a:lnTo>
                      <a:lnTo>
                        <a:pt x="150" y="40"/>
                      </a:lnTo>
                      <a:lnTo>
                        <a:pt x="169" y="42"/>
                      </a:lnTo>
                      <a:lnTo>
                        <a:pt x="189" y="47"/>
                      </a:lnTo>
                      <a:lnTo>
                        <a:pt x="208" y="49"/>
                      </a:lnTo>
                      <a:lnTo>
                        <a:pt x="231" y="53"/>
                      </a:lnTo>
                      <a:lnTo>
                        <a:pt x="250" y="55"/>
                      </a:lnTo>
                      <a:lnTo>
                        <a:pt x="272" y="57"/>
                      </a:lnTo>
                      <a:lnTo>
                        <a:pt x="294" y="60"/>
                      </a:lnTo>
                      <a:lnTo>
                        <a:pt x="317" y="63"/>
                      </a:lnTo>
                      <a:lnTo>
                        <a:pt x="339" y="64"/>
                      </a:lnTo>
                      <a:lnTo>
                        <a:pt x="358" y="67"/>
                      </a:lnTo>
                      <a:lnTo>
                        <a:pt x="381" y="68"/>
                      </a:lnTo>
                      <a:lnTo>
                        <a:pt x="406" y="70"/>
                      </a:lnTo>
                      <a:lnTo>
                        <a:pt x="428" y="71"/>
                      </a:lnTo>
                      <a:lnTo>
                        <a:pt x="450" y="73"/>
                      </a:lnTo>
                      <a:lnTo>
                        <a:pt x="472" y="74"/>
                      </a:lnTo>
                      <a:lnTo>
                        <a:pt x="497" y="75"/>
                      </a:lnTo>
                      <a:lnTo>
                        <a:pt x="519" y="75"/>
                      </a:lnTo>
                      <a:lnTo>
                        <a:pt x="542" y="77"/>
                      </a:lnTo>
                      <a:lnTo>
                        <a:pt x="567" y="77"/>
                      </a:lnTo>
                      <a:lnTo>
                        <a:pt x="589" y="77"/>
                      </a:lnTo>
                      <a:lnTo>
                        <a:pt x="611" y="78"/>
                      </a:lnTo>
                      <a:lnTo>
                        <a:pt x="636" y="78"/>
                      </a:lnTo>
                      <a:lnTo>
                        <a:pt x="658" y="78"/>
                      </a:lnTo>
                      <a:lnTo>
                        <a:pt x="680" y="78"/>
                      </a:lnTo>
                      <a:lnTo>
                        <a:pt x="703" y="77"/>
                      </a:lnTo>
                      <a:lnTo>
                        <a:pt x="725" y="77"/>
                      </a:lnTo>
                      <a:lnTo>
                        <a:pt x="747" y="77"/>
                      </a:lnTo>
                      <a:lnTo>
                        <a:pt x="769" y="75"/>
                      </a:lnTo>
                      <a:lnTo>
                        <a:pt x="792" y="74"/>
                      </a:lnTo>
                      <a:lnTo>
                        <a:pt x="814" y="74"/>
                      </a:lnTo>
                      <a:lnTo>
                        <a:pt x="836" y="73"/>
                      </a:lnTo>
                      <a:lnTo>
                        <a:pt x="858" y="71"/>
                      </a:lnTo>
                      <a:lnTo>
                        <a:pt x="878" y="70"/>
                      </a:lnTo>
                      <a:lnTo>
                        <a:pt x="900" y="68"/>
                      </a:lnTo>
                      <a:lnTo>
                        <a:pt x="919" y="67"/>
                      </a:lnTo>
                      <a:lnTo>
                        <a:pt x="986" y="60"/>
                      </a:lnTo>
                      <a:lnTo>
                        <a:pt x="986" y="62"/>
                      </a:lnTo>
                      <a:lnTo>
                        <a:pt x="964" y="57"/>
                      </a:lnTo>
                      <a:lnTo>
                        <a:pt x="942" y="53"/>
                      </a:lnTo>
                      <a:lnTo>
                        <a:pt x="917" y="51"/>
                      </a:lnTo>
                      <a:lnTo>
                        <a:pt x="892" y="47"/>
                      </a:lnTo>
                      <a:lnTo>
                        <a:pt x="867" y="44"/>
                      </a:lnTo>
                      <a:lnTo>
                        <a:pt x="842" y="40"/>
                      </a:lnTo>
                      <a:lnTo>
                        <a:pt x="817" y="37"/>
                      </a:lnTo>
                      <a:lnTo>
                        <a:pt x="792" y="33"/>
                      </a:lnTo>
                      <a:lnTo>
                        <a:pt x="764" y="30"/>
                      </a:lnTo>
                      <a:lnTo>
                        <a:pt x="736" y="27"/>
                      </a:lnTo>
                      <a:lnTo>
                        <a:pt x="708" y="25"/>
                      </a:lnTo>
                      <a:lnTo>
                        <a:pt x="683" y="22"/>
                      </a:lnTo>
                      <a:lnTo>
                        <a:pt x="655" y="19"/>
                      </a:lnTo>
                      <a:lnTo>
                        <a:pt x="628" y="18"/>
                      </a:lnTo>
                      <a:lnTo>
                        <a:pt x="600" y="15"/>
                      </a:lnTo>
                      <a:lnTo>
                        <a:pt x="572" y="12"/>
                      </a:lnTo>
                      <a:lnTo>
                        <a:pt x="547" y="11"/>
                      </a:lnTo>
                      <a:lnTo>
                        <a:pt x="519" y="10"/>
                      </a:lnTo>
                      <a:lnTo>
                        <a:pt x="492" y="8"/>
                      </a:lnTo>
                      <a:lnTo>
                        <a:pt x="464" y="5"/>
                      </a:lnTo>
                      <a:lnTo>
                        <a:pt x="439" y="5"/>
                      </a:lnTo>
                      <a:lnTo>
                        <a:pt x="411" y="4"/>
                      </a:lnTo>
                      <a:lnTo>
                        <a:pt x="386" y="3"/>
                      </a:lnTo>
                      <a:lnTo>
                        <a:pt x="361" y="1"/>
                      </a:lnTo>
                      <a:lnTo>
                        <a:pt x="336" y="1"/>
                      </a:lnTo>
                      <a:lnTo>
                        <a:pt x="286" y="1"/>
                      </a:lnTo>
                      <a:lnTo>
                        <a:pt x="286" y="0"/>
                      </a:lnTo>
                      <a:lnTo>
                        <a:pt x="278" y="1"/>
                      </a:lnTo>
                      <a:lnTo>
                        <a:pt x="269" y="1"/>
                      </a:lnTo>
                      <a:lnTo>
                        <a:pt x="261" y="1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4"/>
                      </a:lnTo>
                      <a:lnTo>
                        <a:pt x="225" y="4"/>
                      </a:lnTo>
                      <a:lnTo>
                        <a:pt x="217" y="4"/>
                      </a:lnTo>
                      <a:lnTo>
                        <a:pt x="208" y="4"/>
                      </a:lnTo>
                      <a:lnTo>
                        <a:pt x="197" y="5"/>
                      </a:lnTo>
                      <a:lnTo>
                        <a:pt x="189" y="5"/>
                      </a:lnTo>
                      <a:lnTo>
                        <a:pt x="178" y="5"/>
                      </a:lnTo>
                      <a:lnTo>
                        <a:pt x="169" y="5"/>
                      </a:lnTo>
                      <a:lnTo>
                        <a:pt x="158" y="7"/>
                      </a:lnTo>
                      <a:lnTo>
                        <a:pt x="150" y="7"/>
                      </a:lnTo>
                      <a:lnTo>
                        <a:pt x="139" y="7"/>
                      </a:lnTo>
                      <a:lnTo>
                        <a:pt x="131" y="8"/>
                      </a:lnTo>
                      <a:lnTo>
                        <a:pt x="122" y="8"/>
                      </a:lnTo>
                      <a:lnTo>
                        <a:pt x="111" y="8"/>
                      </a:lnTo>
                      <a:lnTo>
                        <a:pt x="103" y="8"/>
                      </a:lnTo>
                      <a:lnTo>
                        <a:pt x="94" y="8"/>
                      </a:lnTo>
                      <a:lnTo>
                        <a:pt x="83" y="8"/>
                      </a:lnTo>
                      <a:lnTo>
                        <a:pt x="75" y="10"/>
                      </a:lnTo>
                      <a:lnTo>
                        <a:pt x="64" y="10"/>
                      </a:lnTo>
                      <a:lnTo>
                        <a:pt x="56" y="10"/>
                      </a:lnTo>
                      <a:lnTo>
                        <a:pt x="47" y="10"/>
                      </a:lnTo>
                      <a:lnTo>
                        <a:pt x="39" y="10"/>
                      </a:lnTo>
                      <a:lnTo>
                        <a:pt x="28" y="10"/>
                      </a:lnTo>
                      <a:lnTo>
                        <a:pt x="19" y="10"/>
                      </a:lnTo>
                      <a:lnTo>
                        <a:pt x="0" y="10"/>
                      </a:lnTo>
                      <a:lnTo>
                        <a:pt x="61" y="2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1" name="Freeform 136"/>
                <p:cNvSpPr>
                  <a:spLocks/>
                </p:cNvSpPr>
                <p:nvPr/>
              </p:nvSpPr>
              <p:spPr bwMode="auto">
                <a:xfrm>
                  <a:off x="3191" y="3309"/>
                  <a:ext cx="450" cy="43"/>
                </a:xfrm>
                <a:custGeom>
                  <a:avLst/>
                  <a:gdLst>
                    <a:gd name="T0" fmla="*/ 16 w 450"/>
                    <a:gd name="T1" fmla="*/ 11 h 43"/>
                    <a:gd name="T2" fmla="*/ 40 w 450"/>
                    <a:gd name="T3" fmla="*/ 10 h 43"/>
                    <a:gd name="T4" fmla="*/ 66 w 450"/>
                    <a:gd name="T5" fmla="*/ 11 h 43"/>
                    <a:gd name="T6" fmla="*/ 91 w 450"/>
                    <a:gd name="T7" fmla="*/ 12 h 43"/>
                    <a:gd name="T8" fmla="*/ 115 w 450"/>
                    <a:gd name="T9" fmla="*/ 14 h 43"/>
                    <a:gd name="T10" fmla="*/ 141 w 450"/>
                    <a:gd name="T11" fmla="*/ 18 h 43"/>
                    <a:gd name="T12" fmla="*/ 155 w 450"/>
                    <a:gd name="T13" fmla="*/ 21 h 43"/>
                    <a:gd name="T14" fmla="*/ 172 w 450"/>
                    <a:gd name="T15" fmla="*/ 23 h 43"/>
                    <a:gd name="T16" fmla="*/ 189 w 450"/>
                    <a:gd name="T17" fmla="*/ 26 h 43"/>
                    <a:gd name="T18" fmla="*/ 204 w 450"/>
                    <a:gd name="T19" fmla="*/ 28 h 43"/>
                    <a:gd name="T20" fmla="*/ 220 w 450"/>
                    <a:gd name="T21" fmla="*/ 29 h 43"/>
                    <a:gd name="T22" fmla="*/ 239 w 450"/>
                    <a:gd name="T23" fmla="*/ 31 h 43"/>
                    <a:gd name="T24" fmla="*/ 254 w 450"/>
                    <a:gd name="T25" fmla="*/ 32 h 43"/>
                    <a:gd name="T26" fmla="*/ 267 w 450"/>
                    <a:gd name="T27" fmla="*/ 34 h 43"/>
                    <a:gd name="T28" fmla="*/ 281 w 450"/>
                    <a:gd name="T29" fmla="*/ 37 h 43"/>
                    <a:gd name="T30" fmla="*/ 298 w 450"/>
                    <a:gd name="T31" fmla="*/ 41 h 43"/>
                    <a:gd name="T32" fmla="*/ 320 w 450"/>
                    <a:gd name="T33" fmla="*/ 42 h 43"/>
                    <a:gd name="T34" fmla="*/ 344 w 450"/>
                    <a:gd name="T35" fmla="*/ 42 h 43"/>
                    <a:gd name="T36" fmla="*/ 369 w 450"/>
                    <a:gd name="T37" fmla="*/ 41 h 43"/>
                    <a:gd name="T38" fmla="*/ 392 w 450"/>
                    <a:gd name="T39" fmla="*/ 39 h 43"/>
                    <a:gd name="T40" fmla="*/ 414 w 450"/>
                    <a:gd name="T41" fmla="*/ 35 h 43"/>
                    <a:gd name="T42" fmla="*/ 427 w 450"/>
                    <a:gd name="T43" fmla="*/ 32 h 43"/>
                    <a:gd name="T44" fmla="*/ 446 w 450"/>
                    <a:gd name="T45" fmla="*/ 31 h 43"/>
                    <a:gd name="T46" fmla="*/ 449 w 450"/>
                    <a:gd name="T47" fmla="*/ 30 h 43"/>
                    <a:gd name="T48" fmla="*/ 448 w 450"/>
                    <a:gd name="T49" fmla="*/ 28 h 43"/>
                    <a:gd name="T50" fmla="*/ 440 w 450"/>
                    <a:gd name="T51" fmla="*/ 25 h 43"/>
                    <a:gd name="T52" fmla="*/ 417 w 450"/>
                    <a:gd name="T53" fmla="*/ 18 h 43"/>
                    <a:gd name="T54" fmla="*/ 392 w 450"/>
                    <a:gd name="T55" fmla="*/ 13 h 43"/>
                    <a:gd name="T56" fmla="*/ 366 w 450"/>
                    <a:gd name="T57" fmla="*/ 8 h 43"/>
                    <a:gd name="T58" fmla="*/ 342 w 450"/>
                    <a:gd name="T59" fmla="*/ 5 h 43"/>
                    <a:gd name="T60" fmla="*/ 320 w 450"/>
                    <a:gd name="T61" fmla="*/ 3 h 43"/>
                    <a:gd name="T62" fmla="*/ 303 w 450"/>
                    <a:gd name="T63" fmla="*/ 2 h 43"/>
                    <a:gd name="T64" fmla="*/ 285 w 450"/>
                    <a:gd name="T65" fmla="*/ 1 h 43"/>
                    <a:gd name="T66" fmla="*/ 265 w 450"/>
                    <a:gd name="T67" fmla="*/ 0 h 43"/>
                    <a:gd name="T68" fmla="*/ 247 w 450"/>
                    <a:gd name="T69" fmla="*/ 0 h 43"/>
                    <a:gd name="T70" fmla="*/ 229 w 450"/>
                    <a:gd name="T71" fmla="*/ 0 h 43"/>
                    <a:gd name="T72" fmla="*/ 206 w 450"/>
                    <a:gd name="T73" fmla="*/ 1 h 43"/>
                    <a:gd name="T74" fmla="*/ 194 w 450"/>
                    <a:gd name="T75" fmla="*/ 2 h 43"/>
                    <a:gd name="T76" fmla="*/ 181 w 450"/>
                    <a:gd name="T77" fmla="*/ 4 h 43"/>
                    <a:gd name="T78" fmla="*/ 168 w 450"/>
                    <a:gd name="T79" fmla="*/ 5 h 43"/>
                    <a:gd name="T80" fmla="*/ 154 w 450"/>
                    <a:gd name="T81" fmla="*/ 6 h 43"/>
                    <a:gd name="T82" fmla="*/ 141 w 450"/>
                    <a:gd name="T83" fmla="*/ 6 h 43"/>
                    <a:gd name="T84" fmla="*/ 122 w 450"/>
                    <a:gd name="T85" fmla="*/ 5 h 43"/>
                    <a:gd name="T86" fmla="*/ 101 w 450"/>
                    <a:gd name="T87" fmla="*/ 3 h 43"/>
                    <a:gd name="T88" fmla="*/ 78 w 450"/>
                    <a:gd name="T89" fmla="*/ 1 h 43"/>
                    <a:gd name="T90" fmla="*/ 54 w 450"/>
                    <a:gd name="T91" fmla="*/ 0 h 43"/>
                    <a:gd name="T92" fmla="*/ 32 w 450"/>
                    <a:gd name="T93" fmla="*/ 0 h 43"/>
                    <a:gd name="T94" fmla="*/ 3 w 450"/>
                    <a:gd name="T95" fmla="*/ 1 h 43"/>
                    <a:gd name="T96" fmla="*/ 5 w 450"/>
                    <a:gd name="T97" fmla="*/ 3 h 43"/>
                    <a:gd name="T98" fmla="*/ 5 w 450"/>
                    <a:gd name="T99" fmla="*/ 6 h 43"/>
                    <a:gd name="T100" fmla="*/ 4 w 450"/>
                    <a:gd name="T101" fmla="*/ 9 h 43"/>
                    <a:gd name="T102" fmla="*/ 3 w 450"/>
                    <a:gd name="T103" fmla="*/ 11 h 4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450" h="43">
                      <a:moveTo>
                        <a:pt x="0" y="12"/>
                      </a:moveTo>
                      <a:lnTo>
                        <a:pt x="8" y="11"/>
                      </a:lnTo>
                      <a:lnTo>
                        <a:pt x="16" y="11"/>
                      </a:lnTo>
                      <a:lnTo>
                        <a:pt x="23" y="11"/>
                      </a:lnTo>
                      <a:lnTo>
                        <a:pt x="31" y="10"/>
                      </a:lnTo>
                      <a:lnTo>
                        <a:pt x="40" y="10"/>
                      </a:lnTo>
                      <a:lnTo>
                        <a:pt x="48" y="10"/>
                      </a:lnTo>
                      <a:lnTo>
                        <a:pt x="57" y="10"/>
                      </a:lnTo>
                      <a:lnTo>
                        <a:pt x="66" y="11"/>
                      </a:lnTo>
                      <a:lnTo>
                        <a:pt x="74" y="11"/>
                      </a:lnTo>
                      <a:lnTo>
                        <a:pt x="83" y="11"/>
                      </a:lnTo>
                      <a:lnTo>
                        <a:pt x="91" y="12"/>
                      </a:lnTo>
                      <a:lnTo>
                        <a:pt x="100" y="12"/>
                      </a:lnTo>
                      <a:lnTo>
                        <a:pt x="107" y="13"/>
                      </a:lnTo>
                      <a:lnTo>
                        <a:pt x="115" y="14"/>
                      </a:lnTo>
                      <a:lnTo>
                        <a:pt x="131" y="17"/>
                      </a:lnTo>
                      <a:lnTo>
                        <a:pt x="136" y="18"/>
                      </a:lnTo>
                      <a:lnTo>
                        <a:pt x="141" y="18"/>
                      </a:lnTo>
                      <a:lnTo>
                        <a:pt x="146" y="20"/>
                      </a:lnTo>
                      <a:lnTo>
                        <a:pt x="150" y="20"/>
                      </a:lnTo>
                      <a:lnTo>
                        <a:pt x="155" y="21"/>
                      </a:lnTo>
                      <a:lnTo>
                        <a:pt x="162" y="21"/>
                      </a:lnTo>
                      <a:lnTo>
                        <a:pt x="167" y="22"/>
                      </a:lnTo>
                      <a:lnTo>
                        <a:pt x="172" y="23"/>
                      </a:lnTo>
                      <a:lnTo>
                        <a:pt x="177" y="24"/>
                      </a:lnTo>
                      <a:lnTo>
                        <a:pt x="182" y="25"/>
                      </a:lnTo>
                      <a:lnTo>
                        <a:pt x="189" y="26"/>
                      </a:lnTo>
                      <a:lnTo>
                        <a:pt x="194" y="26"/>
                      </a:lnTo>
                      <a:lnTo>
                        <a:pt x="199" y="27"/>
                      </a:lnTo>
                      <a:lnTo>
                        <a:pt x="204" y="28"/>
                      </a:lnTo>
                      <a:lnTo>
                        <a:pt x="210" y="28"/>
                      </a:lnTo>
                      <a:lnTo>
                        <a:pt x="215" y="29"/>
                      </a:lnTo>
                      <a:lnTo>
                        <a:pt x="220" y="29"/>
                      </a:lnTo>
                      <a:lnTo>
                        <a:pt x="232" y="30"/>
                      </a:lnTo>
                      <a:lnTo>
                        <a:pt x="235" y="30"/>
                      </a:lnTo>
                      <a:lnTo>
                        <a:pt x="239" y="31"/>
                      </a:lnTo>
                      <a:lnTo>
                        <a:pt x="245" y="31"/>
                      </a:lnTo>
                      <a:lnTo>
                        <a:pt x="248" y="32"/>
                      </a:lnTo>
                      <a:lnTo>
                        <a:pt x="254" y="32"/>
                      </a:lnTo>
                      <a:lnTo>
                        <a:pt x="257" y="33"/>
                      </a:lnTo>
                      <a:lnTo>
                        <a:pt x="263" y="34"/>
                      </a:lnTo>
                      <a:lnTo>
                        <a:pt x="267" y="34"/>
                      </a:lnTo>
                      <a:lnTo>
                        <a:pt x="272" y="35"/>
                      </a:lnTo>
                      <a:lnTo>
                        <a:pt x="276" y="36"/>
                      </a:lnTo>
                      <a:lnTo>
                        <a:pt x="281" y="37"/>
                      </a:lnTo>
                      <a:lnTo>
                        <a:pt x="285" y="38"/>
                      </a:lnTo>
                      <a:lnTo>
                        <a:pt x="289" y="39"/>
                      </a:lnTo>
                      <a:lnTo>
                        <a:pt x="298" y="41"/>
                      </a:lnTo>
                      <a:lnTo>
                        <a:pt x="304" y="41"/>
                      </a:lnTo>
                      <a:lnTo>
                        <a:pt x="312" y="41"/>
                      </a:lnTo>
                      <a:lnTo>
                        <a:pt x="320" y="42"/>
                      </a:lnTo>
                      <a:lnTo>
                        <a:pt x="327" y="42"/>
                      </a:lnTo>
                      <a:lnTo>
                        <a:pt x="335" y="42"/>
                      </a:lnTo>
                      <a:lnTo>
                        <a:pt x="344" y="42"/>
                      </a:lnTo>
                      <a:lnTo>
                        <a:pt x="352" y="42"/>
                      </a:lnTo>
                      <a:lnTo>
                        <a:pt x="360" y="41"/>
                      </a:lnTo>
                      <a:lnTo>
                        <a:pt x="369" y="41"/>
                      </a:lnTo>
                      <a:lnTo>
                        <a:pt x="377" y="40"/>
                      </a:lnTo>
                      <a:lnTo>
                        <a:pt x="384" y="40"/>
                      </a:lnTo>
                      <a:lnTo>
                        <a:pt x="392" y="39"/>
                      </a:lnTo>
                      <a:lnTo>
                        <a:pt x="400" y="38"/>
                      </a:lnTo>
                      <a:lnTo>
                        <a:pt x="414" y="36"/>
                      </a:lnTo>
                      <a:lnTo>
                        <a:pt x="414" y="35"/>
                      </a:lnTo>
                      <a:lnTo>
                        <a:pt x="418" y="34"/>
                      </a:lnTo>
                      <a:lnTo>
                        <a:pt x="423" y="33"/>
                      </a:lnTo>
                      <a:lnTo>
                        <a:pt x="427" y="32"/>
                      </a:lnTo>
                      <a:lnTo>
                        <a:pt x="432" y="32"/>
                      </a:lnTo>
                      <a:lnTo>
                        <a:pt x="437" y="31"/>
                      </a:lnTo>
                      <a:lnTo>
                        <a:pt x="446" y="31"/>
                      </a:lnTo>
                      <a:lnTo>
                        <a:pt x="448" y="31"/>
                      </a:lnTo>
                      <a:lnTo>
                        <a:pt x="448" y="30"/>
                      </a:lnTo>
                      <a:lnTo>
                        <a:pt x="449" y="30"/>
                      </a:lnTo>
                      <a:lnTo>
                        <a:pt x="449" y="29"/>
                      </a:lnTo>
                      <a:lnTo>
                        <a:pt x="449" y="28"/>
                      </a:lnTo>
                      <a:lnTo>
                        <a:pt x="448" y="28"/>
                      </a:lnTo>
                      <a:lnTo>
                        <a:pt x="448" y="27"/>
                      </a:lnTo>
                      <a:lnTo>
                        <a:pt x="446" y="27"/>
                      </a:lnTo>
                      <a:lnTo>
                        <a:pt x="440" y="25"/>
                      </a:lnTo>
                      <a:lnTo>
                        <a:pt x="432" y="22"/>
                      </a:lnTo>
                      <a:lnTo>
                        <a:pt x="424" y="21"/>
                      </a:lnTo>
                      <a:lnTo>
                        <a:pt x="417" y="18"/>
                      </a:lnTo>
                      <a:lnTo>
                        <a:pt x="409" y="17"/>
                      </a:lnTo>
                      <a:lnTo>
                        <a:pt x="401" y="15"/>
                      </a:lnTo>
                      <a:lnTo>
                        <a:pt x="392" y="13"/>
                      </a:lnTo>
                      <a:lnTo>
                        <a:pt x="383" y="11"/>
                      </a:lnTo>
                      <a:lnTo>
                        <a:pt x="375" y="10"/>
                      </a:lnTo>
                      <a:lnTo>
                        <a:pt x="366" y="8"/>
                      </a:lnTo>
                      <a:lnTo>
                        <a:pt x="358" y="7"/>
                      </a:lnTo>
                      <a:lnTo>
                        <a:pt x="349" y="6"/>
                      </a:lnTo>
                      <a:lnTo>
                        <a:pt x="342" y="5"/>
                      </a:lnTo>
                      <a:lnTo>
                        <a:pt x="325" y="3"/>
                      </a:lnTo>
                      <a:lnTo>
                        <a:pt x="325" y="4"/>
                      </a:lnTo>
                      <a:lnTo>
                        <a:pt x="320" y="3"/>
                      </a:lnTo>
                      <a:lnTo>
                        <a:pt x="314" y="3"/>
                      </a:lnTo>
                      <a:lnTo>
                        <a:pt x="308" y="2"/>
                      </a:lnTo>
                      <a:lnTo>
                        <a:pt x="303" y="2"/>
                      </a:lnTo>
                      <a:lnTo>
                        <a:pt x="296" y="2"/>
                      </a:lnTo>
                      <a:lnTo>
                        <a:pt x="291" y="1"/>
                      </a:lnTo>
                      <a:lnTo>
                        <a:pt x="285" y="1"/>
                      </a:lnTo>
                      <a:lnTo>
                        <a:pt x="278" y="0"/>
                      </a:lnTo>
                      <a:lnTo>
                        <a:pt x="272" y="0"/>
                      </a:lnTo>
                      <a:lnTo>
                        <a:pt x="265" y="0"/>
                      </a:lnTo>
                      <a:lnTo>
                        <a:pt x="259" y="0"/>
                      </a:lnTo>
                      <a:lnTo>
                        <a:pt x="254" y="0"/>
                      </a:lnTo>
                      <a:lnTo>
                        <a:pt x="247" y="0"/>
                      </a:lnTo>
                      <a:lnTo>
                        <a:pt x="241" y="0"/>
                      </a:lnTo>
                      <a:lnTo>
                        <a:pt x="234" y="0"/>
                      </a:lnTo>
                      <a:lnTo>
                        <a:pt x="229" y="0"/>
                      </a:lnTo>
                      <a:lnTo>
                        <a:pt x="223" y="0"/>
                      </a:lnTo>
                      <a:lnTo>
                        <a:pt x="217" y="1"/>
                      </a:lnTo>
                      <a:lnTo>
                        <a:pt x="206" y="1"/>
                      </a:lnTo>
                      <a:lnTo>
                        <a:pt x="202" y="2"/>
                      </a:lnTo>
                      <a:lnTo>
                        <a:pt x="198" y="2"/>
                      </a:lnTo>
                      <a:lnTo>
                        <a:pt x="194" y="2"/>
                      </a:lnTo>
                      <a:lnTo>
                        <a:pt x="189" y="3"/>
                      </a:lnTo>
                      <a:lnTo>
                        <a:pt x="185" y="3"/>
                      </a:lnTo>
                      <a:lnTo>
                        <a:pt x="181" y="4"/>
                      </a:lnTo>
                      <a:lnTo>
                        <a:pt x="176" y="4"/>
                      </a:lnTo>
                      <a:lnTo>
                        <a:pt x="172" y="5"/>
                      </a:lnTo>
                      <a:lnTo>
                        <a:pt x="168" y="5"/>
                      </a:lnTo>
                      <a:lnTo>
                        <a:pt x="163" y="5"/>
                      </a:lnTo>
                      <a:lnTo>
                        <a:pt x="158" y="5"/>
                      </a:lnTo>
                      <a:lnTo>
                        <a:pt x="154" y="6"/>
                      </a:lnTo>
                      <a:lnTo>
                        <a:pt x="150" y="6"/>
                      </a:lnTo>
                      <a:lnTo>
                        <a:pt x="145" y="6"/>
                      </a:lnTo>
                      <a:lnTo>
                        <a:pt x="141" y="6"/>
                      </a:lnTo>
                      <a:lnTo>
                        <a:pt x="137" y="6"/>
                      </a:lnTo>
                      <a:lnTo>
                        <a:pt x="128" y="6"/>
                      </a:lnTo>
                      <a:lnTo>
                        <a:pt x="122" y="5"/>
                      </a:lnTo>
                      <a:lnTo>
                        <a:pt x="114" y="5"/>
                      </a:lnTo>
                      <a:lnTo>
                        <a:pt x="107" y="3"/>
                      </a:lnTo>
                      <a:lnTo>
                        <a:pt x="101" y="3"/>
                      </a:lnTo>
                      <a:lnTo>
                        <a:pt x="93" y="2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0" y="0"/>
                      </a:lnTo>
                      <a:lnTo>
                        <a:pt x="62" y="0"/>
                      </a:lnTo>
                      <a:lnTo>
                        <a:pt x="54" y="0"/>
                      </a:lnTo>
                      <a:lnTo>
                        <a:pt x="47" y="0"/>
                      </a:lnTo>
                      <a:lnTo>
                        <a:pt x="40" y="0"/>
                      </a:lnTo>
                      <a:lnTo>
                        <a:pt x="32" y="0"/>
                      </a:lnTo>
                      <a:lnTo>
                        <a:pt x="25" y="0"/>
                      </a:lnTo>
                      <a:lnTo>
                        <a:pt x="18" y="0"/>
                      </a:lnTo>
                      <a:lnTo>
                        <a:pt x="3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5" y="8"/>
                      </a:lnTo>
                      <a:lnTo>
                        <a:pt x="4" y="9"/>
                      </a:lnTo>
                      <a:lnTo>
                        <a:pt x="4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1" y="11"/>
                      </a:lnTo>
                      <a:lnTo>
                        <a:pt x="0" y="1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2" name="Freeform 137"/>
                <p:cNvSpPr>
                  <a:spLocks/>
                </p:cNvSpPr>
                <p:nvPr/>
              </p:nvSpPr>
              <p:spPr bwMode="auto">
                <a:xfrm>
                  <a:off x="4453" y="3305"/>
                  <a:ext cx="924" cy="59"/>
                </a:xfrm>
                <a:custGeom>
                  <a:avLst/>
                  <a:gdLst>
                    <a:gd name="T0" fmla="*/ 14 w 924"/>
                    <a:gd name="T1" fmla="*/ 36 h 59"/>
                    <a:gd name="T2" fmla="*/ 55 w 924"/>
                    <a:gd name="T3" fmla="*/ 45 h 59"/>
                    <a:gd name="T4" fmla="*/ 103 w 924"/>
                    <a:gd name="T5" fmla="*/ 49 h 59"/>
                    <a:gd name="T6" fmla="*/ 164 w 924"/>
                    <a:gd name="T7" fmla="*/ 51 h 59"/>
                    <a:gd name="T8" fmla="*/ 363 w 924"/>
                    <a:gd name="T9" fmla="*/ 49 h 59"/>
                    <a:gd name="T10" fmla="*/ 383 w 924"/>
                    <a:gd name="T11" fmla="*/ 49 h 59"/>
                    <a:gd name="T12" fmla="*/ 405 w 924"/>
                    <a:gd name="T13" fmla="*/ 49 h 59"/>
                    <a:gd name="T14" fmla="*/ 424 w 924"/>
                    <a:gd name="T15" fmla="*/ 49 h 59"/>
                    <a:gd name="T16" fmla="*/ 443 w 924"/>
                    <a:gd name="T17" fmla="*/ 49 h 59"/>
                    <a:gd name="T18" fmla="*/ 466 w 924"/>
                    <a:gd name="T19" fmla="*/ 49 h 59"/>
                    <a:gd name="T20" fmla="*/ 485 w 924"/>
                    <a:gd name="T21" fmla="*/ 49 h 59"/>
                    <a:gd name="T22" fmla="*/ 507 w 924"/>
                    <a:gd name="T23" fmla="*/ 50 h 59"/>
                    <a:gd name="T24" fmla="*/ 527 w 924"/>
                    <a:gd name="T25" fmla="*/ 50 h 59"/>
                    <a:gd name="T26" fmla="*/ 546 w 924"/>
                    <a:gd name="T27" fmla="*/ 51 h 59"/>
                    <a:gd name="T28" fmla="*/ 571 w 924"/>
                    <a:gd name="T29" fmla="*/ 51 h 59"/>
                    <a:gd name="T30" fmla="*/ 593 w 924"/>
                    <a:gd name="T31" fmla="*/ 55 h 59"/>
                    <a:gd name="T32" fmla="*/ 615 w 924"/>
                    <a:gd name="T33" fmla="*/ 57 h 59"/>
                    <a:gd name="T34" fmla="*/ 640 w 924"/>
                    <a:gd name="T35" fmla="*/ 58 h 59"/>
                    <a:gd name="T36" fmla="*/ 665 w 924"/>
                    <a:gd name="T37" fmla="*/ 57 h 59"/>
                    <a:gd name="T38" fmla="*/ 790 w 924"/>
                    <a:gd name="T39" fmla="*/ 50 h 59"/>
                    <a:gd name="T40" fmla="*/ 823 w 924"/>
                    <a:gd name="T41" fmla="*/ 47 h 59"/>
                    <a:gd name="T42" fmla="*/ 859 w 924"/>
                    <a:gd name="T43" fmla="*/ 43 h 59"/>
                    <a:gd name="T44" fmla="*/ 893 w 924"/>
                    <a:gd name="T45" fmla="*/ 38 h 59"/>
                    <a:gd name="T46" fmla="*/ 906 w 924"/>
                    <a:gd name="T47" fmla="*/ 31 h 59"/>
                    <a:gd name="T48" fmla="*/ 854 w 924"/>
                    <a:gd name="T49" fmla="*/ 31 h 59"/>
                    <a:gd name="T50" fmla="*/ 801 w 924"/>
                    <a:gd name="T51" fmla="*/ 28 h 59"/>
                    <a:gd name="T52" fmla="*/ 743 w 924"/>
                    <a:gd name="T53" fmla="*/ 26 h 59"/>
                    <a:gd name="T54" fmla="*/ 687 w 924"/>
                    <a:gd name="T55" fmla="*/ 23 h 59"/>
                    <a:gd name="T56" fmla="*/ 629 w 924"/>
                    <a:gd name="T57" fmla="*/ 19 h 59"/>
                    <a:gd name="T58" fmla="*/ 577 w 924"/>
                    <a:gd name="T59" fmla="*/ 13 h 59"/>
                    <a:gd name="T60" fmla="*/ 504 w 924"/>
                    <a:gd name="T61" fmla="*/ 5 h 59"/>
                    <a:gd name="T62" fmla="*/ 455 w 924"/>
                    <a:gd name="T63" fmla="*/ 3 h 59"/>
                    <a:gd name="T64" fmla="*/ 402 w 924"/>
                    <a:gd name="T65" fmla="*/ 0 h 59"/>
                    <a:gd name="T66" fmla="*/ 346 w 924"/>
                    <a:gd name="T67" fmla="*/ 0 h 59"/>
                    <a:gd name="T68" fmla="*/ 291 w 924"/>
                    <a:gd name="T69" fmla="*/ 3 h 59"/>
                    <a:gd name="T70" fmla="*/ 222 w 924"/>
                    <a:gd name="T71" fmla="*/ 7 h 59"/>
                    <a:gd name="T72" fmla="*/ 188 w 924"/>
                    <a:gd name="T73" fmla="*/ 8 h 59"/>
                    <a:gd name="T74" fmla="*/ 155 w 924"/>
                    <a:gd name="T75" fmla="*/ 12 h 59"/>
                    <a:gd name="T76" fmla="*/ 119 w 924"/>
                    <a:gd name="T77" fmla="*/ 15 h 59"/>
                    <a:gd name="T78" fmla="*/ 83 w 924"/>
                    <a:gd name="T79" fmla="*/ 19 h 59"/>
                    <a:gd name="T80" fmla="*/ 50 w 924"/>
                    <a:gd name="T81" fmla="*/ 24 h 59"/>
                    <a:gd name="T82" fmla="*/ 6 w 924"/>
                    <a:gd name="T83" fmla="*/ 31 h 59"/>
                    <a:gd name="T84" fmla="*/ 0 w 924"/>
                    <a:gd name="T85" fmla="*/ 32 h 59"/>
                    <a:gd name="T86" fmla="*/ 0 w 924"/>
                    <a:gd name="T87" fmla="*/ 34 h 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924" h="59">
                      <a:moveTo>
                        <a:pt x="8" y="36"/>
                      </a:moveTo>
                      <a:lnTo>
                        <a:pt x="0" y="35"/>
                      </a:lnTo>
                      <a:lnTo>
                        <a:pt x="14" y="36"/>
                      </a:lnTo>
                      <a:lnTo>
                        <a:pt x="28" y="39"/>
                      </a:lnTo>
                      <a:lnTo>
                        <a:pt x="42" y="42"/>
                      </a:lnTo>
                      <a:lnTo>
                        <a:pt x="55" y="45"/>
                      </a:lnTo>
                      <a:lnTo>
                        <a:pt x="72" y="46"/>
                      </a:lnTo>
                      <a:lnTo>
                        <a:pt x="86" y="47"/>
                      </a:lnTo>
                      <a:lnTo>
                        <a:pt x="103" y="49"/>
                      </a:lnTo>
                      <a:lnTo>
                        <a:pt x="119" y="49"/>
                      </a:lnTo>
                      <a:lnTo>
                        <a:pt x="133" y="50"/>
                      </a:lnTo>
                      <a:lnTo>
                        <a:pt x="164" y="51"/>
                      </a:lnTo>
                      <a:lnTo>
                        <a:pt x="352" y="49"/>
                      </a:lnTo>
                      <a:lnTo>
                        <a:pt x="360" y="49"/>
                      </a:lnTo>
                      <a:lnTo>
                        <a:pt x="363" y="49"/>
                      </a:lnTo>
                      <a:lnTo>
                        <a:pt x="371" y="49"/>
                      </a:lnTo>
                      <a:lnTo>
                        <a:pt x="377" y="49"/>
                      </a:lnTo>
                      <a:lnTo>
                        <a:pt x="383" y="49"/>
                      </a:lnTo>
                      <a:lnTo>
                        <a:pt x="391" y="49"/>
                      </a:lnTo>
                      <a:lnTo>
                        <a:pt x="396" y="49"/>
                      </a:lnTo>
                      <a:lnTo>
                        <a:pt x="405" y="49"/>
                      </a:lnTo>
                      <a:lnTo>
                        <a:pt x="410" y="49"/>
                      </a:lnTo>
                      <a:lnTo>
                        <a:pt x="416" y="49"/>
                      </a:lnTo>
                      <a:lnTo>
                        <a:pt x="424" y="49"/>
                      </a:lnTo>
                      <a:lnTo>
                        <a:pt x="430" y="49"/>
                      </a:lnTo>
                      <a:lnTo>
                        <a:pt x="438" y="49"/>
                      </a:lnTo>
                      <a:lnTo>
                        <a:pt x="443" y="49"/>
                      </a:lnTo>
                      <a:lnTo>
                        <a:pt x="452" y="49"/>
                      </a:lnTo>
                      <a:lnTo>
                        <a:pt x="457" y="49"/>
                      </a:lnTo>
                      <a:lnTo>
                        <a:pt x="466" y="49"/>
                      </a:lnTo>
                      <a:lnTo>
                        <a:pt x="471" y="49"/>
                      </a:lnTo>
                      <a:lnTo>
                        <a:pt x="480" y="49"/>
                      </a:lnTo>
                      <a:lnTo>
                        <a:pt x="485" y="49"/>
                      </a:lnTo>
                      <a:lnTo>
                        <a:pt x="493" y="49"/>
                      </a:lnTo>
                      <a:lnTo>
                        <a:pt x="499" y="49"/>
                      </a:lnTo>
                      <a:lnTo>
                        <a:pt x="507" y="50"/>
                      </a:lnTo>
                      <a:lnTo>
                        <a:pt x="513" y="50"/>
                      </a:lnTo>
                      <a:lnTo>
                        <a:pt x="518" y="50"/>
                      </a:lnTo>
                      <a:lnTo>
                        <a:pt x="527" y="50"/>
                      </a:lnTo>
                      <a:lnTo>
                        <a:pt x="532" y="50"/>
                      </a:lnTo>
                      <a:lnTo>
                        <a:pt x="540" y="50"/>
                      </a:lnTo>
                      <a:lnTo>
                        <a:pt x="546" y="51"/>
                      </a:lnTo>
                      <a:lnTo>
                        <a:pt x="552" y="51"/>
                      </a:lnTo>
                      <a:lnTo>
                        <a:pt x="557" y="51"/>
                      </a:lnTo>
                      <a:lnTo>
                        <a:pt x="571" y="51"/>
                      </a:lnTo>
                      <a:lnTo>
                        <a:pt x="579" y="53"/>
                      </a:lnTo>
                      <a:lnTo>
                        <a:pt x="585" y="54"/>
                      </a:lnTo>
                      <a:lnTo>
                        <a:pt x="593" y="55"/>
                      </a:lnTo>
                      <a:lnTo>
                        <a:pt x="599" y="57"/>
                      </a:lnTo>
                      <a:lnTo>
                        <a:pt x="607" y="57"/>
                      </a:lnTo>
                      <a:lnTo>
                        <a:pt x="615" y="57"/>
                      </a:lnTo>
                      <a:lnTo>
                        <a:pt x="624" y="57"/>
                      </a:lnTo>
                      <a:lnTo>
                        <a:pt x="632" y="58"/>
                      </a:lnTo>
                      <a:lnTo>
                        <a:pt x="640" y="58"/>
                      </a:lnTo>
                      <a:lnTo>
                        <a:pt x="649" y="58"/>
                      </a:lnTo>
                      <a:lnTo>
                        <a:pt x="657" y="57"/>
                      </a:lnTo>
                      <a:lnTo>
                        <a:pt x="665" y="57"/>
                      </a:lnTo>
                      <a:lnTo>
                        <a:pt x="671" y="57"/>
                      </a:lnTo>
                      <a:lnTo>
                        <a:pt x="687" y="55"/>
                      </a:lnTo>
                      <a:lnTo>
                        <a:pt x="790" y="50"/>
                      </a:lnTo>
                      <a:lnTo>
                        <a:pt x="801" y="49"/>
                      </a:lnTo>
                      <a:lnTo>
                        <a:pt x="812" y="49"/>
                      </a:lnTo>
                      <a:lnTo>
                        <a:pt x="823" y="47"/>
                      </a:lnTo>
                      <a:lnTo>
                        <a:pt x="834" y="46"/>
                      </a:lnTo>
                      <a:lnTo>
                        <a:pt x="845" y="45"/>
                      </a:lnTo>
                      <a:lnTo>
                        <a:pt x="859" y="43"/>
                      </a:lnTo>
                      <a:lnTo>
                        <a:pt x="870" y="40"/>
                      </a:lnTo>
                      <a:lnTo>
                        <a:pt x="881" y="39"/>
                      </a:lnTo>
                      <a:lnTo>
                        <a:pt x="893" y="38"/>
                      </a:lnTo>
                      <a:lnTo>
                        <a:pt x="904" y="35"/>
                      </a:lnTo>
                      <a:lnTo>
                        <a:pt x="923" y="31"/>
                      </a:lnTo>
                      <a:lnTo>
                        <a:pt x="906" y="31"/>
                      </a:lnTo>
                      <a:lnTo>
                        <a:pt x="890" y="31"/>
                      </a:lnTo>
                      <a:lnTo>
                        <a:pt x="873" y="31"/>
                      </a:lnTo>
                      <a:lnTo>
                        <a:pt x="854" y="31"/>
                      </a:lnTo>
                      <a:lnTo>
                        <a:pt x="837" y="30"/>
                      </a:lnTo>
                      <a:lnTo>
                        <a:pt x="818" y="30"/>
                      </a:lnTo>
                      <a:lnTo>
                        <a:pt x="801" y="28"/>
                      </a:lnTo>
                      <a:lnTo>
                        <a:pt x="782" y="28"/>
                      </a:lnTo>
                      <a:lnTo>
                        <a:pt x="762" y="27"/>
                      </a:lnTo>
                      <a:lnTo>
                        <a:pt x="743" y="26"/>
                      </a:lnTo>
                      <a:lnTo>
                        <a:pt x="723" y="24"/>
                      </a:lnTo>
                      <a:lnTo>
                        <a:pt x="707" y="24"/>
                      </a:lnTo>
                      <a:lnTo>
                        <a:pt x="687" y="23"/>
                      </a:lnTo>
                      <a:lnTo>
                        <a:pt x="668" y="20"/>
                      </a:lnTo>
                      <a:lnTo>
                        <a:pt x="649" y="20"/>
                      </a:lnTo>
                      <a:lnTo>
                        <a:pt x="629" y="19"/>
                      </a:lnTo>
                      <a:lnTo>
                        <a:pt x="613" y="16"/>
                      </a:lnTo>
                      <a:lnTo>
                        <a:pt x="593" y="15"/>
                      </a:lnTo>
                      <a:lnTo>
                        <a:pt x="577" y="13"/>
                      </a:lnTo>
                      <a:lnTo>
                        <a:pt x="557" y="11"/>
                      </a:lnTo>
                      <a:lnTo>
                        <a:pt x="540" y="9"/>
                      </a:lnTo>
                      <a:lnTo>
                        <a:pt x="504" y="5"/>
                      </a:lnTo>
                      <a:lnTo>
                        <a:pt x="488" y="4"/>
                      </a:lnTo>
                      <a:lnTo>
                        <a:pt x="474" y="3"/>
                      </a:lnTo>
                      <a:lnTo>
                        <a:pt x="455" y="3"/>
                      </a:lnTo>
                      <a:lnTo>
                        <a:pt x="438" y="1"/>
                      </a:lnTo>
                      <a:lnTo>
                        <a:pt x="419" y="1"/>
                      </a:lnTo>
                      <a:lnTo>
                        <a:pt x="402" y="0"/>
                      </a:lnTo>
                      <a:lnTo>
                        <a:pt x="383" y="0"/>
                      </a:lnTo>
                      <a:lnTo>
                        <a:pt x="363" y="0"/>
                      </a:lnTo>
                      <a:lnTo>
                        <a:pt x="346" y="0"/>
                      </a:lnTo>
                      <a:lnTo>
                        <a:pt x="327" y="0"/>
                      </a:lnTo>
                      <a:lnTo>
                        <a:pt x="308" y="1"/>
                      </a:lnTo>
                      <a:lnTo>
                        <a:pt x="291" y="3"/>
                      </a:lnTo>
                      <a:lnTo>
                        <a:pt x="274" y="3"/>
                      </a:lnTo>
                      <a:lnTo>
                        <a:pt x="255" y="4"/>
                      </a:lnTo>
                      <a:lnTo>
                        <a:pt x="222" y="7"/>
                      </a:lnTo>
                      <a:lnTo>
                        <a:pt x="211" y="7"/>
                      </a:lnTo>
                      <a:lnTo>
                        <a:pt x="200" y="8"/>
                      </a:lnTo>
                      <a:lnTo>
                        <a:pt x="188" y="8"/>
                      </a:lnTo>
                      <a:lnTo>
                        <a:pt x="177" y="9"/>
                      </a:lnTo>
                      <a:lnTo>
                        <a:pt x="166" y="11"/>
                      </a:lnTo>
                      <a:lnTo>
                        <a:pt x="155" y="12"/>
                      </a:lnTo>
                      <a:lnTo>
                        <a:pt x="144" y="12"/>
                      </a:lnTo>
                      <a:lnTo>
                        <a:pt x="133" y="13"/>
                      </a:lnTo>
                      <a:lnTo>
                        <a:pt x="119" y="15"/>
                      </a:lnTo>
                      <a:lnTo>
                        <a:pt x="108" y="16"/>
                      </a:lnTo>
                      <a:lnTo>
                        <a:pt x="97" y="19"/>
                      </a:lnTo>
                      <a:lnTo>
                        <a:pt x="83" y="19"/>
                      </a:lnTo>
                      <a:lnTo>
                        <a:pt x="72" y="20"/>
                      </a:lnTo>
                      <a:lnTo>
                        <a:pt x="61" y="23"/>
                      </a:lnTo>
                      <a:lnTo>
                        <a:pt x="50" y="24"/>
                      </a:lnTo>
                      <a:lnTo>
                        <a:pt x="39" y="26"/>
                      </a:lnTo>
                      <a:lnTo>
                        <a:pt x="28" y="27"/>
                      </a:lnTo>
                      <a:lnTo>
                        <a:pt x="6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0" y="32"/>
                      </a:lnTo>
                      <a:lnTo>
                        <a:pt x="0" y="34"/>
                      </a:lnTo>
                      <a:lnTo>
                        <a:pt x="3" y="34"/>
                      </a:lnTo>
                      <a:lnTo>
                        <a:pt x="0" y="34"/>
                      </a:lnTo>
                      <a:lnTo>
                        <a:pt x="8" y="3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3" name="Freeform 138"/>
                <p:cNvSpPr>
                  <a:spLocks/>
                </p:cNvSpPr>
                <p:nvPr/>
              </p:nvSpPr>
              <p:spPr bwMode="auto">
                <a:xfrm>
                  <a:off x="3264" y="3331"/>
                  <a:ext cx="105" cy="19"/>
                </a:xfrm>
                <a:custGeom>
                  <a:avLst/>
                  <a:gdLst>
                    <a:gd name="T0" fmla="*/ 16 w 105"/>
                    <a:gd name="T1" fmla="*/ 2 h 19"/>
                    <a:gd name="T2" fmla="*/ 14 w 105"/>
                    <a:gd name="T3" fmla="*/ 2 h 19"/>
                    <a:gd name="T4" fmla="*/ 11 w 105"/>
                    <a:gd name="T5" fmla="*/ 2 h 19"/>
                    <a:gd name="T6" fmla="*/ 11 w 105"/>
                    <a:gd name="T7" fmla="*/ 3 h 19"/>
                    <a:gd name="T8" fmla="*/ 8 w 105"/>
                    <a:gd name="T9" fmla="*/ 3 h 19"/>
                    <a:gd name="T10" fmla="*/ 5 w 105"/>
                    <a:gd name="T11" fmla="*/ 3 h 19"/>
                    <a:gd name="T12" fmla="*/ 5 w 105"/>
                    <a:gd name="T13" fmla="*/ 5 h 19"/>
                    <a:gd name="T14" fmla="*/ 3 w 105"/>
                    <a:gd name="T15" fmla="*/ 5 h 19"/>
                    <a:gd name="T16" fmla="*/ 3 w 105"/>
                    <a:gd name="T17" fmla="*/ 7 h 19"/>
                    <a:gd name="T18" fmla="*/ 0 w 105"/>
                    <a:gd name="T19" fmla="*/ 7 h 19"/>
                    <a:gd name="T20" fmla="*/ 0 w 105"/>
                    <a:gd name="T21" fmla="*/ 8 h 19"/>
                    <a:gd name="T22" fmla="*/ 3 w 105"/>
                    <a:gd name="T23" fmla="*/ 10 h 19"/>
                    <a:gd name="T24" fmla="*/ 0 w 105"/>
                    <a:gd name="T25" fmla="*/ 10 h 19"/>
                    <a:gd name="T26" fmla="*/ 0 w 105"/>
                    <a:gd name="T27" fmla="*/ 11 h 19"/>
                    <a:gd name="T28" fmla="*/ 3 w 105"/>
                    <a:gd name="T29" fmla="*/ 13 h 19"/>
                    <a:gd name="T30" fmla="*/ 3 w 105"/>
                    <a:gd name="T31" fmla="*/ 15 h 19"/>
                    <a:gd name="T32" fmla="*/ 5 w 105"/>
                    <a:gd name="T33" fmla="*/ 15 h 19"/>
                    <a:gd name="T34" fmla="*/ 5 w 105"/>
                    <a:gd name="T35" fmla="*/ 16 h 19"/>
                    <a:gd name="T36" fmla="*/ 8 w 105"/>
                    <a:gd name="T37" fmla="*/ 16 h 19"/>
                    <a:gd name="T38" fmla="*/ 11 w 105"/>
                    <a:gd name="T39" fmla="*/ 16 h 19"/>
                    <a:gd name="T40" fmla="*/ 16 w 105"/>
                    <a:gd name="T41" fmla="*/ 18 h 19"/>
                    <a:gd name="T42" fmla="*/ 25 w 105"/>
                    <a:gd name="T43" fmla="*/ 18 h 19"/>
                    <a:gd name="T44" fmla="*/ 33 w 105"/>
                    <a:gd name="T45" fmla="*/ 18 h 19"/>
                    <a:gd name="T46" fmla="*/ 41 w 105"/>
                    <a:gd name="T47" fmla="*/ 18 h 19"/>
                    <a:gd name="T48" fmla="*/ 47 w 105"/>
                    <a:gd name="T49" fmla="*/ 18 h 19"/>
                    <a:gd name="T50" fmla="*/ 55 w 105"/>
                    <a:gd name="T51" fmla="*/ 18 h 19"/>
                    <a:gd name="T52" fmla="*/ 66 w 105"/>
                    <a:gd name="T53" fmla="*/ 18 h 19"/>
                    <a:gd name="T54" fmla="*/ 71 w 105"/>
                    <a:gd name="T55" fmla="*/ 18 h 19"/>
                    <a:gd name="T56" fmla="*/ 79 w 105"/>
                    <a:gd name="T57" fmla="*/ 18 h 19"/>
                    <a:gd name="T58" fmla="*/ 96 w 105"/>
                    <a:gd name="T59" fmla="*/ 16 h 19"/>
                    <a:gd name="T60" fmla="*/ 99 w 105"/>
                    <a:gd name="T61" fmla="*/ 16 h 19"/>
                    <a:gd name="T62" fmla="*/ 99 w 105"/>
                    <a:gd name="T63" fmla="*/ 15 h 19"/>
                    <a:gd name="T64" fmla="*/ 101 w 105"/>
                    <a:gd name="T65" fmla="*/ 15 h 19"/>
                    <a:gd name="T66" fmla="*/ 101 w 105"/>
                    <a:gd name="T67" fmla="*/ 13 h 19"/>
                    <a:gd name="T68" fmla="*/ 104 w 105"/>
                    <a:gd name="T69" fmla="*/ 13 h 19"/>
                    <a:gd name="T70" fmla="*/ 104 w 105"/>
                    <a:gd name="T71" fmla="*/ 11 h 19"/>
                    <a:gd name="T72" fmla="*/ 104 w 105"/>
                    <a:gd name="T73" fmla="*/ 10 h 19"/>
                    <a:gd name="T74" fmla="*/ 104 w 105"/>
                    <a:gd name="T75" fmla="*/ 8 h 19"/>
                    <a:gd name="T76" fmla="*/ 104 w 105"/>
                    <a:gd name="T77" fmla="*/ 7 h 19"/>
                    <a:gd name="T78" fmla="*/ 104 w 105"/>
                    <a:gd name="T79" fmla="*/ 5 h 19"/>
                    <a:gd name="T80" fmla="*/ 101 w 105"/>
                    <a:gd name="T81" fmla="*/ 5 h 19"/>
                    <a:gd name="T82" fmla="*/ 101 w 105"/>
                    <a:gd name="T83" fmla="*/ 3 h 19"/>
                    <a:gd name="T84" fmla="*/ 99 w 105"/>
                    <a:gd name="T85" fmla="*/ 3 h 19"/>
                    <a:gd name="T86" fmla="*/ 96 w 105"/>
                    <a:gd name="T87" fmla="*/ 3 h 19"/>
                    <a:gd name="T88" fmla="*/ 85 w 105"/>
                    <a:gd name="T89" fmla="*/ 2 h 19"/>
                    <a:gd name="T90" fmla="*/ 74 w 105"/>
                    <a:gd name="T91" fmla="*/ 0 h 19"/>
                    <a:gd name="T92" fmla="*/ 63 w 105"/>
                    <a:gd name="T93" fmla="*/ 0 h 19"/>
                    <a:gd name="T94" fmla="*/ 52 w 105"/>
                    <a:gd name="T95" fmla="*/ 0 h 19"/>
                    <a:gd name="T96" fmla="*/ 38 w 105"/>
                    <a:gd name="T97" fmla="*/ 0 h 19"/>
                    <a:gd name="T98" fmla="*/ 16 w 105"/>
                    <a:gd name="T99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9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5" y="16"/>
                      </a:lnTo>
                      <a:lnTo>
                        <a:pt x="8" y="16"/>
                      </a:lnTo>
                      <a:lnTo>
                        <a:pt x="11" y="16"/>
                      </a:lnTo>
                      <a:lnTo>
                        <a:pt x="16" y="18"/>
                      </a:lnTo>
                      <a:lnTo>
                        <a:pt x="25" y="18"/>
                      </a:lnTo>
                      <a:lnTo>
                        <a:pt x="33" y="18"/>
                      </a:lnTo>
                      <a:lnTo>
                        <a:pt x="41" y="18"/>
                      </a:lnTo>
                      <a:lnTo>
                        <a:pt x="47" y="18"/>
                      </a:lnTo>
                      <a:lnTo>
                        <a:pt x="55" y="18"/>
                      </a:lnTo>
                      <a:lnTo>
                        <a:pt x="66" y="18"/>
                      </a:lnTo>
                      <a:lnTo>
                        <a:pt x="71" y="18"/>
                      </a:lnTo>
                      <a:lnTo>
                        <a:pt x="79" y="18"/>
                      </a:lnTo>
                      <a:lnTo>
                        <a:pt x="96" y="16"/>
                      </a:lnTo>
                      <a:lnTo>
                        <a:pt x="99" y="16"/>
                      </a:lnTo>
                      <a:lnTo>
                        <a:pt x="99" y="15"/>
                      </a:lnTo>
                      <a:lnTo>
                        <a:pt x="101" y="15"/>
                      </a:lnTo>
                      <a:lnTo>
                        <a:pt x="101" y="13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24" name="Freeform 139"/>
                <p:cNvSpPr>
                  <a:spLocks/>
                </p:cNvSpPr>
                <p:nvPr/>
              </p:nvSpPr>
              <p:spPr bwMode="auto">
                <a:xfrm>
                  <a:off x="2332" y="3397"/>
                  <a:ext cx="762" cy="89"/>
                </a:xfrm>
                <a:custGeom>
                  <a:avLst/>
                  <a:gdLst>
                    <a:gd name="T0" fmla="*/ 103 w 762"/>
                    <a:gd name="T1" fmla="*/ 8 h 89"/>
                    <a:gd name="T2" fmla="*/ 82 w 762"/>
                    <a:gd name="T3" fmla="*/ 8 h 89"/>
                    <a:gd name="T4" fmla="*/ 62 w 762"/>
                    <a:gd name="T5" fmla="*/ 16 h 89"/>
                    <a:gd name="T6" fmla="*/ 41 w 762"/>
                    <a:gd name="T7" fmla="*/ 16 h 89"/>
                    <a:gd name="T8" fmla="*/ 21 w 762"/>
                    <a:gd name="T9" fmla="*/ 16 h 89"/>
                    <a:gd name="T10" fmla="*/ 21 w 762"/>
                    <a:gd name="T11" fmla="*/ 24 h 89"/>
                    <a:gd name="T12" fmla="*/ 0 w 762"/>
                    <a:gd name="T13" fmla="*/ 24 h 89"/>
                    <a:gd name="T14" fmla="*/ 0 w 762"/>
                    <a:gd name="T15" fmla="*/ 32 h 89"/>
                    <a:gd name="T16" fmla="*/ 0 w 762"/>
                    <a:gd name="T17" fmla="*/ 40 h 89"/>
                    <a:gd name="T18" fmla="*/ 0 w 762"/>
                    <a:gd name="T19" fmla="*/ 48 h 89"/>
                    <a:gd name="T20" fmla="*/ 0 w 762"/>
                    <a:gd name="T21" fmla="*/ 56 h 89"/>
                    <a:gd name="T22" fmla="*/ 0 w 762"/>
                    <a:gd name="T23" fmla="*/ 64 h 89"/>
                    <a:gd name="T24" fmla="*/ 0 w 762"/>
                    <a:gd name="T25" fmla="*/ 72 h 89"/>
                    <a:gd name="T26" fmla="*/ 21 w 762"/>
                    <a:gd name="T27" fmla="*/ 80 h 89"/>
                    <a:gd name="T28" fmla="*/ 41 w 762"/>
                    <a:gd name="T29" fmla="*/ 80 h 89"/>
                    <a:gd name="T30" fmla="*/ 62 w 762"/>
                    <a:gd name="T31" fmla="*/ 80 h 89"/>
                    <a:gd name="T32" fmla="*/ 103 w 762"/>
                    <a:gd name="T33" fmla="*/ 88 h 89"/>
                    <a:gd name="T34" fmla="*/ 165 w 762"/>
                    <a:gd name="T35" fmla="*/ 88 h 89"/>
                    <a:gd name="T36" fmla="*/ 226 w 762"/>
                    <a:gd name="T37" fmla="*/ 88 h 89"/>
                    <a:gd name="T38" fmla="*/ 288 w 762"/>
                    <a:gd name="T39" fmla="*/ 88 h 89"/>
                    <a:gd name="T40" fmla="*/ 350 w 762"/>
                    <a:gd name="T41" fmla="*/ 88 h 89"/>
                    <a:gd name="T42" fmla="*/ 411 w 762"/>
                    <a:gd name="T43" fmla="*/ 88 h 89"/>
                    <a:gd name="T44" fmla="*/ 452 w 762"/>
                    <a:gd name="T45" fmla="*/ 88 h 89"/>
                    <a:gd name="T46" fmla="*/ 514 w 762"/>
                    <a:gd name="T47" fmla="*/ 88 h 89"/>
                    <a:gd name="T48" fmla="*/ 576 w 762"/>
                    <a:gd name="T49" fmla="*/ 88 h 89"/>
                    <a:gd name="T50" fmla="*/ 699 w 762"/>
                    <a:gd name="T51" fmla="*/ 80 h 89"/>
                    <a:gd name="T52" fmla="*/ 720 w 762"/>
                    <a:gd name="T53" fmla="*/ 80 h 89"/>
                    <a:gd name="T54" fmla="*/ 720 w 762"/>
                    <a:gd name="T55" fmla="*/ 72 h 89"/>
                    <a:gd name="T56" fmla="*/ 740 w 762"/>
                    <a:gd name="T57" fmla="*/ 72 h 89"/>
                    <a:gd name="T58" fmla="*/ 740 w 762"/>
                    <a:gd name="T59" fmla="*/ 64 h 89"/>
                    <a:gd name="T60" fmla="*/ 761 w 762"/>
                    <a:gd name="T61" fmla="*/ 64 h 89"/>
                    <a:gd name="T62" fmla="*/ 761 w 762"/>
                    <a:gd name="T63" fmla="*/ 56 h 89"/>
                    <a:gd name="T64" fmla="*/ 761 w 762"/>
                    <a:gd name="T65" fmla="*/ 48 h 89"/>
                    <a:gd name="T66" fmla="*/ 761 w 762"/>
                    <a:gd name="T67" fmla="*/ 40 h 89"/>
                    <a:gd name="T68" fmla="*/ 761 w 762"/>
                    <a:gd name="T69" fmla="*/ 32 h 89"/>
                    <a:gd name="T70" fmla="*/ 761 w 762"/>
                    <a:gd name="T71" fmla="*/ 24 h 89"/>
                    <a:gd name="T72" fmla="*/ 740 w 762"/>
                    <a:gd name="T73" fmla="*/ 24 h 89"/>
                    <a:gd name="T74" fmla="*/ 740 w 762"/>
                    <a:gd name="T75" fmla="*/ 16 h 89"/>
                    <a:gd name="T76" fmla="*/ 720 w 762"/>
                    <a:gd name="T77" fmla="*/ 16 h 89"/>
                    <a:gd name="T78" fmla="*/ 699 w 762"/>
                    <a:gd name="T79" fmla="*/ 16 h 89"/>
                    <a:gd name="T80" fmla="*/ 617 w 762"/>
                    <a:gd name="T81" fmla="*/ 8 h 89"/>
                    <a:gd name="T82" fmla="*/ 535 w 762"/>
                    <a:gd name="T83" fmla="*/ 8 h 89"/>
                    <a:gd name="T84" fmla="*/ 452 w 762"/>
                    <a:gd name="T85" fmla="*/ 0 h 89"/>
                    <a:gd name="T86" fmla="*/ 370 w 762"/>
                    <a:gd name="T87" fmla="*/ 0 h 89"/>
                    <a:gd name="T88" fmla="*/ 288 w 762"/>
                    <a:gd name="T89" fmla="*/ 0 h 89"/>
                    <a:gd name="T90" fmla="*/ 103 w 762"/>
                    <a:gd name="T91" fmla="*/ 8 h 89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762" h="89">
                      <a:moveTo>
                        <a:pt x="103" y="8"/>
                      </a:moveTo>
                      <a:lnTo>
                        <a:pt x="82" y="8"/>
                      </a:lnTo>
                      <a:lnTo>
                        <a:pt x="62" y="16"/>
                      </a:lnTo>
                      <a:lnTo>
                        <a:pt x="41" y="16"/>
                      </a:lnTo>
                      <a:lnTo>
                        <a:pt x="21" y="16"/>
                      </a:lnTo>
                      <a:lnTo>
                        <a:pt x="21" y="24"/>
                      </a:lnTo>
                      <a:lnTo>
                        <a:pt x="0" y="24"/>
                      </a:lnTo>
                      <a:lnTo>
                        <a:pt x="0" y="32"/>
                      </a:lnTo>
                      <a:lnTo>
                        <a:pt x="0" y="40"/>
                      </a:lnTo>
                      <a:lnTo>
                        <a:pt x="0" y="48"/>
                      </a:lnTo>
                      <a:lnTo>
                        <a:pt x="0" y="56"/>
                      </a:lnTo>
                      <a:lnTo>
                        <a:pt x="0" y="64"/>
                      </a:lnTo>
                      <a:lnTo>
                        <a:pt x="0" y="72"/>
                      </a:lnTo>
                      <a:lnTo>
                        <a:pt x="21" y="80"/>
                      </a:lnTo>
                      <a:lnTo>
                        <a:pt x="41" y="80"/>
                      </a:lnTo>
                      <a:lnTo>
                        <a:pt x="62" y="80"/>
                      </a:lnTo>
                      <a:lnTo>
                        <a:pt x="103" y="88"/>
                      </a:lnTo>
                      <a:lnTo>
                        <a:pt x="165" y="88"/>
                      </a:lnTo>
                      <a:lnTo>
                        <a:pt x="226" y="88"/>
                      </a:lnTo>
                      <a:lnTo>
                        <a:pt x="288" y="88"/>
                      </a:lnTo>
                      <a:lnTo>
                        <a:pt x="350" y="88"/>
                      </a:lnTo>
                      <a:lnTo>
                        <a:pt x="411" y="88"/>
                      </a:lnTo>
                      <a:lnTo>
                        <a:pt x="452" y="88"/>
                      </a:lnTo>
                      <a:lnTo>
                        <a:pt x="514" y="88"/>
                      </a:lnTo>
                      <a:lnTo>
                        <a:pt x="576" y="88"/>
                      </a:lnTo>
                      <a:lnTo>
                        <a:pt x="699" y="80"/>
                      </a:lnTo>
                      <a:lnTo>
                        <a:pt x="720" y="80"/>
                      </a:lnTo>
                      <a:lnTo>
                        <a:pt x="720" y="72"/>
                      </a:lnTo>
                      <a:lnTo>
                        <a:pt x="740" y="72"/>
                      </a:lnTo>
                      <a:lnTo>
                        <a:pt x="740" y="64"/>
                      </a:lnTo>
                      <a:lnTo>
                        <a:pt x="761" y="64"/>
                      </a:lnTo>
                      <a:lnTo>
                        <a:pt x="761" y="56"/>
                      </a:lnTo>
                      <a:lnTo>
                        <a:pt x="761" y="48"/>
                      </a:lnTo>
                      <a:lnTo>
                        <a:pt x="761" y="40"/>
                      </a:lnTo>
                      <a:lnTo>
                        <a:pt x="761" y="32"/>
                      </a:lnTo>
                      <a:lnTo>
                        <a:pt x="761" y="24"/>
                      </a:lnTo>
                      <a:lnTo>
                        <a:pt x="740" y="24"/>
                      </a:lnTo>
                      <a:lnTo>
                        <a:pt x="740" y="16"/>
                      </a:lnTo>
                      <a:lnTo>
                        <a:pt x="720" y="16"/>
                      </a:lnTo>
                      <a:lnTo>
                        <a:pt x="699" y="16"/>
                      </a:lnTo>
                      <a:lnTo>
                        <a:pt x="617" y="8"/>
                      </a:lnTo>
                      <a:lnTo>
                        <a:pt x="535" y="8"/>
                      </a:lnTo>
                      <a:lnTo>
                        <a:pt x="452" y="0"/>
                      </a:lnTo>
                      <a:lnTo>
                        <a:pt x="370" y="0"/>
                      </a:lnTo>
                      <a:lnTo>
                        <a:pt x="288" y="0"/>
                      </a:lnTo>
                      <a:lnTo>
                        <a:pt x="103" y="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5" name="Freeform 140"/>
                <p:cNvSpPr>
                  <a:spLocks/>
                </p:cNvSpPr>
                <p:nvPr/>
              </p:nvSpPr>
              <p:spPr bwMode="auto">
                <a:xfrm>
                  <a:off x="2966" y="3480"/>
                  <a:ext cx="104" cy="18"/>
                </a:xfrm>
                <a:custGeom>
                  <a:avLst/>
                  <a:gdLst>
                    <a:gd name="T0" fmla="*/ 17 w 103"/>
                    <a:gd name="T1" fmla="*/ 2 h 18"/>
                    <a:gd name="T2" fmla="*/ 14 w 103"/>
                    <a:gd name="T3" fmla="*/ 2 h 18"/>
                    <a:gd name="T4" fmla="*/ 11 w 103"/>
                    <a:gd name="T5" fmla="*/ 2 h 18"/>
                    <a:gd name="T6" fmla="*/ 11 w 103"/>
                    <a:gd name="T7" fmla="*/ 3 h 18"/>
                    <a:gd name="T8" fmla="*/ 8 w 103"/>
                    <a:gd name="T9" fmla="*/ 3 h 18"/>
                    <a:gd name="T10" fmla="*/ 6 w 103"/>
                    <a:gd name="T11" fmla="*/ 3 h 18"/>
                    <a:gd name="T12" fmla="*/ 3 w 103"/>
                    <a:gd name="T13" fmla="*/ 5 h 18"/>
                    <a:gd name="T14" fmla="*/ 3 w 103"/>
                    <a:gd name="T15" fmla="*/ 6 h 18"/>
                    <a:gd name="T16" fmla="*/ 0 w 103"/>
                    <a:gd name="T17" fmla="*/ 6 h 18"/>
                    <a:gd name="T18" fmla="*/ 0 w 103"/>
                    <a:gd name="T19" fmla="*/ 8 h 18"/>
                    <a:gd name="T20" fmla="*/ 0 w 103"/>
                    <a:gd name="T21" fmla="*/ 9 h 18"/>
                    <a:gd name="T22" fmla="*/ 0 w 103"/>
                    <a:gd name="T23" fmla="*/ 11 h 18"/>
                    <a:gd name="T24" fmla="*/ 0 w 103"/>
                    <a:gd name="T25" fmla="*/ 12 h 18"/>
                    <a:gd name="T26" fmla="*/ 0 w 103"/>
                    <a:gd name="T27" fmla="*/ 14 h 18"/>
                    <a:gd name="T28" fmla="*/ 3 w 103"/>
                    <a:gd name="T29" fmla="*/ 14 h 18"/>
                    <a:gd name="T30" fmla="*/ 3 w 103"/>
                    <a:gd name="T31" fmla="*/ 15 h 18"/>
                    <a:gd name="T32" fmla="*/ 6 w 103"/>
                    <a:gd name="T33" fmla="*/ 15 h 18"/>
                    <a:gd name="T34" fmla="*/ 8 w 103"/>
                    <a:gd name="T35" fmla="*/ 17 h 18"/>
                    <a:gd name="T36" fmla="*/ 17 w 103"/>
                    <a:gd name="T37" fmla="*/ 17 h 18"/>
                    <a:gd name="T38" fmla="*/ 22 w 103"/>
                    <a:gd name="T39" fmla="*/ 17 h 18"/>
                    <a:gd name="T40" fmla="*/ 30 w 103"/>
                    <a:gd name="T41" fmla="*/ 17 h 18"/>
                    <a:gd name="T42" fmla="*/ 39 w 103"/>
                    <a:gd name="T43" fmla="*/ 17 h 18"/>
                    <a:gd name="T44" fmla="*/ 47 w 103"/>
                    <a:gd name="T45" fmla="*/ 17 h 18"/>
                    <a:gd name="T46" fmla="*/ 55 w 103"/>
                    <a:gd name="T47" fmla="*/ 17 h 18"/>
                    <a:gd name="T48" fmla="*/ 63 w 103"/>
                    <a:gd name="T49" fmla="*/ 17 h 18"/>
                    <a:gd name="T50" fmla="*/ 72 w 103"/>
                    <a:gd name="T51" fmla="*/ 17 h 18"/>
                    <a:gd name="T52" fmla="*/ 80 w 103"/>
                    <a:gd name="T53" fmla="*/ 17 h 18"/>
                    <a:gd name="T54" fmla="*/ 94 w 103"/>
                    <a:gd name="T55" fmla="*/ 17 h 18"/>
                    <a:gd name="T56" fmla="*/ 96 w 103"/>
                    <a:gd name="T57" fmla="*/ 15 h 18"/>
                    <a:gd name="T58" fmla="*/ 99 w 103"/>
                    <a:gd name="T59" fmla="*/ 15 h 18"/>
                    <a:gd name="T60" fmla="*/ 99 w 103"/>
                    <a:gd name="T61" fmla="*/ 14 h 18"/>
                    <a:gd name="T62" fmla="*/ 102 w 103"/>
                    <a:gd name="T63" fmla="*/ 12 h 18"/>
                    <a:gd name="T64" fmla="*/ 102 w 103"/>
                    <a:gd name="T65" fmla="*/ 11 h 18"/>
                    <a:gd name="T66" fmla="*/ 102 w 103"/>
                    <a:gd name="T67" fmla="*/ 9 h 18"/>
                    <a:gd name="T68" fmla="*/ 102 w 103"/>
                    <a:gd name="T69" fmla="*/ 8 h 18"/>
                    <a:gd name="T70" fmla="*/ 102 w 103"/>
                    <a:gd name="T71" fmla="*/ 6 h 18"/>
                    <a:gd name="T72" fmla="*/ 102 w 103"/>
                    <a:gd name="T73" fmla="*/ 5 h 18"/>
                    <a:gd name="T74" fmla="*/ 99 w 103"/>
                    <a:gd name="T75" fmla="*/ 5 h 18"/>
                    <a:gd name="T76" fmla="*/ 99 w 103"/>
                    <a:gd name="T77" fmla="*/ 3 h 18"/>
                    <a:gd name="T78" fmla="*/ 96 w 103"/>
                    <a:gd name="T79" fmla="*/ 3 h 18"/>
                    <a:gd name="T80" fmla="*/ 94 w 103"/>
                    <a:gd name="T81" fmla="*/ 3 h 18"/>
                    <a:gd name="T82" fmla="*/ 85 w 103"/>
                    <a:gd name="T83" fmla="*/ 2 h 18"/>
                    <a:gd name="T84" fmla="*/ 74 w 103"/>
                    <a:gd name="T85" fmla="*/ 2 h 18"/>
                    <a:gd name="T86" fmla="*/ 61 w 103"/>
                    <a:gd name="T87" fmla="*/ 0 h 18"/>
                    <a:gd name="T88" fmla="*/ 50 w 103"/>
                    <a:gd name="T89" fmla="*/ 0 h 18"/>
                    <a:gd name="T90" fmla="*/ 39 w 103"/>
                    <a:gd name="T91" fmla="*/ 2 h 18"/>
                    <a:gd name="T92" fmla="*/ 17 w 103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7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3" y="17"/>
                      </a:lnTo>
                      <a:lnTo>
                        <a:pt x="72" y="17"/>
                      </a:lnTo>
                      <a:lnTo>
                        <a:pt x="80" y="17"/>
                      </a:lnTo>
                      <a:lnTo>
                        <a:pt x="94" y="17"/>
                      </a:lnTo>
                      <a:lnTo>
                        <a:pt x="96" y="15"/>
                      </a:lnTo>
                      <a:lnTo>
                        <a:pt x="99" y="15"/>
                      </a:lnTo>
                      <a:lnTo>
                        <a:pt x="99" y="14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26" name="Freeform 141"/>
                <p:cNvSpPr>
                  <a:spLocks/>
                </p:cNvSpPr>
                <p:nvPr/>
              </p:nvSpPr>
              <p:spPr bwMode="auto">
                <a:xfrm>
                  <a:off x="3251" y="3410"/>
                  <a:ext cx="108" cy="16"/>
                </a:xfrm>
                <a:custGeom>
                  <a:avLst/>
                  <a:gdLst>
                    <a:gd name="T0" fmla="*/ 17 w 108"/>
                    <a:gd name="T1" fmla="*/ 1 h 16"/>
                    <a:gd name="T2" fmla="*/ 14 w 108"/>
                    <a:gd name="T3" fmla="*/ 1 h 16"/>
                    <a:gd name="T4" fmla="*/ 11 w 108"/>
                    <a:gd name="T5" fmla="*/ 1 h 16"/>
                    <a:gd name="T6" fmla="*/ 8 w 108"/>
                    <a:gd name="T7" fmla="*/ 3 h 16"/>
                    <a:gd name="T8" fmla="*/ 6 w 108"/>
                    <a:gd name="T9" fmla="*/ 3 h 16"/>
                    <a:gd name="T10" fmla="*/ 3 w 108"/>
                    <a:gd name="T11" fmla="*/ 3 h 16"/>
                    <a:gd name="T12" fmla="*/ 3 w 108"/>
                    <a:gd name="T13" fmla="*/ 4 h 16"/>
                    <a:gd name="T14" fmla="*/ 3 w 108"/>
                    <a:gd name="T15" fmla="*/ 5 h 16"/>
                    <a:gd name="T16" fmla="*/ 0 w 108"/>
                    <a:gd name="T17" fmla="*/ 5 h 16"/>
                    <a:gd name="T18" fmla="*/ 0 w 108"/>
                    <a:gd name="T19" fmla="*/ 7 h 16"/>
                    <a:gd name="T20" fmla="*/ 0 w 108"/>
                    <a:gd name="T21" fmla="*/ 8 h 16"/>
                    <a:gd name="T22" fmla="*/ 0 w 108"/>
                    <a:gd name="T23" fmla="*/ 10 h 16"/>
                    <a:gd name="T24" fmla="*/ 0 w 108"/>
                    <a:gd name="T25" fmla="*/ 11 h 16"/>
                    <a:gd name="T26" fmla="*/ 3 w 108"/>
                    <a:gd name="T27" fmla="*/ 11 h 16"/>
                    <a:gd name="T28" fmla="*/ 3 w 108"/>
                    <a:gd name="T29" fmla="*/ 12 h 16"/>
                    <a:gd name="T30" fmla="*/ 6 w 108"/>
                    <a:gd name="T31" fmla="*/ 12 h 16"/>
                    <a:gd name="T32" fmla="*/ 6 w 108"/>
                    <a:gd name="T33" fmla="*/ 14 h 16"/>
                    <a:gd name="T34" fmla="*/ 8 w 108"/>
                    <a:gd name="T35" fmla="*/ 14 h 16"/>
                    <a:gd name="T36" fmla="*/ 17 w 108"/>
                    <a:gd name="T37" fmla="*/ 15 h 16"/>
                    <a:gd name="T38" fmla="*/ 25 w 108"/>
                    <a:gd name="T39" fmla="*/ 15 h 16"/>
                    <a:gd name="T40" fmla="*/ 31 w 108"/>
                    <a:gd name="T41" fmla="*/ 15 h 16"/>
                    <a:gd name="T42" fmla="*/ 39 w 108"/>
                    <a:gd name="T43" fmla="*/ 15 h 16"/>
                    <a:gd name="T44" fmla="*/ 48 w 108"/>
                    <a:gd name="T45" fmla="*/ 15 h 16"/>
                    <a:gd name="T46" fmla="*/ 56 w 108"/>
                    <a:gd name="T47" fmla="*/ 15 h 16"/>
                    <a:gd name="T48" fmla="*/ 65 w 108"/>
                    <a:gd name="T49" fmla="*/ 15 h 16"/>
                    <a:gd name="T50" fmla="*/ 73 w 108"/>
                    <a:gd name="T51" fmla="*/ 15 h 16"/>
                    <a:gd name="T52" fmla="*/ 82 w 108"/>
                    <a:gd name="T53" fmla="*/ 15 h 16"/>
                    <a:gd name="T54" fmla="*/ 96 w 108"/>
                    <a:gd name="T55" fmla="*/ 14 h 16"/>
                    <a:gd name="T56" fmla="*/ 99 w 108"/>
                    <a:gd name="T57" fmla="*/ 14 h 16"/>
                    <a:gd name="T58" fmla="*/ 99 w 108"/>
                    <a:gd name="T59" fmla="*/ 12 h 16"/>
                    <a:gd name="T60" fmla="*/ 101 w 108"/>
                    <a:gd name="T61" fmla="*/ 12 h 16"/>
                    <a:gd name="T62" fmla="*/ 101 w 108"/>
                    <a:gd name="T63" fmla="*/ 11 h 16"/>
                    <a:gd name="T64" fmla="*/ 104 w 108"/>
                    <a:gd name="T65" fmla="*/ 11 h 16"/>
                    <a:gd name="T66" fmla="*/ 107 w 108"/>
                    <a:gd name="T67" fmla="*/ 10 h 16"/>
                    <a:gd name="T68" fmla="*/ 107 w 108"/>
                    <a:gd name="T69" fmla="*/ 8 h 16"/>
                    <a:gd name="T70" fmla="*/ 107 w 108"/>
                    <a:gd name="T71" fmla="*/ 7 h 16"/>
                    <a:gd name="T72" fmla="*/ 107 w 108"/>
                    <a:gd name="T73" fmla="*/ 5 h 16"/>
                    <a:gd name="T74" fmla="*/ 107 w 108"/>
                    <a:gd name="T75" fmla="*/ 4 h 16"/>
                    <a:gd name="T76" fmla="*/ 104 w 108"/>
                    <a:gd name="T77" fmla="*/ 4 h 16"/>
                    <a:gd name="T78" fmla="*/ 104 w 108"/>
                    <a:gd name="T79" fmla="*/ 3 h 16"/>
                    <a:gd name="T80" fmla="*/ 101 w 108"/>
                    <a:gd name="T81" fmla="*/ 3 h 16"/>
                    <a:gd name="T82" fmla="*/ 99 w 108"/>
                    <a:gd name="T83" fmla="*/ 3 h 16"/>
                    <a:gd name="T84" fmla="*/ 87 w 108"/>
                    <a:gd name="T85" fmla="*/ 1 h 16"/>
                    <a:gd name="T86" fmla="*/ 76 w 108"/>
                    <a:gd name="T87" fmla="*/ 0 h 16"/>
                    <a:gd name="T88" fmla="*/ 65 w 108"/>
                    <a:gd name="T89" fmla="*/ 0 h 16"/>
                    <a:gd name="T90" fmla="*/ 51 w 108"/>
                    <a:gd name="T91" fmla="*/ 0 h 16"/>
                    <a:gd name="T92" fmla="*/ 39 w 108"/>
                    <a:gd name="T93" fmla="*/ 0 h 16"/>
                    <a:gd name="T94" fmla="*/ 17 w 108"/>
                    <a:gd name="T95" fmla="*/ 1 h 1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8" h="16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6" y="14"/>
                      </a:lnTo>
                      <a:lnTo>
                        <a:pt x="8" y="14"/>
                      </a:lnTo>
                      <a:lnTo>
                        <a:pt x="17" y="15"/>
                      </a:lnTo>
                      <a:lnTo>
                        <a:pt x="25" y="15"/>
                      </a:lnTo>
                      <a:lnTo>
                        <a:pt x="31" y="15"/>
                      </a:lnTo>
                      <a:lnTo>
                        <a:pt x="39" y="15"/>
                      </a:lnTo>
                      <a:lnTo>
                        <a:pt x="48" y="15"/>
                      </a:lnTo>
                      <a:lnTo>
                        <a:pt x="56" y="15"/>
                      </a:lnTo>
                      <a:lnTo>
                        <a:pt x="65" y="15"/>
                      </a:lnTo>
                      <a:lnTo>
                        <a:pt x="73" y="15"/>
                      </a:lnTo>
                      <a:lnTo>
                        <a:pt x="82" y="15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4" y="11"/>
                      </a:lnTo>
                      <a:lnTo>
                        <a:pt x="107" y="10"/>
                      </a:lnTo>
                      <a:lnTo>
                        <a:pt x="107" y="8"/>
                      </a:lnTo>
                      <a:lnTo>
                        <a:pt x="107" y="7"/>
                      </a:lnTo>
                      <a:lnTo>
                        <a:pt x="107" y="5"/>
                      </a:lnTo>
                      <a:lnTo>
                        <a:pt x="107" y="4"/>
                      </a:lnTo>
                      <a:lnTo>
                        <a:pt x="104" y="4"/>
                      </a:lnTo>
                      <a:lnTo>
                        <a:pt x="104" y="3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87" y="1"/>
                      </a:lnTo>
                      <a:lnTo>
                        <a:pt x="76" y="0"/>
                      </a:lnTo>
                      <a:lnTo>
                        <a:pt x="65" y="0"/>
                      </a:lnTo>
                      <a:lnTo>
                        <a:pt x="51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27" name="Freeform 142"/>
                <p:cNvSpPr>
                  <a:spLocks/>
                </p:cNvSpPr>
                <p:nvPr/>
              </p:nvSpPr>
              <p:spPr bwMode="auto">
                <a:xfrm>
                  <a:off x="2786" y="3357"/>
                  <a:ext cx="105" cy="16"/>
                </a:xfrm>
                <a:custGeom>
                  <a:avLst/>
                  <a:gdLst>
                    <a:gd name="T0" fmla="*/ 16 w 105"/>
                    <a:gd name="T1" fmla="*/ 1 h 16"/>
                    <a:gd name="T2" fmla="*/ 14 w 105"/>
                    <a:gd name="T3" fmla="*/ 1 h 16"/>
                    <a:gd name="T4" fmla="*/ 11 w 105"/>
                    <a:gd name="T5" fmla="*/ 1 h 16"/>
                    <a:gd name="T6" fmla="*/ 11 w 105"/>
                    <a:gd name="T7" fmla="*/ 3 h 16"/>
                    <a:gd name="T8" fmla="*/ 8 w 105"/>
                    <a:gd name="T9" fmla="*/ 3 h 16"/>
                    <a:gd name="T10" fmla="*/ 5 w 105"/>
                    <a:gd name="T11" fmla="*/ 3 h 16"/>
                    <a:gd name="T12" fmla="*/ 3 w 105"/>
                    <a:gd name="T13" fmla="*/ 4 h 16"/>
                    <a:gd name="T14" fmla="*/ 3 w 105"/>
                    <a:gd name="T15" fmla="*/ 5 h 16"/>
                    <a:gd name="T16" fmla="*/ 0 w 105"/>
                    <a:gd name="T17" fmla="*/ 7 h 16"/>
                    <a:gd name="T18" fmla="*/ 3 w 105"/>
                    <a:gd name="T19" fmla="*/ 8 h 16"/>
                    <a:gd name="T20" fmla="*/ 0 w 105"/>
                    <a:gd name="T21" fmla="*/ 8 h 16"/>
                    <a:gd name="T22" fmla="*/ 0 w 105"/>
                    <a:gd name="T23" fmla="*/ 10 h 16"/>
                    <a:gd name="T24" fmla="*/ 3 w 105"/>
                    <a:gd name="T25" fmla="*/ 11 h 16"/>
                    <a:gd name="T26" fmla="*/ 3 w 105"/>
                    <a:gd name="T27" fmla="*/ 12 h 16"/>
                    <a:gd name="T28" fmla="*/ 3 w 105"/>
                    <a:gd name="T29" fmla="*/ 14 h 16"/>
                    <a:gd name="T30" fmla="*/ 5 w 105"/>
                    <a:gd name="T31" fmla="*/ 14 h 16"/>
                    <a:gd name="T32" fmla="*/ 8 w 105"/>
                    <a:gd name="T33" fmla="*/ 14 h 16"/>
                    <a:gd name="T34" fmla="*/ 8 w 105"/>
                    <a:gd name="T35" fmla="*/ 15 h 16"/>
                    <a:gd name="T36" fmla="*/ 16 w 105"/>
                    <a:gd name="T37" fmla="*/ 15 h 16"/>
                    <a:gd name="T38" fmla="*/ 25 w 105"/>
                    <a:gd name="T39" fmla="*/ 15 h 16"/>
                    <a:gd name="T40" fmla="*/ 30 w 105"/>
                    <a:gd name="T41" fmla="*/ 15 h 16"/>
                    <a:gd name="T42" fmla="*/ 38 w 105"/>
                    <a:gd name="T43" fmla="*/ 15 h 16"/>
                    <a:gd name="T44" fmla="*/ 47 w 105"/>
                    <a:gd name="T45" fmla="*/ 15 h 16"/>
                    <a:gd name="T46" fmla="*/ 55 w 105"/>
                    <a:gd name="T47" fmla="*/ 15 h 16"/>
                    <a:gd name="T48" fmla="*/ 63 w 105"/>
                    <a:gd name="T49" fmla="*/ 15 h 16"/>
                    <a:gd name="T50" fmla="*/ 71 w 105"/>
                    <a:gd name="T51" fmla="*/ 15 h 16"/>
                    <a:gd name="T52" fmla="*/ 79 w 105"/>
                    <a:gd name="T53" fmla="*/ 15 h 16"/>
                    <a:gd name="T54" fmla="*/ 93 w 105"/>
                    <a:gd name="T55" fmla="*/ 15 h 16"/>
                    <a:gd name="T56" fmla="*/ 93 w 105"/>
                    <a:gd name="T57" fmla="*/ 14 h 16"/>
                    <a:gd name="T58" fmla="*/ 96 w 105"/>
                    <a:gd name="T59" fmla="*/ 14 h 16"/>
                    <a:gd name="T60" fmla="*/ 99 w 105"/>
                    <a:gd name="T61" fmla="*/ 14 h 16"/>
                    <a:gd name="T62" fmla="*/ 99 w 105"/>
                    <a:gd name="T63" fmla="*/ 12 h 16"/>
                    <a:gd name="T64" fmla="*/ 101 w 105"/>
                    <a:gd name="T65" fmla="*/ 12 h 16"/>
                    <a:gd name="T66" fmla="*/ 101 w 105"/>
                    <a:gd name="T67" fmla="*/ 11 h 16"/>
                    <a:gd name="T68" fmla="*/ 101 w 105"/>
                    <a:gd name="T69" fmla="*/ 10 h 16"/>
                    <a:gd name="T70" fmla="*/ 104 w 105"/>
                    <a:gd name="T71" fmla="*/ 10 h 16"/>
                    <a:gd name="T72" fmla="*/ 104 w 105"/>
                    <a:gd name="T73" fmla="*/ 8 h 16"/>
                    <a:gd name="T74" fmla="*/ 104 w 105"/>
                    <a:gd name="T75" fmla="*/ 7 h 16"/>
                    <a:gd name="T76" fmla="*/ 104 w 105"/>
                    <a:gd name="T77" fmla="*/ 5 h 16"/>
                    <a:gd name="T78" fmla="*/ 101 w 105"/>
                    <a:gd name="T79" fmla="*/ 5 h 16"/>
                    <a:gd name="T80" fmla="*/ 101 w 105"/>
                    <a:gd name="T81" fmla="*/ 4 h 16"/>
                    <a:gd name="T82" fmla="*/ 101 w 105"/>
                    <a:gd name="T83" fmla="*/ 3 h 16"/>
                    <a:gd name="T84" fmla="*/ 99 w 105"/>
                    <a:gd name="T85" fmla="*/ 3 h 16"/>
                    <a:gd name="T86" fmla="*/ 96 w 105"/>
                    <a:gd name="T87" fmla="*/ 3 h 16"/>
                    <a:gd name="T88" fmla="*/ 85 w 105"/>
                    <a:gd name="T89" fmla="*/ 1 h 16"/>
                    <a:gd name="T90" fmla="*/ 74 w 105"/>
                    <a:gd name="T91" fmla="*/ 1 h 16"/>
                    <a:gd name="T92" fmla="*/ 63 w 105"/>
                    <a:gd name="T93" fmla="*/ 0 h 16"/>
                    <a:gd name="T94" fmla="*/ 49 w 105"/>
                    <a:gd name="T95" fmla="*/ 0 h 16"/>
                    <a:gd name="T96" fmla="*/ 38 w 105"/>
                    <a:gd name="T97" fmla="*/ 0 h 16"/>
                    <a:gd name="T98" fmla="*/ 16 w 105"/>
                    <a:gd name="T9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6">
                      <a:moveTo>
                        <a:pt x="16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5" y="14"/>
                      </a:lnTo>
                      <a:lnTo>
                        <a:pt x="8" y="14"/>
                      </a:lnTo>
                      <a:lnTo>
                        <a:pt x="8" y="15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0" y="15"/>
                      </a:lnTo>
                      <a:lnTo>
                        <a:pt x="38" y="15"/>
                      </a:lnTo>
                      <a:lnTo>
                        <a:pt x="47" y="15"/>
                      </a:lnTo>
                      <a:lnTo>
                        <a:pt x="55" y="15"/>
                      </a:lnTo>
                      <a:lnTo>
                        <a:pt x="63" y="15"/>
                      </a:lnTo>
                      <a:lnTo>
                        <a:pt x="71" y="15"/>
                      </a:lnTo>
                      <a:lnTo>
                        <a:pt x="79" y="15"/>
                      </a:lnTo>
                      <a:lnTo>
                        <a:pt x="93" y="15"/>
                      </a:lnTo>
                      <a:lnTo>
                        <a:pt x="93" y="14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1" y="10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4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28" name="Freeform 143"/>
                <p:cNvSpPr>
                  <a:spLocks/>
                </p:cNvSpPr>
                <p:nvPr/>
              </p:nvSpPr>
              <p:spPr bwMode="auto">
                <a:xfrm>
                  <a:off x="4912" y="3318"/>
                  <a:ext cx="107" cy="18"/>
                </a:xfrm>
                <a:custGeom>
                  <a:avLst/>
                  <a:gdLst>
                    <a:gd name="T0" fmla="*/ 14 w 106"/>
                    <a:gd name="T1" fmla="*/ 2 h 18"/>
                    <a:gd name="T2" fmla="*/ 11 w 106"/>
                    <a:gd name="T3" fmla="*/ 2 h 18"/>
                    <a:gd name="T4" fmla="*/ 8 w 106"/>
                    <a:gd name="T5" fmla="*/ 2 h 18"/>
                    <a:gd name="T6" fmla="*/ 8 w 106"/>
                    <a:gd name="T7" fmla="*/ 3 h 18"/>
                    <a:gd name="T8" fmla="*/ 6 w 106"/>
                    <a:gd name="T9" fmla="*/ 3 h 18"/>
                    <a:gd name="T10" fmla="*/ 3 w 106"/>
                    <a:gd name="T11" fmla="*/ 3 h 18"/>
                    <a:gd name="T12" fmla="*/ 3 w 106"/>
                    <a:gd name="T13" fmla="*/ 5 h 18"/>
                    <a:gd name="T14" fmla="*/ 0 w 106"/>
                    <a:gd name="T15" fmla="*/ 5 h 18"/>
                    <a:gd name="T16" fmla="*/ 0 w 106"/>
                    <a:gd name="T17" fmla="*/ 6 h 18"/>
                    <a:gd name="T18" fmla="*/ 0 w 106"/>
                    <a:gd name="T19" fmla="*/ 8 h 18"/>
                    <a:gd name="T20" fmla="*/ 0 w 106"/>
                    <a:gd name="T21" fmla="*/ 9 h 18"/>
                    <a:gd name="T22" fmla="*/ 0 w 106"/>
                    <a:gd name="T23" fmla="*/ 11 h 18"/>
                    <a:gd name="T24" fmla="*/ 0 w 106"/>
                    <a:gd name="T25" fmla="*/ 12 h 18"/>
                    <a:gd name="T26" fmla="*/ 0 w 106"/>
                    <a:gd name="T27" fmla="*/ 14 h 18"/>
                    <a:gd name="T28" fmla="*/ 3 w 106"/>
                    <a:gd name="T29" fmla="*/ 14 h 18"/>
                    <a:gd name="T30" fmla="*/ 3 w 106"/>
                    <a:gd name="T31" fmla="*/ 15 h 18"/>
                    <a:gd name="T32" fmla="*/ 6 w 106"/>
                    <a:gd name="T33" fmla="*/ 15 h 18"/>
                    <a:gd name="T34" fmla="*/ 8 w 106"/>
                    <a:gd name="T35" fmla="*/ 15 h 18"/>
                    <a:gd name="T36" fmla="*/ 14 w 106"/>
                    <a:gd name="T37" fmla="*/ 17 h 18"/>
                    <a:gd name="T38" fmla="*/ 22 w 106"/>
                    <a:gd name="T39" fmla="*/ 17 h 18"/>
                    <a:gd name="T40" fmla="*/ 30 w 106"/>
                    <a:gd name="T41" fmla="*/ 17 h 18"/>
                    <a:gd name="T42" fmla="*/ 39 w 106"/>
                    <a:gd name="T43" fmla="*/ 17 h 18"/>
                    <a:gd name="T44" fmla="*/ 47 w 106"/>
                    <a:gd name="T45" fmla="*/ 17 h 18"/>
                    <a:gd name="T46" fmla="*/ 55 w 106"/>
                    <a:gd name="T47" fmla="*/ 17 h 18"/>
                    <a:gd name="T48" fmla="*/ 64 w 106"/>
                    <a:gd name="T49" fmla="*/ 17 h 18"/>
                    <a:gd name="T50" fmla="*/ 72 w 106"/>
                    <a:gd name="T51" fmla="*/ 17 h 18"/>
                    <a:gd name="T52" fmla="*/ 77 w 106"/>
                    <a:gd name="T53" fmla="*/ 17 h 18"/>
                    <a:gd name="T54" fmla="*/ 94 w 106"/>
                    <a:gd name="T55" fmla="*/ 15 h 18"/>
                    <a:gd name="T56" fmla="*/ 97 w 106"/>
                    <a:gd name="T57" fmla="*/ 15 h 18"/>
                    <a:gd name="T58" fmla="*/ 99 w 106"/>
                    <a:gd name="T59" fmla="*/ 14 h 18"/>
                    <a:gd name="T60" fmla="*/ 99 w 106"/>
                    <a:gd name="T61" fmla="*/ 12 h 18"/>
                    <a:gd name="T62" fmla="*/ 102 w 106"/>
                    <a:gd name="T63" fmla="*/ 12 h 18"/>
                    <a:gd name="T64" fmla="*/ 102 w 106"/>
                    <a:gd name="T65" fmla="*/ 11 h 18"/>
                    <a:gd name="T66" fmla="*/ 102 w 106"/>
                    <a:gd name="T67" fmla="*/ 9 h 18"/>
                    <a:gd name="T68" fmla="*/ 102 w 106"/>
                    <a:gd name="T69" fmla="*/ 8 h 18"/>
                    <a:gd name="T70" fmla="*/ 105 w 106"/>
                    <a:gd name="T71" fmla="*/ 8 h 18"/>
                    <a:gd name="T72" fmla="*/ 102 w 106"/>
                    <a:gd name="T73" fmla="*/ 6 h 18"/>
                    <a:gd name="T74" fmla="*/ 102 w 106"/>
                    <a:gd name="T75" fmla="*/ 5 h 18"/>
                    <a:gd name="T76" fmla="*/ 99 w 106"/>
                    <a:gd name="T77" fmla="*/ 3 h 18"/>
                    <a:gd name="T78" fmla="*/ 97 w 106"/>
                    <a:gd name="T79" fmla="*/ 3 h 18"/>
                    <a:gd name="T80" fmla="*/ 94 w 106"/>
                    <a:gd name="T81" fmla="*/ 3 h 18"/>
                    <a:gd name="T82" fmla="*/ 86 w 106"/>
                    <a:gd name="T83" fmla="*/ 2 h 18"/>
                    <a:gd name="T84" fmla="*/ 72 w 106"/>
                    <a:gd name="T85" fmla="*/ 0 h 18"/>
                    <a:gd name="T86" fmla="*/ 61 w 106"/>
                    <a:gd name="T87" fmla="*/ 0 h 18"/>
                    <a:gd name="T88" fmla="*/ 50 w 106"/>
                    <a:gd name="T89" fmla="*/ 0 h 18"/>
                    <a:gd name="T90" fmla="*/ 39 w 106"/>
                    <a:gd name="T91" fmla="*/ 0 h 18"/>
                    <a:gd name="T92" fmla="*/ 14 w 106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6" h="18">
                      <a:moveTo>
                        <a:pt x="14" y="2"/>
                      </a:move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4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4" y="17"/>
                      </a:lnTo>
                      <a:lnTo>
                        <a:pt x="72" y="17"/>
                      </a:lnTo>
                      <a:lnTo>
                        <a:pt x="77" y="17"/>
                      </a:lnTo>
                      <a:lnTo>
                        <a:pt x="94" y="15"/>
                      </a:lnTo>
                      <a:lnTo>
                        <a:pt x="97" y="15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5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3"/>
                      </a:lnTo>
                      <a:lnTo>
                        <a:pt x="97" y="3"/>
                      </a:lnTo>
                      <a:lnTo>
                        <a:pt x="94" y="3"/>
                      </a:lnTo>
                      <a:lnTo>
                        <a:pt x="86" y="2"/>
                      </a:lnTo>
                      <a:lnTo>
                        <a:pt x="72" y="0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4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29" name="Freeform 144"/>
                <p:cNvSpPr>
                  <a:spLocks/>
                </p:cNvSpPr>
                <p:nvPr/>
              </p:nvSpPr>
              <p:spPr bwMode="auto">
                <a:xfrm>
                  <a:off x="2545" y="3481"/>
                  <a:ext cx="107" cy="17"/>
                </a:xfrm>
                <a:custGeom>
                  <a:avLst/>
                  <a:gdLst>
                    <a:gd name="T0" fmla="*/ 17 w 107"/>
                    <a:gd name="T1" fmla="*/ 1 h 17"/>
                    <a:gd name="T2" fmla="*/ 14 w 107"/>
                    <a:gd name="T3" fmla="*/ 1 h 17"/>
                    <a:gd name="T4" fmla="*/ 11 w 107"/>
                    <a:gd name="T5" fmla="*/ 1 h 17"/>
                    <a:gd name="T6" fmla="*/ 8 w 107"/>
                    <a:gd name="T7" fmla="*/ 1 h 17"/>
                    <a:gd name="T8" fmla="*/ 8 w 107"/>
                    <a:gd name="T9" fmla="*/ 3 h 17"/>
                    <a:gd name="T10" fmla="*/ 6 w 107"/>
                    <a:gd name="T11" fmla="*/ 3 h 17"/>
                    <a:gd name="T12" fmla="*/ 3 w 107"/>
                    <a:gd name="T13" fmla="*/ 3 h 17"/>
                    <a:gd name="T14" fmla="*/ 3 w 107"/>
                    <a:gd name="T15" fmla="*/ 4 h 17"/>
                    <a:gd name="T16" fmla="*/ 3 w 107"/>
                    <a:gd name="T17" fmla="*/ 6 h 17"/>
                    <a:gd name="T18" fmla="*/ 0 w 107"/>
                    <a:gd name="T19" fmla="*/ 6 h 17"/>
                    <a:gd name="T20" fmla="*/ 0 w 107"/>
                    <a:gd name="T21" fmla="*/ 7 h 17"/>
                    <a:gd name="T22" fmla="*/ 0 w 107"/>
                    <a:gd name="T23" fmla="*/ 9 h 17"/>
                    <a:gd name="T24" fmla="*/ 0 w 107"/>
                    <a:gd name="T25" fmla="*/ 10 h 17"/>
                    <a:gd name="T26" fmla="*/ 0 w 107"/>
                    <a:gd name="T27" fmla="*/ 12 h 17"/>
                    <a:gd name="T28" fmla="*/ 3 w 107"/>
                    <a:gd name="T29" fmla="*/ 12 h 17"/>
                    <a:gd name="T30" fmla="*/ 3 w 107"/>
                    <a:gd name="T31" fmla="*/ 13 h 17"/>
                    <a:gd name="T32" fmla="*/ 3 w 107"/>
                    <a:gd name="T33" fmla="*/ 15 h 17"/>
                    <a:gd name="T34" fmla="*/ 6 w 107"/>
                    <a:gd name="T35" fmla="*/ 15 h 17"/>
                    <a:gd name="T36" fmla="*/ 8 w 107"/>
                    <a:gd name="T37" fmla="*/ 15 h 17"/>
                    <a:gd name="T38" fmla="*/ 17 w 107"/>
                    <a:gd name="T39" fmla="*/ 16 h 17"/>
                    <a:gd name="T40" fmla="*/ 22 w 107"/>
                    <a:gd name="T41" fmla="*/ 16 h 17"/>
                    <a:gd name="T42" fmla="*/ 31 w 107"/>
                    <a:gd name="T43" fmla="*/ 16 h 17"/>
                    <a:gd name="T44" fmla="*/ 39 w 107"/>
                    <a:gd name="T45" fmla="*/ 16 h 17"/>
                    <a:gd name="T46" fmla="*/ 47 w 107"/>
                    <a:gd name="T47" fmla="*/ 16 h 17"/>
                    <a:gd name="T48" fmla="*/ 56 w 107"/>
                    <a:gd name="T49" fmla="*/ 16 h 17"/>
                    <a:gd name="T50" fmla="*/ 64 w 107"/>
                    <a:gd name="T51" fmla="*/ 16 h 17"/>
                    <a:gd name="T52" fmla="*/ 73 w 107"/>
                    <a:gd name="T53" fmla="*/ 16 h 17"/>
                    <a:gd name="T54" fmla="*/ 81 w 107"/>
                    <a:gd name="T55" fmla="*/ 16 h 17"/>
                    <a:gd name="T56" fmla="*/ 95 w 107"/>
                    <a:gd name="T57" fmla="*/ 15 h 17"/>
                    <a:gd name="T58" fmla="*/ 98 w 107"/>
                    <a:gd name="T59" fmla="*/ 15 h 17"/>
                    <a:gd name="T60" fmla="*/ 100 w 107"/>
                    <a:gd name="T61" fmla="*/ 15 h 17"/>
                    <a:gd name="T62" fmla="*/ 100 w 107"/>
                    <a:gd name="T63" fmla="*/ 13 h 17"/>
                    <a:gd name="T64" fmla="*/ 100 w 107"/>
                    <a:gd name="T65" fmla="*/ 12 h 17"/>
                    <a:gd name="T66" fmla="*/ 103 w 107"/>
                    <a:gd name="T67" fmla="*/ 12 h 17"/>
                    <a:gd name="T68" fmla="*/ 103 w 107"/>
                    <a:gd name="T69" fmla="*/ 10 h 17"/>
                    <a:gd name="T70" fmla="*/ 106 w 107"/>
                    <a:gd name="T71" fmla="*/ 10 h 17"/>
                    <a:gd name="T72" fmla="*/ 106 w 107"/>
                    <a:gd name="T73" fmla="*/ 9 h 17"/>
                    <a:gd name="T74" fmla="*/ 106 w 107"/>
                    <a:gd name="T75" fmla="*/ 7 h 17"/>
                    <a:gd name="T76" fmla="*/ 106 w 107"/>
                    <a:gd name="T77" fmla="*/ 6 h 17"/>
                    <a:gd name="T78" fmla="*/ 103 w 107"/>
                    <a:gd name="T79" fmla="*/ 4 h 17"/>
                    <a:gd name="T80" fmla="*/ 103 w 107"/>
                    <a:gd name="T81" fmla="*/ 3 h 17"/>
                    <a:gd name="T82" fmla="*/ 100 w 107"/>
                    <a:gd name="T83" fmla="*/ 3 h 17"/>
                    <a:gd name="T84" fmla="*/ 98 w 107"/>
                    <a:gd name="T85" fmla="*/ 3 h 17"/>
                    <a:gd name="T86" fmla="*/ 95 w 107"/>
                    <a:gd name="T87" fmla="*/ 3 h 17"/>
                    <a:gd name="T88" fmla="*/ 86 w 107"/>
                    <a:gd name="T89" fmla="*/ 1 h 17"/>
                    <a:gd name="T90" fmla="*/ 75 w 107"/>
                    <a:gd name="T91" fmla="*/ 0 h 17"/>
                    <a:gd name="T92" fmla="*/ 64 w 107"/>
                    <a:gd name="T93" fmla="*/ 0 h 17"/>
                    <a:gd name="T94" fmla="*/ 50 w 107"/>
                    <a:gd name="T95" fmla="*/ 0 h 17"/>
                    <a:gd name="T96" fmla="*/ 39 w 107"/>
                    <a:gd name="T97" fmla="*/ 0 h 17"/>
                    <a:gd name="T98" fmla="*/ 17 w 107"/>
                    <a:gd name="T9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7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6"/>
                      </a:lnTo>
                      <a:lnTo>
                        <a:pt x="22" y="16"/>
                      </a:lnTo>
                      <a:lnTo>
                        <a:pt x="31" y="16"/>
                      </a:lnTo>
                      <a:lnTo>
                        <a:pt x="39" y="16"/>
                      </a:lnTo>
                      <a:lnTo>
                        <a:pt x="47" y="16"/>
                      </a:lnTo>
                      <a:lnTo>
                        <a:pt x="56" y="16"/>
                      </a:lnTo>
                      <a:lnTo>
                        <a:pt x="64" y="16"/>
                      </a:lnTo>
                      <a:lnTo>
                        <a:pt x="73" y="16"/>
                      </a:lnTo>
                      <a:lnTo>
                        <a:pt x="81" y="16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3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0"/>
                      </a:lnTo>
                      <a:lnTo>
                        <a:pt x="106" y="10"/>
                      </a:lnTo>
                      <a:lnTo>
                        <a:pt x="106" y="9"/>
                      </a:lnTo>
                      <a:lnTo>
                        <a:pt x="106" y="7"/>
                      </a:lnTo>
                      <a:lnTo>
                        <a:pt x="106" y="6"/>
                      </a:lnTo>
                      <a:lnTo>
                        <a:pt x="103" y="4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30" name="Freeform 145"/>
                <p:cNvSpPr>
                  <a:spLocks/>
                </p:cNvSpPr>
                <p:nvPr/>
              </p:nvSpPr>
              <p:spPr bwMode="auto">
                <a:xfrm>
                  <a:off x="2756" y="3290"/>
                  <a:ext cx="1158" cy="104"/>
                </a:xfrm>
                <a:custGeom>
                  <a:avLst/>
                  <a:gdLst>
                    <a:gd name="T0" fmla="*/ 70 w 1158"/>
                    <a:gd name="T1" fmla="*/ 96 h 104"/>
                    <a:gd name="T2" fmla="*/ 115 w 1158"/>
                    <a:gd name="T3" fmla="*/ 90 h 104"/>
                    <a:gd name="T4" fmla="*/ 209 w 1158"/>
                    <a:gd name="T5" fmla="*/ 79 h 104"/>
                    <a:gd name="T6" fmla="*/ 342 w 1158"/>
                    <a:gd name="T7" fmla="*/ 69 h 104"/>
                    <a:gd name="T8" fmla="*/ 415 w 1158"/>
                    <a:gd name="T9" fmla="*/ 68 h 104"/>
                    <a:gd name="T10" fmla="*/ 439 w 1158"/>
                    <a:gd name="T11" fmla="*/ 68 h 104"/>
                    <a:gd name="T12" fmla="*/ 466 w 1158"/>
                    <a:gd name="T13" fmla="*/ 66 h 104"/>
                    <a:gd name="T14" fmla="*/ 491 w 1158"/>
                    <a:gd name="T15" fmla="*/ 66 h 104"/>
                    <a:gd name="T16" fmla="*/ 518 w 1158"/>
                    <a:gd name="T17" fmla="*/ 66 h 104"/>
                    <a:gd name="T18" fmla="*/ 545 w 1158"/>
                    <a:gd name="T19" fmla="*/ 66 h 104"/>
                    <a:gd name="T20" fmla="*/ 572 w 1158"/>
                    <a:gd name="T21" fmla="*/ 66 h 104"/>
                    <a:gd name="T22" fmla="*/ 600 w 1158"/>
                    <a:gd name="T23" fmla="*/ 65 h 104"/>
                    <a:gd name="T24" fmla="*/ 627 w 1158"/>
                    <a:gd name="T25" fmla="*/ 65 h 104"/>
                    <a:gd name="T26" fmla="*/ 654 w 1158"/>
                    <a:gd name="T27" fmla="*/ 65 h 104"/>
                    <a:gd name="T28" fmla="*/ 681 w 1158"/>
                    <a:gd name="T29" fmla="*/ 65 h 104"/>
                    <a:gd name="T30" fmla="*/ 706 w 1158"/>
                    <a:gd name="T31" fmla="*/ 65 h 104"/>
                    <a:gd name="T32" fmla="*/ 730 w 1158"/>
                    <a:gd name="T33" fmla="*/ 65 h 104"/>
                    <a:gd name="T34" fmla="*/ 772 w 1158"/>
                    <a:gd name="T35" fmla="*/ 65 h 104"/>
                    <a:gd name="T36" fmla="*/ 812 w 1158"/>
                    <a:gd name="T37" fmla="*/ 62 h 104"/>
                    <a:gd name="T38" fmla="*/ 857 w 1158"/>
                    <a:gd name="T39" fmla="*/ 59 h 104"/>
                    <a:gd name="T40" fmla="*/ 900 w 1158"/>
                    <a:gd name="T41" fmla="*/ 56 h 104"/>
                    <a:gd name="T42" fmla="*/ 945 w 1158"/>
                    <a:gd name="T43" fmla="*/ 50 h 104"/>
                    <a:gd name="T44" fmla="*/ 987 w 1158"/>
                    <a:gd name="T45" fmla="*/ 44 h 104"/>
                    <a:gd name="T46" fmla="*/ 1030 w 1158"/>
                    <a:gd name="T47" fmla="*/ 38 h 104"/>
                    <a:gd name="T48" fmla="*/ 1072 w 1158"/>
                    <a:gd name="T49" fmla="*/ 31 h 104"/>
                    <a:gd name="T50" fmla="*/ 1112 w 1158"/>
                    <a:gd name="T51" fmla="*/ 24 h 104"/>
                    <a:gd name="T52" fmla="*/ 1133 w 1158"/>
                    <a:gd name="T53" fmla="*/ 10 h 104"/>
                    <a:gd name="T54" fmla="*/ 1054 w 1158"/>
                    <a:gd name="T55" fmla="*/ 4 h 104"/>
                    <a:gd name="T56" fmla="*/ 969 w 1158"/>
                    <a:gd name="T57" fmla="*/ 0 h 104"/>
                    <a:gd name="T58" fmla="*/ 884 w 1158"/>
                    <a:gd name="T59" fmla="*/ 0 h 104"/>
                    <a:gd name="T60" fmla="*/ 803 w 1158"/>
                    <a:gd name="T61" fmla="*/ 1 h 104"/>
                    <a:gd name="T62" fmla="*/ 691 w 1158"/>
                    <a:gd name="T63" fmla="*/ 9 h 104"/>
                    <a:gd name="T64" fmla="*/ 654 w 1158"/>
                    <a:gd name="T65" fmla="*/ 12 h 104"/>
                    <a:gd name="T66" fmla="*/ 609 w 1158"/>
                    <a:gd name="T67" fmla="*/ 15 h 104"/>
                    <a:gd name="T68" fmla="*/ 506 w 1158"/>
                    <a:gd name="T69" fmla="*/ 21 h 104"/>
                    <a:gd name="T70" fmla="*/ 442 w 1158"/>
                    <a:gd name="T71" fmla="*/ 22 h 104"/>
                    <a:gd name="T72" fmla="*/ 403 w 1158"/>
                    <a:gd name="T73" fmla="*/ 25 h 104"/>
                    <a:gd name="T74" fmla="*/ 363 w 1158"/>
                    <a:gd name="T75" fmla="*/ 28 h 104"/>
                    <a:gd name="T76" fmla="*/ 324 w 1158"/>
                    <a:gd name="T77" fmla="*/ 32 h 104"/>
                    <a:gd name="T78" fmla="*/ 285 w 1158"/>
                    <a:gd name="T79" fmla="*/ 38 h 104"/>
                    <a:gd name="T80" fmla="*/ 245 w 1158"/>
                    <a:gd name="T81" fmla="*/ 44 h 104"/>
                    <a:gd name="T82" fmla="*/ 206 w 1158"/>
                    <a:gd name="T83" fmla="*/ 50 h 104"/>
                    <a:gd name="T84" fmla="*/ 170 w 1158"/>
                    <a:gd name="T85" fmla="*/ 57 h 104"/>
                    <a:gd name="T86" fmla="*/ 133 w 1158"/>
                    <a:gd name="T87" fmla="*/ 65 h 104"/>
                    <a:gd name="T88" fmla="*/ 91 w 1158"/>
                    <a:gd name="T89" fmla="*/ 74 h 104"/>
                    <a:gd name="T90" fmla="*/ 64 w 1158"/>
                    <a:gd name="T91" fmla="*/ 81 h 104"/>
                    <a:gd name="T92" fmla="*/ 39 w 1158"/>
                    <a:gd name="T93" fmla="*/ 90 h 104"/>
                    <a:gd name="T94" fmla="*/ 36 w 1158"/>
                    <a:gd name="T95" fmla="*/ 93 h 104"/>
                    <a:gd name="T96" fmla="*/ 39 w 1158"/>
                    <a:gd name="T97" fmla="*/ 96 h 104"/>
                    <a:gd name="T98" fmla="*/ 42 w 1158"/>
                    <a:gd name="T99" fmla="*/ 96 h 104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04">
                      <a:moveTo>
                        <a:pt x="42" y="96"/>
                      </a:moveTo>
                      <a:lnTo>
                        <a:pt x="61" y="96"/>
                      </a:lnTo>
                      <a:lnTo>
                        <a:pt x="70" y="96"/>
                      </a:lnTo>
                      <a:lnTo>
                        <a:pt x="79" y="94"/>
                      </a:lnTo>
                      <a:lnTo>
                        <a:pt x="97" y="93"/>
                      </a:lnTo>
                      <a:lnTo>
                        <a:pt x="115" y="90"/>
                      </a:lnTo>
                      <a:lnTo>
                        <a:pt x="142" y="87"/>
                      </a:lnTo>
                      <a:lnTo>
                        <a:pt x="161" y="85"/>
                      </a:lnTo>
                      <a:lnTo>
                        <a:pt x="209" y="79"/>
                      </a:lnTo>
                      <a:lnTo>
                        <a:pt x="257" y="75"/>
                      </a:lnTo>
                      <a:lnTo>
                        <a:pt x="300" y="71"/>
                      </a:lnTo>
                      <a:lnTo>
                        <a:pt x="342" y="69"/>
                      </a:lnTo>
                      <a:lnTo>
                        <a:pt x="400" y="69"/>
                      </a:lnTo>
                      <a:lnTo>
                        <a:pt x="409" y="69"/>
                      </a:lnTo>
                      <a:lnTo>
                        <a:pt x="415" y="68"/>
                      </a:lnTo>
                      <a:lnTo>
                        <a:pt x="424" y="68"/>
                      </a:lnTo>
                      <a:lnTo>
                        <a:pt x="433" y="68"/>
                      </a:lnTo>
                      <a:lnTo>
                        <a:pt x="439" y="68"/>
                      </a:lnTo>
                      <a:lnTo>
                        <a:pt x="448" y="68"/>
                      </a:lnTo>
                      <a:lnTo>
                        <a:pt x="457" y="68"/>
                      </a:lnTo>
                      <a:lnTo>
                        <a:pt x="466" y="66"/>
                      </a:lnTo>
                      <a:lnTo>
                        <a:pt x="476" y="66"/>
                      </a:lnTo>
                      <a:lnTo>
                        <a:pt x="482" y="66"/>
                      </a:lnTo>
                      <a:lnTo>
                        <a:pt x="491" y="66"/>
                      </a:lnTo>
                      <a:lnTo>
                        <a:pt x="500" y="66"/>
                      </a:lnTo>
                      <a:lnTo>
                        <a:pt x="509" y="66"/>
                      </a:lnTo>
                      <a:lnTo>
                        <a:pt x="518" y="66"/>
                      </a:lnTo>
                      <a:lnTo>
                        <a:pt x="527" y="66"/>
                      </a:lnTo>
                      <a:lnTo>
                        <a:pt x="536" y="66"/>
                      </a:lnTo>
                      <a:lnTo>
                        <a:pt x="545" y="66"/>
                      </a:lnTo>
                      <a:lnTo>
                        <a:pt x="554" y="66"/>
                      </a:lnTo>
                      <a:lnTo>
                        <a:pt x="563" y="66"/>
                      </a:lnTo>
                      <a:lnTo>
                        <a:pt x="572" y="66"/>
                      </a:lnTo>
                      <a:lnTo>
                        <a:pt x="582" y="65"/>
                      </a:lnTo>
                      <a:lnTo>
                        <a:pt x="591" y="65"/>
                      </a:lnTo>
                      <a:lnTo>
                        <a:pt x="600" y="65"/>
                      </a:lnTo>
                      <a:lnTo>
                        <a:pt x="609" y="65"/>
                      </a:lnTo>
                      <a:lnTo>
                        <a:pt x="618" y="65"/>
                      </a:lnTo>
                      <a:lnTo>
                        <a:pt x="627" y="65"/>
                      </a:lnTo>
                      <a:lnTo>
                        <a:pt x="636" y="65"/>
                      </a:lnTo>
                      <a:lnTo>
                        <a:pt x="645" y="65"/>
                      </a:lnTo>
                      <a:lnTo>
                        <a:pt x="654" y="65"/>
                      </a:lnTo>
                      <a:lnTo>
                        <a:pt x="660" y="65"/>
                      </a:lnTo>
                      <a:lnTo>
                        <a:pt x="672" y="65"/>
                      </a:lnTo>
                      <a:lnTo>
                        <a:pt x="681" y="65"/>
                      </a:lnTo>
                      <a:lnTo>
                        <a:pt x="688" y="65"/>
                      </a:lnTo>
                      <a:lnTo>
                        <a:pt x="697" y="65"/>
                      </a:lnTo>
                      <a:lnTo>
                        <a:pt x="706" y="65"/>
                      </a:lnTo>
                      <a:lnTo>
                        <a:pt x="715" y="65"/>
                      </a:lnTo>
                      <a:lnTo>
                        <a:pt x="721" y="65"/>
                      </a:lnTo>
                      <a:lnTo>
                        <a:pt x="730" y="65"/>
                      </a:lnTo>
                      <a:lnTo>
                        <a:pt x="739" y="65"/>
                      </a:lnTo>
                      <a:lnTo>
                        <a:pt x="760" y="65"/>
                      </a:lnTo>
                      <a:lnTo>
                        <a:pt x="772" y="65"/>
                      </a:lnTo>
                      <a:lnTo>
                        <a:pt x="787" y="63"/>
                      </a:lnTo>
                      <a:lnTo>
                        <a:pt x="800" y="63"/>
                      </a:lnTo>
                      <a:lnTo>
                        <a:pt x="812" y="62"/>
                      </a:lnTo>
                      <a:lnTo>
                        <a:pt x="827" y="62"/>
                      </a:lnTo>
                      <a:lnTo>
                        <a:pt x="842" y="60"/>
                      </a:lnTo>
                      <a:lnTo>
                        <a:pt x="857" y="59"/>
                      </a:lnTo>
                      <a:lnTo>
                        <a:pt x="869" y="57"/>
                      </a:lnTo>
                      <a:lnTo>
                        <a:pt x="884" y="56"/>
                      </a:lnTo>
                      <a:lnTo>
                        <a:pt x="900" y="56"/>
                      </a:lnTo>
                      <a:lnTo>
                        <a:pt x="915" y="53"/>
                      </a:lnTo>
                      <a:lnTo>
                        <a:pt x="930" y="52"/>
                      </a:lnTo>
                      <a:lnTo>
                        <a:pt x="945" y="50"/>
                      </a:lnTo>
                      <a:lnTo>
                        <a:pt x="960" y="49"/>
                      </a:lnTo>
                      <a:lnTo>
                        <a:pt x="975" y="47"/>
                      </a:lnTo>
                      <a:lnTo>
                        <a:pt x="987" y="44"/>
                      </a:lnTo>
                      <a:lnTo>
                        <a:pt x="1003" y="43"/>
                      </a:lnTo>
                      <a:lnTo>
                        <a:pt x="1018" y="40"/>
                      </a:lnTo>
                      <a:lnTo>
                        <a:pt x="1030" y="38"/>
                      </a:lnTo>
                      <a:lnTo>
                        <a:pt x="1045" y="35"/>
                      </a:lnTo>
                      <a:lnTo>
                        <a:pt x="1060" y="34"/>
                      </a:lnTo>
                      <a:lnTo>
                        <a:pt x="1072" y="31"/>
                      </a:lnTo>
                      <a:lnTo>
                        <a:pt x="1087" y="29"/>
                      </a:lnTo>
                      <a:lnTo>
                        <a:pt x="1099" y="26"/>
                      </a:lnTo>
                      <a:lnTo>
                        <a:pt x="1112" y="24"/>
                      </a:lnTo>
                      <a:lnTo>
                        <a:pt x="1127" y="21"/>
                      </a:lnTo>
                      <a:lnTo>
                        <a:pt x="1157" y="13"/>
                      </a:lnTo>
                      <a:lnTo>
                        <a:pt x="1133" y="10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4"/>
                      </a:lnTo>
                      <a:lnTo>
                        <a:pt x="1027" y="3"/>
                      </a:lnTo>
                      <a:lnTo>
                        <a:pt x="1000" y="1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1"/>
                      </a:lnTo>
                      <a:lnTo>
                        <a:pt x="772" y="1"/>
                      </a:lnTo>
                      <a:lnTo>
                        <a:pt x="748" y="4"/>
                      </a:lnTo>
                      <a:lnTo>
                        <a:pt x="691" y="9"/>
                      </a:lnTo>
                      <a:lnTo>
                        <a:pt x="691" y="10"/>
                      </a:lnTo>
                      <a:lnTo>
                        <a:pt x="672" y="10"/>
                      </a:lnTo>
                      <a:lnTo>
                        <a:pt x="654" y="12"/>
                      </a:lnTo>
                      <a:lnTo>
                        <a:pt x="642" y="12"/>
                      </a:lnTo>
                      <a:lnTo>
                        <a:pt x="630" y="13"/>
                      </a:lnTo>
                      <a:lnTo>
                        <a:pt x="609" y="15"/>
                      </a:lnTo>
                      <a:lnTo>
                        <a:pt x="582" y="18"/>
                      </a:lnTo>
                      <a:lnTo>
                        <a:pt x="542" y="18"/>
                      </a:lnTo>
                      <a:lnTo>
                        <a:pt x="506" y="21"/>
                      </a:lnTo>
                      <a:lnTo>
                        <a:pt x="463" y="21"/>
                      </a:lnTo>
                      <a:lnTo>
                        <a:pt x="454" y="22"/>
                      </a:lnTo>
                      <a:lnTo>
                        <a:pt x="442" y="22"/>
                      </a:lnTo>
                      <a:lnTo>
                        <a:pt x="430" y="22"/>
                      </a:lnTo>
                      <a:lnTo>
                        <a:pt x="415" y="24"/>
                      </a:lnTo>
                      <a:lnTo>
                        <a:pt x="403" y="25"/>
                      </a:lnTo>
                      <a:lnTo>
                        <a:pt x="391" y="25"/>
                      </a:lnTo>
                      <a:lnTo>
                        <a:pt x="379" y="26"/>
                      </a:lnTo>
                      <a:lnTo>
                        <a:pt x="363" y="28"/>
                      </a:lnTo>
                      <a:lnTo>
                        <a:pt x="351" y="29"/>
                      </a:lnTo>
                      <a:lnTo>
                        <a:pt x="339" y="31"/>
                      </a:lnTo>
                      <a:lnTo>
                        <a:pt x="324" y="32"/>
                      </a:lnTo>
                      <a:lnTo>
                        <a:pt x="312" y="34"/>
                      </a:lnTo>
                      <a:lnTo>
                        <a:pt x="297" y="35"/>
                      </a:lnTo>
                      <a:lnTo>
                        <a:pt x="285" y="38"/>
                      </a:lnTo>
                      <a:lnTo>
                        <a:pt x="273" y="40"/>
                      </a:lnTo>
                      <a:lnTo>
                        <a:pt x="257" y="43"/>
                      </a:lnTo>
                      <a:lnTo>
                        <a:pt x="245" y="44"/>
                      </a:lnTo>
                      <a:lnTo>
                        <a:pt x="233" y="46"/>
                      </a:lnTo>
                      <a:lnTo>
                        <a:pt x="218" y="49"/>
                      </a:lnTo>
                      <a:lnTo>
                        <a:pt x="206" y="50"/>
                      </a:lnTo>
                      <a:lnTo>
                        <a:pt x="194" y="53"/>
                      </a:lnTo>
                      <a:lnTo>
                        <a:pt x="182" y="54"/>
                      </a:lnTo>
                      <a:lnTo>
                        <a:pt x="170" y="57"/>
                      </a:lnTo>
                      <a:lnTo>
                        <a:pt x="157" y="60"/>
                      </a:lnTo>
                      <a:lnTo>
                        <a:pt x="145" y="62"/>
                      </a:lnTo>
                      <a:lnTo>
                        <a:pt x="133" y="65"/>
                      </a:lnTo>
                      <a:lnTo>
                        <a:pt x="106" y="71"/>
                      </a:lnTo>
                      <a:lnTo>
                        <a:pt x="97" y="72"/>
                      </a:lnTo>
                      <a:lnTo>
                        <a:pt x="91" y="74"/>
                      </a:lnTo>
                      <a:lnTo>
                        <a:pt x="82" y="77"/>
                      </a:lnTo>
                      <a:lnTo>
                        <a:pt x="73" y="78"/>
                      </a:lnTo>
                      <a:lnTo>
                        <a:pt x="64" y="81"/>
                      </a:lnTo>
                      <a:lnTo>
                        <a:pt x="55" y="84"/>
                      </a:lnTo>
                      <a:lnTo>
                        <a:pt x="39" y="88"/>
                      </a:lnTo>
                      <a:lnTo>
                        <a:pt x="39" y="90"/>
                      </a:lnTo>
                      <a:lnTo>
                        <a:pt x="39" y="91"/>
                      </a:lnTo>
                      <a:lnTo>
                        <a:pt x="36" y="91"/>
                      </a:lnTo>
                      <a:lnTo>
                        <a:pt x="36" y="93"/>
                      </a:lnTo>
                      <a:lnTo>
                        <a:pt x="39" y="93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42" y="96"/>
                      </a:lnTo>
                      <a:lnTo>
                        <a:pt x="0" y="103"/>
                      </a:lnTo>
                      <a:lnTo>
                        <a:pt x="42" y="96"/>
                      </a:lnTo>
                    </a:path>
                  </a:pathLst>
                </a:custGeom>
                <a:solidFill>
                  <a:srgbClr val="FDB5A1"/>
                </a:solidFill>
                <a:ln>
                  <a:noFill/>
                </a:ln>
                <a:effectLst>
                  <a:prstShdw prst="shdw17" dist="17961" dir="13500000">
                    <a:srgbClr val="986D61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1" name="Freeform 146"/>
                <p:cNvSpPr>
                  <a:spLocks/>
                </p:cNvSpPr>
                <p:nvPr/>
              </p:nvSpPr>
              <p:spPr bwMode="auto">
                <a:xfrm>
                  <a:off x="2623" y="3387"/>
                  <a:ext cx="1158" cy="111"/>
                </a:xfrm>
                <a:custGeom>
                  <a:avLst/>
                  <a:gdLst>
                    <a:gd name="T0" fmla="*/ 70 w 1158"/>
                    <a:gd name="T1" fmla="*/ 102 h 111"/>
                    <a:gd name="T2" fmla="*/ 115 w 1158"/>
                    <a:gd name="T3" fmla="*/ 96 h 111"/>
                    <a:gd name="T4" fmla="*/ 209 w 1158"/>
                    <a:gd name="T5" fmla="*/ 85 h 111"/>
                    <a:gd name="T6" fmla="*/ 342 w 1158"/>
                    <a:gd name="T7" fmla="*/ 74 h 111"/>
                    <a:gd name="T8" fmla="*/ 415 w 1158"/>
                    <a:gd name="T9" fmla="*/ 72 h 111"/>
                    <a:gd name="T10" fmla="*/ 439 w 1158"/>
                    <a:gd name="T11" fmla="*/ 72 h 111"/>
                    <a:gd name="T12" fmla="*/ 466 w 1158"/>
                    <a:gd name="T13" fmla="*/ 71 h 111"/>
                    <a:gd name="T14" fmla="*/ 491 w 1158"/>
                    <a:gd name="T15" fmla="*/ 71 h 111"/>
                    <a:gd name="T16" fmla="*/ 518 w 1158"/>
                    <a:gd name="T17" fmla="*/ 71 h 111"/>
                    <a:gd name="T18" fmla="*/ 545 w 1158"/>
                    <a:gd name="T19" fmla="*/ 71 h 111"/>
                    <a:gd name="T20" fmla="*/ 572 w 1158"/>
                    <a:gd name="T21" fmla="*/ 71 h 111"/>
                    <a:gd name="T22" fmla="*/ 600 w 1158"/>
                    <a:gd name="T23" fmla="*/ 69 h 111"/>
                    <a:gd name="T24" fmla="*/ 627 w 1158"/>
                    <a:gd name="T25" fmla="*/ 69 h 111"/>
                    <a:gd name="T26" fmla="*/ 654 w 1158"/>
                    <a:gd name="T27" fmla="*/ 69 h 111"/>
                    <a:gd name="T28" fmla="*/ 681 w 1158"/>
                    <a:gd name="T29" fmla="*/ 69 h 111"/>
                    <a:gd name="T30" fmla="*/ 706 w 1158"/>
                    <a:gd name="T31" fmla="*/ 69 h 111"/>
                    <a:gd name="T32" fmla="*/ 730 w 1158"/>
                    <a:gd name="T33" fmla="*/ 69 h 111"/>
                    <a:gd name="T34" fmla="*/ 772 w 1158"/>
                    <a:gd name="T35" fmla="*/ 69 h 111"/>
                    <a:gd name="T36" fmla="*/ 812 w 1158"/>
                    <a:gd name="T37" fmla="*/ 66 h 111"/>
                    <a:gd name="T38" fmla="*/ 857 w 1158"/>
                    <a:gd name="T39" fmla="*/ 63 h 111"/>
                    <a:gd name="T40" fmla="*/ 900 w 1158"/>
                    <a:gd name="T41" fmla="*/ 60 h 111"/>
                    <a:gd name="T42" fmla="*/ 945 w 1158"/>
                    <a:gd name="T43" fmla="*/ 53 h 111"/>
                    <a:gd name="T44" fmla="*/ 987 w 1158"/>
                    <a:gd name="T45" fmla="*/ 47 h 111"/>
                    <a:gd name="T46" fmla="*/ 1030 w 1158"/>
                    <a:gd name="T47" fmla="*/ 41 h 111"/>
                    <a:gd name="T48" fmla="*/ 1072 w 1158"/>
                    <a:gd name="T49" fmla="*/ 33 h 111"/>
                    <a:gd name="T50" fmla="*/ 1112 w 1158"/>
                    <a:gd name="T51" fmla="*/ 25 h 111"/>
                    <a:gd name="T52" fmla="*/ 1133 w 1158"/>
                    <a:gd name="T53" fmla="*/ 11 h 111"/>
                    <a:gd name="T54" fmla="*/ 1054 w 1158"/>
                    <a:gd name="T55" fmla="*/ 5 h 111"/>
                    <a:gd name="T56" fmla="*/ 969 w 1158"/>
                    <a:gd name="T57" fmla="*/ 0 h 111"/>
                    <a:gd name="T58" fmla="*/ 884 w 1158"/>
                    <a:gd name="T59" fmla="*/ 0 h 111"/>
                    <a:gd name="T60" fmla="*/ 803 w 1158"/>
                    <a:gd name="T61" fmla="*/ 2 h 111"/>
                    <a:gd name="T62" fmla="*/ 691 w 1158"/>
                    <a:gd name="T63" fmla="*/ 9 h 111"/>
                    <a:gd name="T64" fmla="*/ 654 w 1158"/>
                    <a:gd name="T65" fmla="*/ 13 h 111"/>
                    <a:gd name="T66" fmla="*/ 609 w 1158"/>
                    <a:gd name="T67" fmla="*/ 16 h 111"/>
                    <a:gd name="T68" fmla="*/ 506 w 1158"/>
                    <a:gd name="T69" fmla="*/ 22 h 111"/>
                    <a:gd name="T70" fmla="*/ 442 w 1158"/>
                    <a:gd name="T71" fmla="*/ 24 h 111"/>
                    <a:gd name="T72" fmla="*/ 403 w 1158"/>
                    <a:gd name="T73" fmla="*/ 27 h 111"/>
                    <a:gd name="T74" fmla="*/ 363 w 1158"/>
                    <a:gd name="T75" fmla="*/ 30 h 111"/>
                    <a:gd name="T76" fmla="*/ 324 w 1158"/>
                    <a:gd name="T77" fmla="*/ 35 h 111"/>
                    <a:gd name="T78" fmla="*/ 285 w 1158"/>
                    <a:gd name="T79" fmla="*/ 41 h 111"/>
                    <a:gd name="T80" fmla="*/ 245 w 1158"/>
                    <a:gd name="T81" fmla="*/ 47 h 111"/>
                    <a:gd name="T82" fmla="*/ 206 w 1158"/>
                    <a:gd name="T83" fmla="*/ 53 h 111"/>
                    <a:gd name="T84" fmla="*/ 170 w 1158"/>
                    <a:gd name="T85" fmla="*/ 61 h 111"/>
                    <a:gd name="T86" fmla="*/ 133 w 1158"/>
                    <a:gd name="T87" fmla="*/ 69 h 111"/>
                    <a:gd name="T88" fmla="*/ 91 w 1158"/>
                    <a:gd name="T89" fmla="*/ 79 h 111"/>
                    <a:gd name="T90" fmla="*/ 64 w 1158"/>
                    <a:gd name="T91" fmla="*/ 86 h 111"/>
                    <a:gd name="T92" fmla="*/ 39 w 1158"/>
                    <a:gd name="T93" fmla="*/ 96 h 111"/>
                    <a:gd name="T94" fmla="*/ 36 w 1158"/>
                    <a:gd name="T95" fmla="*/ 99 h 111"/>
                    <a:gd name="T96" fmla="*/ 39 w 1158"/>
                    <a:gd name="T97" fmla="*/ 102 h 111"/>
                    <a:gd name="T98" fmla="*/ 42 w 1158"/>
                    <a:gd name="T99" fmla="*/ 102 h 11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11">
                      <a:moveTo>
                        <a:pt x="42" y="102"/>
                      </a:moveTo>
                      <a:lnTo>
                        <a:pt x="61" y="102"/>
                      </a:lnTo>
                      <a:lnTo>
                        <a:pt x="70" y="102"/>
                      </a:lnTo>
                      <a:lnTo>
                        <a:pt x="79" y="101"/>
                      </a:lnTo>
                      <a:lnTo>
                        <a:pt x="97" y="99"/>
                      </a:lnTo>
                      <a:lnTo>
                        <a:pt x="115" y="96"/>
                      </a:lnTo>
                      <a:lnTo>
                        <a:pt x="142" y="93"/>
                      </a:lnTo>
                      <a:lnTo>
                        <a:pt x="161" y="91"/>
                      </a:lnTo>
                      <a:lnTo>
                        <a:pt x="209" y="85"/>
                      </a:lnTo>
                      <a:lnTo>
                        <a:pt x="257" y="80"/>
                      </a:lnTo>
                      <a:lnTo>
                        <a:pt x="300" y="75"/>
                      </a:lnTo>
                      <a:lnTo>
                        <a:pt x="342" y="74"/>
                      </a:lnTo>
                      <a:lnTo>
                        <a:pt x="400" y="74"/>
                      </a:lnTo>
                      <a:lnTo>
                        <a:pt x="409" y="74"/>
                      </a:lnTo>
                      <a:lnTo>
                        <a:pt x="415" y="72"/>
                      </a:lnTo>
                      <a:lnTo>
                        <a:pt x="424" y="72"/>
                      </a:lnTo>
                      <a:lnTo>
                        <a:pt x="433" y="72"/>
                      </a:lnTo>
                      <a:lnTo>
                        <a:pt x="439" y="72"/>
                      </a:lnTo>
                      <a:lnTo>
                        <a:pt x="448" y="72"/>
                      </a:lnTo>
                      <a:lnTo>
                        <a:pt x="457" y="72"/>
                      </a:lnTo>
                      <a:lnTo>
                        <a:pt x="466" y="71"/>
                      </a:lnTo>
                      <a:lnTo>
                        <a:pt x="476" y="71"/>
                      </a:lnTo>
                      <a:lnTo>
                        <a:pt x="482" y="71"/>
                      </a:lnTo>
                      <a:lnTo>
                        <a:pt x="491" y="71"/>
                      </a:lnTo>
                      <a:lnTo>
                        <a:pt x="500" y="71"/>
                      </a:lnTo>
                      <a:lnTo>
                        <a:pt x="509" y="71"/>
                      </a:lnTo>
                      <a:lnTo>
                        <a:pt x="518" y="71"/>
                      </a:lnTo>
                      <a:lnTo>
                        <a:pt x="527" y="71"/>
                      </a:lnTo>
                      <a:lnTo>
                        <a:pt x="536" y="71"/>
                      </a:lnTo>
                      <a:lnTo>
                        <a:pt x="545" y="71"/>
                      </a:lnTo>
                      <a:lnTo>
                        <a:pt x="554" y="71"/>
                      </a:lnTo>
                      <a:lnTo>
                        <a:pt x="563" y="71"/>
                      </a:lnTo>
                      <a:lnTo>
                        <a:pt x="572" y="71"/>
                      </a:lnTo>
                      <a:lnTo>
                        <a:pt x="582" y="69"/>
                      </a:lnTo>
                      <a:lnTo>
                        <a:pt x="591" y="69"/>
                      </a:lnTo>
                      <a:lnTo>
                        <a:pt x="600" y="69"/>
                      </a:lnTo>
                      <a:lnTo>
                        <a:pt x="609" y="69"/>
                      </a:lnTo>
                      <a:lnTo>
                        <a:pt x="618" y="69"/>
                      </a:lnTo>
                      <a:lnTo>
                        <a:pt x="627" y="69"/>
                      </a:lnTo>
                      <a:lnTo>
                        <a:pt x="636" y="69"/>
                      </a:lnTo>
                      <a:lnTo>
                        <a:pt x="645" y="69"/>
                      </a:lnTo>
                      <a:lnTo>
                        <a:pt x="654" y="69"/>
                      </a:lnTo>
                      <a:lnTo>
                        <a:pt x="660" y="69"/>
                      </a:lnTo>
                      <a:lnTo>
                        <a:pt x="672" y="69"/>
                      </a:lnTo>
                      <a:lnTo>
                        <a:pt x="681" y="69"/>
                      </a:lnTo>
                      <a:lnTo>
                        <a:pt x="688" y="69"/>
                      </a:lnTo>
                      <a:lnTo>
                        <a:pt x="697" y="69"/>
                      </a:lnTo>
                      <a:lnTo>
                        <a:pt x="706" y="69"/>
                      </a:lnTo>
                      <a:lnTo>
                        <a:pt x="715" y="69"/>
                      </a:lnTo>
                      <a:lnTo>
                        <a:pt x="721" y="69"/>
                      </a:lnTo>
                      <a:lnTo>
                        <a:pt x="730" y="69"/>
                      </a:lnTo>
                      <a:lnTo>
                        <a:pt x="739" y="69"/>
                      </a:lnTo>
                      <a:lnTo>
                        <a:pt x="760" y="69"/>
                      </a:lnTo>
                      <a:lnTo>
                        <a:pt x="772" y="69"/>
                      </a:lnTo>
                      <a:lnTo>
                        <a:pt x="787" y="68"/>
                      </a:lnTo>
                      <a:lnTo>
                        <a:pt x="800" y="68"/>
                      </a:lnTo>
                      <a:lnTo>
                        <a:pt x="812" y="66"/>
                      </a:lnTo>
                      <a:lnTo>
                        <a:pt x="827" y="66"/>
                      </a:lnTo>
                      <a:lnTo>
                        <a:pt x="842" y="64"/>
                      </a:lnTo>
                      <a:lnTo>
                        <a:pt x="857" y="63"/>
                      </a:lnTo>
                      <a:lnTo>
                        <a:pt x="869" y="61"/>
                      </a:lnTo>
                      <a:lnTo>
                        <a:pt x="884" y="60"/>
                      </a:lnTo>
                      <a:lnTo>
                        <a:pt x="900" y="60"/>
                      </a:lnTo>
                      <a:lnTo>
                        <a:pt x="915" y="57"/>
                      </a:lnTo>
                      <a:lnTo>
                        <a:pt x="930" y="55"/>
                      </a:lnTo>
                      <a:lnTo>
                        <a:pt x="945" y="53"/>
                      </a:lnTo>
                      <a:lnTo>
                        <a:pt x="960" y="52"/>
                      </a:lnTo>
                      <a:lnTo>
                        <a:pt x="975" y="50"/>
                      </a:lnTo>
                      <a:lnTo>
                        <a:pt x="987" y="47"/>
                      </a:lnTo>
                      <a:lnTo>
                        <a:pt x="1003" y="46"/>
                      </a:lnTo>
                      <a:lnTo>
                        <a:pt x="1018" y="42"/>
                      </a:lnTo>
                      <a:lnTo>
                        <a:pt x="1030" y="41"/>
                      </a:lnTo>
                      <a:lnTo>
                        <a:pt x="1045" y="38"/>
                      </a:lnTo>
                      <a:lnTo>
                        <a:pt x="1060" y="36"/>
                      </a:lnTo>
                      <a:lnTo>
                        <a:pt x="1072" y="33"/>
                      </a:lnTo>
                      <a:lnTo>
                        <a:pt x="1087" y="31"/>
                      </a:lnTo>
                      <a:lnTo>
                        <a:pt x="1099" y="28"/>
                      </a:lnTo>
                      <a:lnTo>
                        <a:pt x="1112" y="25"/>
                      </a:lnTo>
                      <a:lnTo>
                        <a:pt x="1127" y="22"/>
                      </a:lnTo>
                      <a:lnTo>
                        <a:pt x="1157" y="14"/>
                      </a:lnTo>
                      <a:lnTo>
                        <a:pt x="1133" y="11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5"/>
                      </a:lnTo>
                      <a:lnTo>
                        <a:pt x="1027" y="3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9"/>
                      </a:lnTo>
                      <a:lnTo>
                        <a:pt x="691" y="11"/>
                      </a:lnTo>
                      <a:lnTo>
                        <a:pt x="672" y="11"/>
                      </a:lnTo>
                      <a:lnTo>
                        <a:pt x="654" y="13"/>
                      </a:lnTo>
                      <a:lnTo>
                        <a:pt x="642" y="13"/>
                      </a:lnTo>
                      <a:lnTo>
                        <a:pt x="630" y="14"/>
                      </a:lnTo>
                      <a:lnTo>
                        <a:pt x="609" y="16"/>
                      </a:lnTo>
                      <a:lnTo>
                        <a:pt x="582" y="19"/>
                      </a:lnTo>
                      <a:lnTo>
                        <a:pt x="542" y="19"/>
                      </a:lnTo>
                      <a:lnTo>
                        <a:pt x="506" y="22"/>
                      </a:lnTo>
                      <a:lnTo>
                        <a:pt x="463" y="22"/>
                      </a:lnTo>
                      <a:lnTo>
                        <a:pt x="454" y="24"/>
                      </a:lnTo>
                      <a:lnTo>
                        <a:pt x="442" y="24"/>
                      </a:lnTo>
                      <a:lnTo>
                        <a:pt x="430" y="24"/>
                      </a:lnTo>
                      <a:lnTo>
                        <a:pt x="415" y="25"/>
                      </a:lnTo>
                      <a:lnTo>
                        <a:pt x="403" y="27"/>
                      </a:lnTo>
                      <a:lnTo>
                        <a:pt x="391" y="27"/>
                      </a:lnTo>
                      <a:lnTo>
                        <a:pt x="379" y="28"/>
                      </a:lnTo>
                      <a:lnTo>
                        <a:pt x="363" y="30"/>
                      </a:lnTo>
                      <a:lnTo>
                        <a:pt x="351" y="31"/>
                      </a:lnTo>
                      <a:lnTo>
                        <a:pt x="339" y="33"/>
                      </a:lnTo>
                      <a:lnTo>
                        <a:pt x="324" y="35"/>
                      </a:lnTo>
                      <a:lnTo>
                        <a:pt x="312" y="36"/>
                      </a:lnTo>
                      <a:lnTo>
                        <a:pt x="297" y="38"/>
                      </a:lnTo>
                      <a:lnTo>
                        <a:pt x="285" y="41"/>
                      </a:lnTo>
                      <a:lnTo>
                        <a:pt x="273" y="42"/>
                      </a:lnTo>
                      <a:lnTo>
                        <a:pt x="257" y="46"/>
                      </a:lnTo>
                      <a:lnTo>
                        <a:pt x="245" y="47"/>
                      </a:lnTo>
                      <a:lnTo>
                        <a:pt x="233" y="49"/>
                      </a:lnTo>
                      <a:lnTo>
                        <a:pt x="218" y="52"/>
                      </a:lnTo>
                      <a:lnTo>
                        <a:pt x="206" y="53"/>
                      </a:lnTo>
                      <a:lnTo>
                        <a:pt x="194" y="57"/>
                      </a:lnTo>
                      <a:lnTo>
                        <a:pt x="182" y="58"/>
                      </a:lnTo>
                      <a:lnTo>
                        <a:pt x="170" y="61"/>
                      </a:lnTo>
                      <a:lnTo>
                        <a:pt x="157" y="64"/>
                      </a:lnTo>
                      <a:lnTo>
                        <a:pt x="145" y="66"/>
                      </a:lnTo>
                      <a:lnTo>
                        <a:pt x="133" y="69"/>
                      </a:lnTo>
                      <a:lnTo>
                        <a:pt x="106" y="75"/>
                      </a:lnTo>
                      <a:lnTo>
                        <a:pt x="97" y="77"/>
                      </a:lnTo>
                      <a:lnTo>
                        <a:pt x="91" y="79"/>
                      </a:lnTo>
                      <a:lnTo>
                        <a:pt x="82" y="82"/>
                      </a:lnTo>
                      <a:lnTo>
                        <a:pt x="73" y="83"/>
                      </a:lnTo>
                      <a:lnTo>
                        <a:pt x="64" y="86"/>
                      </a:lnTo>
                      <a:lnTo>
                        <a:pt x="55" y="90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39" y="97"/>
                      </a:lnTo>
                      <a:lnTo>
                        <a:pt x="36" y="97"/>
                      </a:lnTo>
                      <a:lnTo>
                        <a:pt x="36" y="99"/>
                      </a:lnTo>
                      <a:lnTo>
                        <a:pt x="39" y="99"/>
                      </a:lnTo>
                      <a:lnTo>
                        <a:pt x="39" y="101"/>
                      </a:lnTo>
                      <a:lnTo>
                        <a:pt x="39" y="102"/>
                      </a:lnTo>
                      <a:lnTo>
                        <a:pt x="42" y="102"/>
                      </a:lnTo>
                      <a:lnTo>
                        <a:pt x="0" y="110"/>
                      </a:lnTo>
                      <a:lnTo>
                        <a:pt x="42" y="10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2" name="AutoShape 147"/>
                <p:cNvSpPr>
                  <a:spLocks noChangeArrowheads="1"/>
                </p:cNvSpPr>
                <p:nvPr/>
              </p:nvSpPr>
              <p:spPr bwMode="auto">
                <a:xfrm>
                  <a:off x="2991" y="3397"/>
                  <a:ext cx="98" cy="31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33" name="Freeform 148"/>
                <p:cNvSpPr>
                  <a:spLocks/>
                </p:cNvSpPr>
                <p:nvPr/>
              </p:nvSpPr>
              <p:spPr bwMode="auto">
                <a:xfrm>
                  <a:off x="3327" y="3478"/>
                  <a:ext cx="1173" cy="91"/>
                </a:xfrm>
                <a:custGeom>
                  <a:avLst/>
                  <a:gdLst>
                    <a:gd name="T0" fmla="*/ 44 w 1173"/>
                    <a:gd name="T1" fmla="*/ 39 h 91"/>
                    <a:gd name="T2" fmla="*/ 92 w 1173"/>
                    <a:gd name="T3" fmla="*/ 45 h 91"/>
                    <a:gd name="T4" fmla="*/ 144 w 1173"/>
                    <a:gd name="T5" fmla="*/ 51 h 91"/>
                    <a:gd name="T6" fmla="*/ 197 w 1173"/>
                    <a:gd name="T7" fmla="*/ 55 h 91"/>
                    <a:gd name="T8" fmla="*/ 247 w 1173"/>
                    <a:gd name="T9" fmla="*/ 58 h 91"/>
                    <a:gd name="T10" fmla="*/ 297 w 1173"/>
                    <a:gd name="T11" fmla="*/ 59 h 91"/>
                    <a:gd name="T12" fmla="*/ 364 w 1173"/>
                    <a:gd name="T13" fmla="*/ 59 h 91"/>
                    <a:gd name="T14" fmla="*/ 408 w 1173"/>
                    <a:gd name="T15" fmla="*/ 59 h 91"/>
                    <a:gd name="T16" fmla="*/ 458 w 1173"/>
                    <a:gd name="T17" fmla="*/ 61 h 91"/>
                    <a:gd name="T18" fmla="*/ 508 w 1173"/>
                    <a:gd name="T19" fmla="*/ 66 h 91"/>
                    <a:gd name="T20" fmla="*/ 558 w 1173"/>
                    <a:gd name="T21" fmla="*/ 69 h 91"/>
                    <a:gd name="T22" fmla="*/ 603 w 1173"/>
                    <a:gd name="T23" fmla="*/ 74 h 91"/>
                    <a:gd name="T24" fmla="*/ 655 w 1173"/>
                    <a:gd name="T25" fmla="*/ 80 h 91"/>
                    <a:gd name="T26" fmla="*/ 722 w 1173"/>
                    <a:gd name="T27" fmla="*/ 85 h 91"/>
                    <a:gd name="T28" fmla="*/ 789 w 1173"/>
                    <a:gd name="T29" fmla="*/ 88 h 91"/>
                    <a:gd name="T30" fmla="*/ 861 w 1173"/>
                    <a:gd name="T31" fmla="*/ 90 h 91"/>
                    <a:gd name="T32" fmla="*/ 930 w 1173"/>
                    <a:gd name="T33" fmla="*/ 88 h 91"/>
                    <a:gd name="T34" fmla="*/ 997 w 1173"/>
                    <a:gd name="T35" fmla="*/ 84 h 91"/>
                    <a:gd name="T36" fmla="*/ 1050 w 1173"/>
                    <a:gd name="T37" fmla="*/ 77 h 91"/>
                    <a:gd name="T38" fmla="*/ 1078 w 1173"/>
                    <a:gd name="T39" fmla="*/ 76 h 91"/>
                    <a:gd name="T40" fmla="*/ 1105 w 1173"/>
                    <a:gd name="T41" fmla="*/ 74 h 91"/>
                    <a:gd name="T42" fmla="*/ 1136 w 1173"/>
                    <a:gd name="T43" fmla="*/ 72 h 91"/>
                    <a:gd name="T44" fmla="*/ 1172 w 1173"/>
                    <a:gd name="T45" fmla="*/ 74 h 91"/>
                    <a:gd name="T46" fmla="*/ 1130 w 1173"/>
                    <a:gd name="T47" fmla="*/ 63 h 91"/>
                    <a:gd name="T48" fmla="*/ 1089 w 1173"/>
                    <a:gd name="T49" fmla="*/ 53 h 91"/>
                    <a:gd name="T50" fmla="*/ 1044 w 1173"/>
                    <a:gd name="T51" fmla="*/ 45 h 91"/>
                    <a:gd name="T52" fmla="*/ 997 w 1173"/>
                    <a:gd name="T53" fmla="*/ 37 h 91"/>
                    <a:gd name="T54" fmla="*/ 950 w 1173"/>
                    <a:gd name="T55" fmla="*/ 31 h 91"/>
                    <a:gd name="T56" fmla="*/ 900 w 1173"/>
                    <a:gd name="T57" fmla="*/ 24 h 91"/>
                    <a:gd name="T58" fmla="*/ 850 w 1173"/>
                    <a:gd name="T59" fmla="*/ 18 h 91"/>
                    <a:gd name="T60" fmla="*/ 800 w 1173"/>
                    <a:gd name="T61" fmla="*/ 14 h 91"/>
                    <a:gd name="T62" fmla="*/ 750 w 1173"/>
                    <a:gd name="T63" fmla="*/ 11 h 91"/>
                    <a:gd name="T64" fmla="*/ 700 w 1173"/>
                    <a:gd name="T65" fmla="*/ 8 h 91"/>
                    <a:gd name="T66" fmla="*/ 653 w 1173"/>
                    <a:gd name="T67" fmla="*/ 8 h 91"/>
                    <a:gd name="T68" fmla="*/ 608 w 1173"/>
                    <a:gd name="T69" fmla="*/ 8 h 91"/>
                    <a:gd name="T70" fmla="*/ 547 w 1173"/>
                    <a:gd name="T71" fmla="*/ 10 h 91"/>
                    <a:gd name="T72" fmla="*/ 514 w 1173"/>
                    <a:gd name="T73" fmla="*/ 10 h 91"/>
                    <a:gd name="T74" fmla="*/ 478 w 1173"/>
                    <a:gd name="T75" fmla="*/ 10 h 91"/>
                    <a:gd name="T76" fmla="*/ 442 w 1173"/>
                    <a:gd name="T77" fmla="*/ 8 h 91"/>
                    <a:gd name="T78" fmla="*/ 405 w 1173"/>
                    <a:gd name="T79" fmla="*/ 8 h 91"/>
                    <a:gd name="T80" fmla="*/ 367 w 1173"/>
                    <a:gd name="T81" fmla="*/ 5 h 91"/>
                    <a:gd name="T82" fmla="*/ 319 w 1173"/>
                    <a:gd name="T83" fmla="*/ 2 h 91"/>
                    <a:gd name="T84" fmla="*/ 281 w 1173"/>
                    <a:gd name="T85" fmla="*/ 0 h 91"/>
                    <a:gd name="T86" fmla="*/ 239 w 1173"/>
                    <a:gd name="T87" fmla="*/ 0 h 91"/>
                    <a:gd name="T88" fmla="*/ 194 w 1173"/>
                    <a:gd name="T89" fmla="*/ 0 h 91"/>
                    <a:gd name="T90" fmla="*/ 150 w 1173"/>
                    <a:gd name="T91" fmla="*/ 2 h 91"/>
                    <a:gd name="T92" fmla="*/ 100 w 1173"/>
                    <a:gd name="T93" fmla="*/ 6 h 91"/>
                    <a:gd name="T94" fmla="*/ 67 w 1173"/>
                    <a:gd name="T95" fmla="*/ 11 h 91"/>
                    <a:gd name="T96" fmla="*/ 33 w 1173"/>
                    <a:gd name="T97" fmla="*/ 18 h 91"/>
                    <a:gd name="T98" fmla="*/ 0 w 1173"/>
                    <a:gd name="T99" fmla="*/ 27 h 91"/>
                    <a:gd name="T100" fmla="*/ 3 w 1173"/>
                    <a:gd name="T101" fmla="*/ 31 h 91"/>
                    <a:gd name="T102" fmla="*/ 6 w 1173"/>
                    <a:gd name="T103" fmla="*/ 34 h 91"/>
                    <a:gd name="T104" fmla="*/ 14 w 1173"/>
                    <a:gd name="T105" fmla="*/ 34 h 9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91">
                      <a:moveTo>
                        <a:pt x="14" y="34"/>
                      </a:moveTo>
                      <a:lnTo>
                        <a:pt x="31" y="37"/>
                      </a:lnTo>
                      <a:lnTo>
                        <a:pt x="44" y="39"/>
                      </a:lnTo>
                      <a:lnTo>
                        <a:pt x="58" y="42"/>
                      </a:lnTo>
                      <a:lnTo>
                        <a:pt x="75" y="43"/>
                      </a:lnTo>
                      <a:lnTo>
                        <a:pt x="92" y="45"/>
                      </a:lnTo>
                      <a:lnTo>
                        <a:pt x="108" y="47"/>
                      </a:lnTo>
                      <a:lnTo>
                        <a:pt x="128" y="48"/>
                      </a:lnTo>
                      <a:lnTo>
                        <a:pt x="144" y="51"/>
                      </a:lnTo>
                      <a:lnTo>
                        <a:pt x="161" y="51"/>
                      </a:lnTo>
                      <a:lnTo>
                        <a:pt x="178" y="53"/>
                      </a:lnTo>
                      <a:lnTo>
                        <a:pt x="197" y="55"/>
                      </a:lnTo>
                      <a:lnTo>
                        <a:pt x="214" y="56"/>
                      </a:lnTo>
                      <a:lnTo>
                        <a:pt x="231" y="56"/>
                      </a:lnTo>
                      <a:lnTo>
                        <a:pt x="247" y="58"/>
                      </a:lnTo>
                      <a:lnTo>
                        <a:pt x="267" y="58"/>
                      </a:lnTo>
                      <a:lnTo>
                        <a:pt x="281" y="59"/>
                      </a:lnTo>
                      <a:lnTo>
                        <a:pt x="297" y="59"/>
                      </a:lnTo>
                      <a:lnTo>
                        <a:pt x="333" y="59"/>
                      </a:lnTo>
                      <a:lnTo>
                        <a:pt x="347" y="59"/>
                      </a:lnTo>
                      <a:lnTo>
                        <a:pt x="364" y="59"/>
                      </a:lnTo>
                      <a:lnTo>
                        <a:pt x="378" y="59"/>
                      </a:lnTo>
                      <a:lnTo>
                        <a:pt x="394" y="59"/>
                      </a:lnTo>
                      <a:lnTo>
                        <a:pt x="408" y="59"/>
                      </a:lnTo>
                      <a:lnTo>
                        <a:pt x="425" y="61"/>
                      </a:lnTo>
                      <a:lnTo>
                        <a:pt x="442" y="61"/>
                      </a:lnTo>
                      <a:lnTo>
                        <a:pt x="458" y="61"/>
                      </a:lnTo>
                      <a:lnTo>
                        <a:pt x="475" y="63"/>
                      </a:lnTo>
                      <a:lnTo>
                        <a:pt x="492" y="64"/>
                      </a:lnTo>
                      <a:lnTo>
                        <a:pt x="508" y="66"/>
                      </a:lnTo>
                      <a:lnTo>
                        <a:pt x="525" y="66"/>
                      </a:lnTo>
                      <a:lnTo>
                        <a:pt x="542" y="68"/>
                      </a:lnTo>
                      <a:lnTo>
                        <a:pt x="558" y="69"/>
                      </a:lnTo>
                      <a:lnTo>
                        <a:pt x="572" y="71"/>
                      </a:lnTo>
                      <a:lnTo>
                        <a:pt x="589" y="72"/>
                      </a:lnTo>
                      <a:lnTo>
                        <a:pt x="603" y="74"/>
                      </a:lnTo>
                      <a:lnTo>
                        <a:pt x="636" y="77"/>
                      </a:lnTo>
                      <a:lnTo>
                        <a:pt x="636" y="79"/>
                      </a:lnTo>
                      <a:lnTo>
                        <a:pt x="655" y="80"/>
                      </a:lnTo>
                      <a:lnTo>
                        <a:pt x="678" y="82"/>
                      </a:lnTo>
                      <a:lnTo>
                        <a:pt x="700" y="84"/>
                      </a:lnTo>
                      <a:lnTo>
                        <a:pt x="722" y="85"/>
                      </a:lnTo>
                      <a:lnTo>
                        <a:pt x="744" y="87"/>
                      </a:lnTo>
                      <a:lnTo>
                        <a:pt x="767" y="87"/>
                      </a:lnTo>
                      <a:lnTo>
                        <a:pt x="789" y="88"/>
                      </a:lnTo>
                      <a:lnTo>
                        <a:pt x="814" y="90"/>
                      </a:lnTo>
                      <a:lnTo>
                        <a:pt x="839" y="90"/>
                      </a:lnTo>
                      <a:lnTo>
                        <a:pt x="861" y="90"/>
                      </a:lnTo>
                      <a:lnTo>
                        <a:pt x="886" y="90"/>
                      </a:lnTo>
                      <a:lnTo>
                        <a:pt x="908" y="88"/>
                      </a:lnTo>
                      <a:lnTo>
                        <a:pt x="930" y="88"/>
                      </a:lnTo>
                      <a:lnTo>
                        <a:pt x="953" y="87"/>
                      </a:lnTo>
                      <a:lnTo>
                        <a:pt x="975" y="85"/>
                      </a:lnTo>
                      <a:lnTo>
                        <a:pt x="997" y="84"/>
                      </a:lnTo>
                      <a:lnTo>
                        <a:pt x="1041" y="79"/>
                      </a:lnTo>
                      <a:lnTo>
                        <a:pt x="1041" y="77"/>
                      </a:lnTo>
                      <a:lnTo>
                        <a:pt x="1050" y="77"/>
                      </a:lnTo>
                      <a:lnTo>
                        <a:pt x="1058" y="77"/>
                      </a:lnTo>
                      <a:lnTo>
                        <a:pt x="1066" y="76"/>
                      </a:lnTo>
                      <a:lnTo>
                        <a:pt x="1078" y="76"/>
                      </a:lnTo>
                      <a:lnTo>
                        <a:pt x="1086" y="76"/>
                      </a:lnTo>
                      <a:lnTo>
                        <a:pt x="1097" y="74"/>
                      </a:lnTo>
                      <a:lnTo>
                        <a:pt x="1105" y="74"/>
                      </a:lnTo>
                      <a:lnTo>
                        <a:pt x="1116" y="74"/>
                      </a:lnTo>
                      <a:lnTo>
                        <a:pt x="1125" y="74"/>
                      </a:lnTo>
                      <a:lnTo>
                        <a:pt x="1136" y="72"/>
                      </a:lnTo>
                      <a:lnTo>
                        <a:pt x="1144" y="72"/>
                      </a:lnTo>
                      <a:lnTo>
                        <a:pt x="1153" y="72"/>
                      </a:lnTo>
                      <a:lnTo>
                        <a:pt x="1172" y="74"/>
                      </a:lnTo>
                      <a:lnTo>
                        <a:pt x="1158" y="71"/>
                      </a:lnTo>
                      <a:lnTo>
                        <a:pt x="1144" y="66"/>
                      </a:lnTo>
                      <a:lnTo>
                        <a:pt x="1130" y="63"/>
                      </a:lnTo>
                      <a:lnTo>
                        <a:pt x="1116" y="59"/>
                      </a:lnTo>
                      <a:lnTo>
                        <a:pt x="1103" y="56"/>
                      </a:lnTo>
                      <a:lnTo>
                        <a:pt x="1089" y="53"/>
                      </a:lnTo>
                      <a:lnTo>
                        <a:pt x="1075" y="51"/>
                      </a:lnTo>
                      <a:lnTo>
                        <a:pt x="1061" y="48"/>
                      </a:lnTo>
                      <a:lnTo>
                        <a:pt x="1044" y="45"/>
                      </a:lnTo>
                      <a:lnTo>
                        <a:pt x="1030" y="42"/>
                      </a:lnTo>
                      <a:lnTo>
                        <a:pt x="1014" y="40"/>
                      </a:lnTo>
                      <a:lnTo>
                        <a:pt x="997" y="37"/>
                      </a:lnTo>
                      <a:lnTo>
                        <a:pt x="983" y="34"/>
                      </a:lnTo>
                      <a:lnTo>
                        <a:pt x="966" y="32"/>
                      </a:lnTo>
                      <a:lnTo>
                        <a:pt x="950" y="31"/>
                      </a:lnTo>
                      <a:lnTo>
                        <a:pt x="933" y="27"/>
                      </a:lnTo>
                      <a:lnTo>
                        <a:pt x="916" y="26"/>
                      </a:lnTo>
                      <a:lnTo>
                        <a:pt x="900" y="24"/>
                      </a:lnTo>
                      <a:lnTo>
                        <a:pt x="883" y="23"/>
                      </a:lnTo>
                      <a:lnTo>
                        <a:pt x="867" y="19"/>
                      </a:lnTo>
                      <a:lnTo>
                        <a:pt x="850" y="18"/>
                      </a:lnTo>
                      <a:lnTo>
                        <a:pt x="833" y="18"/>
                      </a:lnTo>
                      <a:lnTo>
                        <a:pt x="817" y="16"/>
                      </a:lnTo>
                      <a:lnTo>
                        <a:pt x="800" y="14"/>
                      </a:lnTo>
                      <a:lnTo>
                        <a:pt x="783" y="13"/>
                      </a:lnTo>
                      <a:lnTo>
                        <a:pt x="767" y="13"/>
                      </a:lnTo>
                      <a:lnTo>
                        <a:pt x="750" y="11"/>
                      </a:lnTo>
                      <a:lnTo>
                        <a:pt x="733" y="10"/>
                      </a:lnTo>
                      <a:lnTo>
                        <a:pt x="717" y="10"/>
                      </a:lnTo>
                      <a:lnTo>
                        <a:pt x="700" y="8"/>
                      </a:lnTo>
                      <a:lnTo>
                        <a:pt x="686" y="8"/>
                      </a:lnTo>
                      <a:lnTo>
                        <a:pt x="669" y="8"/>
                      </a:lnTo>
                      <a:lnTo>
                        <a:pt x="653" y="8"/>
                      </a:lnTo>
                      <a:lnTo>
                        <a:pt x="636" y="8"/>
                      </a:lnTo>
                      <a:lnTo>
                        <a:pt x="622" y="8"/>
                      </a:lnTo>
                      <a:lnTo>
                        <a:pt x="608" y="8"/>
                      </a:lnTo>
                      <a:lnTo>
                        <a:pt x="592" y="8"/>
                      </a:lnTo>
                      <a:lnTo>
                        <a:pt x="578" y="8"/>
                      </a:lnTo>
                      <a:lnTo>
                        <a:pt x="547" y="10"/>
                      </a:lnTo>
                      <a:lnTo>
                        <a:pt x="539" y="10"/>
                      </a:lnTo>
                      <a:lnTo>
                        <a:pt x="525" y="10"/>
                      </a:lnTo>
                      <a:lnTo>
                        <a:pt x="514" y="10"/>
                      </a:lnTo>
                      <a:lnTo>
                        <a:pt x="503" y="10"/>
                      </a:lnTo>
                      <a:lnTo>
                        <a:pt x="492" y="10"/>
                      </a:lnTo>
                      <a:lnTo>
                        <a:pt x="478" y="10"/>
                      </a:lnTo>
                      <a:lnTo>
                        <a:pt x="467" y="10"/>
                      </a:lnTo>
                      <a:lnTo>
                        <a:pt x="453" y="10"/>
                      </a:lnTo>
                      <a:lnTo>
                        <a:pt x="442" y="8"/>
                      </a:lnTo>
                      <a:lnTo>
                        <a:pt x="428" y="8"/>
                      </a:lnTo>
                      <a:lnTo>
                        <a:pt x="417" y="8"/>
                      </a:lnTo>
                      <a:lnTo>
                        <a:pt x="405" y="8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5"/>
                      </a:lnTo>
                      <a:lnTo>
                        <a:pt x="355" y="5"/>
                      </a:lnTo>
                      <a:lnTo>
                        <a:pt x="344" y="3"/>
                      </a:lnTo>
                      <a:lnTo>
                        <a:pt x="319" y="2"/>
                      </a:lnTo>
                      <a:lnTo>
                        <a:pt x="308" y="2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2"/>
                      </a:lnTo>
                      <a:lnTo>
                        <a:pt x="150" y="2"/>
                      </a:lnTo>
                      <a:lnTo>
                        <a:pt x="139" y="3"/>
                      </a:lnTo>
                      <a:lnTo>
                        <a:pt x="111" y="5"/>
                      </a:lnTo>
                      <a:lnTo>
                        <a:pt x="100" y="6"/>
                      </a:lnTo>
                      <a:lnTo>
                        <a:pt x="89" y="8"/>
                      </a:lnTo>
                      <a:lnTo>
                        <a:pt x="78" y="10"/>
                      </a:lnTo>
                      <a:lnTo>
                        <a:pt x="67" y="11"/>
                      </a:lnTo>
                      <a:lnTo>
                        <a:pt x="56" y="13"/>
                      </a:lnTo>
                      <a:lnTo>
                        <a:pt x="44" y="14"/>
                      </a:lnTo>
                      <a:lnTo>
                        <a:pt x="33" y="18"/>
                      </a:lnTo>
                      <a:lnTo>
                        <a:pt x="22" y="21"/>
                      </a:lnTo>
                      <a:lnTo>
                        <a:pt x="3" y="26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3" y="34"/>
                      </a:lnTo>
                      <a:lnTo>
                        <a:pt x="6" y="34"/>
                      </a:lnTo>
                      <a:lnTo>
                        <a:pt x="8" y="34"/>
                      </a:lnTo>
                      <a:lnTo>
                        <a:pt x="11" y="34"/>
                      </a:lnTo>
                      <a:lnTo>
                        <a:pt x="14" y="34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4" name="Freeform 149"/>
                <p:cNvSpPr>
                  <a:spLocks/>
                </p:cNvSpPr>
                <p:nvPr/>
              </p:nvSpPr>
              <p:spPr bwMode="auto">
                <a:xfrm>
                  <a:off x="3241" y="3333"/>
                  <a:ext cx="1063" cy="84"/>
                </a:xfrm>
                <a:custGeom>
                  <a:avLst/>
                  <a:gdLst>
                    <a:gd name="T0" fmla="*/ 17 w 1063"/>
                    <a:gd name="T1" fmla="*/ 42 h 84"/>
                    <a:gd name="T2" fmla="*/ 44 w 1063"/>
                    <a:gd name="T3" fmla="*/ 34 h 84"/>
                    <a:gd name="T4" fmla="*/ 78 w 1063"/>
                    <a:gd name="T5" fmla="*/ 29 h 84"/>
                    <a:gd name="T6" fmla="*/ 108 w 1063"/>
                    <a:gd name="T7" fmla="*/ 26 h 84"/>
                    <a:gd name="T8" fmla="*/ 144 w 1063"/>
                    <a:gd name="T9" fmla="*/ 22 h 84"/>
                    <a:gd name="T10" fmla="*/ 177 w 1063"/>
                    <a:gd name="T11" fmla="*/ 22 h 84"/>
                    <a:gd name="T12" fmla="*/ 222 w 1063"/>
                    <a:gd name="T13" fmla="*/ 22 h 84"/>
                    <a:gd name="T14" fmla="*/ 255 w 1063"/>
                    <a:gd name="T15" fmla="*/ 21 h 84"/>
                    <a:gd name="T16" fmla="*/ 291 w 1063"/>
                    <a:gd name="T17" fmla="*/ 19 h 84"/>
                    <a:gd name="T18" fmla="*/ 330 w 1063"/>
                    <a:gd name="T19" fmla="*/ 16 h 84"/>
                    <a:gd name="T20" fmla="*/ 366 w 1063"/>
                    <a:gd name="T21" fmla="*/ 11 h 84"/>
                    <a:gd name="T22" fmla="*/ 413 w 1063"/>
                    <a:gd name="T23" fmla="*/ 5 h 84"/>
                    <a:gd name="T24" fmla="*/ 460 w 1063"/>
                    <a:gd name="T25" fmla="*/ 2 h 84"/>
                    <a:gd name="T26" fmla="*/ 516 w 1063"/>
                    <a:gd name="T27" fmla="*/ 0 h 84"/>
                    <a:gd name="T28" fmla="*/ 571 w 1063"/>
                    <a:gd name="T29" fmla="*/ 2 h 84"/>
                    <a:gd name="T30" fmla="*/ 627 w 1063"/>
                    <a:gd name="T31" fmla="*/ 3 h 84"/>
                    <a:gd name="T32" fmla="*/ 682 w 1063"/>
                    <a:gd name="T33" fmla="*/ 10 h 84"/>
                    <a:gd name="T34" fmla="*/ 702 w 1063"/>
                    <a:gd name="T35" fmla="*/ 11 h 84"/>
                    <a:gd name="T36" fmla="*/ 721 w 1063"/>
                    <a:gd name="T37" fmla="*/ 14 h 84"/>
                    <a:gd name="T38" fmla="*/ 743 w 1063"/>
                    <a:gd name="T39" fmla="*/ 16 h 84"/>
                    <a:gd name="T40" fmla="*/ 763 w 1063"/>
                    <a:gd name="T41" fmla="*/ 18 h 84"/>
                    <a:gd name="T42" fmla="*/ 785 w 1063"/>
                    <a:gd name="T43" fmla="*/ 21 h 84"/>
                    <a:gd name="T44" fmla="*/ 804 w 1063"/>
                    <a:gd name="T45" fmla="*/ 22 h 84"/>
                    <a:gd name="T46" fmla="*/ 826 w 1063"/>
                    <a:gd name="T47" fmla="*/ 26 h 84"/>
                    <a:gd name="T48" fmla="*/ 846 w 1063"/>
                    <a:gd name="T49" fmla="*/ 27 h 84"/>
                    <a:gd name="T50" fmla="*/ 865 w 1063"/>
                    <a:gd name="T51" fmla="*/ 29 h 84"/>
                    <a:gd name="T52" fmla="*/ 885 w 1063"/>
                    <a:gd name="T53" fmla="*/ 30 h 84"/>
                    <a:gd name="T54" fmla="*/ 915 w 1063"/>
                    <a:gd name="T55" fmla="*/ 32 h 84"/>
                    <a:gd name="T56" fmla="*/ 959 w 1063"/>
                    <a:gd name="T57" fmla="*/ 35 h 84"/>
                    <a:gd name="T58" fmla="*/ 1007 w 1063"/>
                    <a:gd name="T59" fmla="*/ 43 h 84"/>
                    <a:gd name="T60" fmla="*/ 1062 w 1063"/>
                    <a:gd name="T61" fmla="*/ 57 h 84"/>
                    <a:gd name="T62" fmla="*/ 1037 w 1063"/>
                    <a:gd name="T63" fmla="*/ 59 h 84"/>
                    <a:gd name="T64" fmla="*/ 1007 w 1063"/>
                    <a:gd name="T65" fmla="*/ 61 h 84"/>
                    <a:gd name="T66" fmla="*/ 976 w 1063"/>
                    <a:gd name="T67" fmla="*/ 62 h 84"/>
                    <a:gd name="T68" fmla="*/ 946 w 1063"/>
                    <a:gd name="T69" fmla="*/ 65 h 84"/>
                    <a:gd name="T70" fmla="*/ 918 w 1063"/>
                    <a:gd name="T71" fmla="*/ 69 h 84"/>
                    <a:gd name="T72" fmla="*/ 879 w 1063"/>
                    <a:gd name="T73" fmla="*/ 73 h 84"/>
                    <a:gd name="T74" fmla="*/ 862 w 1063"/>
                    <a:gd name="T75" fmla="*/ 73 h 84"/>
                    <a:gd name="T76" fmla="*/ 835 w 1063"/>
                    <a:gd name="T77" fmla="*/ 75 h 84"/>
                    <a:gd name="T78" fmla="*/ 807 w 1063"/>
                    <a:gd name="T79" fmla="*/ 77 h 84"/>
                    <a:gd name="T80" fmla="*/ 779 w 1063"/>
                    <a:gd name="T81" fmla="*/ 78 h 84"/>
                    <a:gd name="T82" fmla="*/ 751 w 1063"/>
                    <a:gd name="T83" fmla="*/ 80 h 84"/>
                    <a:gd name="T84" fmla="*/ 721 w 1063"/>
                    <a:gd name="T85" fmla="*/ 81 h 84"/>
                    <a:gd name="T86" fmla="*/ 693 w 1063"/>
                    <a:gd name="T87" fmla="*/ 81 h 84"/>
                    <a:gd name="T88" fmla="*/ 663 w 1063"/>
                    <a:gd name="T89" fmla="*/ 83 h 84"/>
                    <a:gd name="T90" fmla="*/ 638 w 1063"/>
                    <a:gd name="T91" fmla="*/ 83 h 84"/>
                    <a:gd name="T92" fmla="*/ 610 w 1063"/>
                    <a:gd name="T93" fmla="*/ 83 h 84"/>
                    <a:gd name="T94" fmla="*/ 557 w 1063"/>
                    <a:gd name="T95" fmla="*/ 83 h 84"/>
                    <a:gd name="T96" fmla="*/ 505 w 1063"/>
                    <a:gd name="T97" fmla="*/ 83 h 84"/>
                    <a:gd name="T98" fmla="*/ 449 w 1063"/>
                    <a:gd name="T99" fmla="*/ 81 h 84"/>
                    <a:gd name="T100" fmla="*/ 394 w 1063"/>
                    <a:gd name="T101" fmla="*/ 78 h 84"/>
                    <a:gd name="T102" fmla="*/ 336 w 1063"/>
                    <a:gd name="T103" fmla="*/ 75 h 84"/>
                    <a:gd name="T104" fmla="*/ 277 w 1063"/>
                    <a:gd name="T105" fmla="*/ 72 h 84"/>
                    <a:gd name="T106" fmla="*/ 219 w 1063"/>
                    <a:gd name="T107" fmla="*/ 67 h 84"/>
                    <a:gd name="T108" fmla="*/ 164 w 1063"/>
                    <a:gd name="T109" fmla="*/ 64 h 84"/>
                    <a:gd name="T110" fmla="*/ 108 w 1063"/>
                    <a:gd name="T111" fmla="*/ 59 h 84"/>
                    <a:gd name="T112" fmla="*/ 55 w 1063"/>
                    <a:gd name="T113" fmla="*/ 53 h 84"/>
                    <a:gd name="T114" fmla="*/ 0 w 1063"/>
                    <a:gd name="T115" fmla="*/ 46 h 8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84">
                      <a:moveTo>
                        <a:pt x="0" y="46"/>
                      </a:moveTo>
                      <a:lnTo>
                        <a:pt x="8" y="43"/>
                      </a:lnTo>
                      <a:lnTo>
                        <a:pt x="17" y="42"/>
                      </a:lnTo>
                      <a:lnTo>
                        <a:pt x="25" y="38"/>
                      </a:lnTo>
                      <a:lnTo>
                        <a:pt x="36" y="35"/>
                      </a:lnTo>
                      <a:lnTo>
                        <a:pt x="44" y="34"/>
                      </a:lnTo>
                      <a:lnTo>
                        <a:pt x="55" y="32"/>
                      </a:lnTo>
                      <a:lnTo>
                        <a:pt x="67" y="30"/>
                      </a:lnTo>
                      <a:lnTo>
                        <a:pt x="78" y="29"/>
                      </a:lnTo>
                      <a:lnTo>
                        <a:pt x="86" y="27"/>
                      </a:lnTo>
                      <a:lnTo>
                        <a:pt x="100" y="26"/>
                      </a:lnTo>
                      <a:lnTo>
                        <a:pt x="108" y="26"/>
                      </a:lnTo>
                      <a:lnTo>
                        <a:pt x="122" y="24"/>
                      </a:lnTo>
                      <a:lnTo>
                        <a:pt x="133" y="22"/>
                      </a:lnTo>
                      <a:lnTo>
                        <a:pt x="144" y="22"/>
                      </a:lnTo>
                      <a:lnTo>
                        <a:pt x="155" y="22"/>
                      </a:lnTo>
                      <a:lnTo>
                        <a:pt x="166" y="22"/>
                      </a:lnTo>
                      <a:lnTo>
                        <a:pt x="177" y="22"/>
                      </a:lnTo>
                      <a:lnTo>
                        <a:pt x="189" y="22"/>
                      </a:lnTo>
                      <a:lnTo>
                        <a:pt x="197" y="22"/>
                      </a:lnTo>
                      <a:lnTo>
                        <a:pt x="222" y="22"/>
                      </a:lnTo>
                      <a:lnTo>
                        <a:pt x="233" y="22"/>
                      </a:lnTo>
                      <a:lnTo>
                        <a:pt x="244" y="22"/>
                      </a:lnTo>
                      <a:lnTo>
                        <a:pt x="255" y="21"/>
                      </a:lnTo>
                      <a:lnTo>
                        <a:pt x="266" y="21"/>
                      </a:lnTo>
                      <a:lnTo>
                        <a:pt x="280" y="21"/>
                      </a:lnTo>
                      <a:lnTo>
                        <a:pt x="291" y="19"/>
                      </a:lnTo>
                      <a:lnTo>
                        <a:pt x="302" y="18"/>
                      </a:lnTo>
                      <a:lnTo>
                        <a:pt x="316" y="16"/>
                      </a:lnTo>
                      <a:lnTo>
                        <a:pt x="330" y="16"/>
                      </a:lnTo>
                      <a:lnTo>
                        <a:pt x="341" y="14"/>
                      </a:lnTo>
                      <a:lnTo>
                        <a:pt x="355" y="13"/>
                      </a:lnTo>
                      <a:lnTo>
                        <a:pt x="366" y="11"/>
                      </a:lnTo>
                      <a:lnTo>
                        <a:pt x="377" y="10"/>
                      </a:lnTo>
                      <a:lnTo>
                        <a:pt x="388" y="8"/>
                      </a:lnTo>
                      <a:lnTo>
                        <a:pt x="413" y="5"/>
                      </a:lnTo>
                      <a:lnTo>
                        <a:pt x="427" y="3"/>
                      </a:lnTo>
                      <a:lnTo>
                        <a:pt x="444" y="2"/>
                      </a:lnTo>
                      <a:lnTo>
                        <a:pt x="460" y="2"/>
                      </a:lnTo>
                      <a:lnTo>
                        <a:pt x="480" y="2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2"/>
                      </a:lnTo>
                      <a:lnTo>
                        <a:pt x="591" y="2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5"/>
                      </a:lnTo>
                      <a:lnTo>
                        <a:pt x="677" y="8"/>
                      </a:lnTo>
                      <a:lnTo>
                        <a:pt x="682" y="10"/>
                      </a:lnTo>
                      <a:lnTo>
                        <a:pt x="690" y="10"/>
                      </a:lnTo>
                      <a:lnTo>
                        <a:pt x="696" y="11"/>
                      </a:lnTo>
                      <a:lnTo>
                        <a:pt x="702" y="11"/>
                      </a:lnTo>
                      <a:lnTo>
                        <a:pt x="710" y="13"/>
                      </a:lnTo>
                      <a:lnTo>
                        <a:pt x="715" y="13"/>
                      </a:lnTo>
                      <a:lnTo>
                        <a:pt x="721" y="14"/>
                      </a:lnTo>
                      <a:lnTo>
                        <a:pt x="729" y="14"/>
                      </a:lnTo>
                      <a:lnTo>
                        <a:pt x="735" y="16"/>
                      </a:lnTo>
                      <a:lnTo>
                        <a:pt x="743" y="16"/>
                      </a:lnTo>
                      <a:lnTo>
                        <a:pt x="749" y="18"/>
                      </a:lnTo>
                      <a:lnTo>
                        <a:pt x="757" y="18"/>
                      </a:lnTo>
                      <a:lnTo>
                        <a:pt x="763" y="18"/>
                      </a:lnTo>
                      <a:lnTo>
                        <a:pt x="771" y="19"/>
                      </a:lnTo>
                      <a:lnTo>
                        <a:pt x="776" y="19"/>
                      </a:lnTo>
                      <a:lnTo>
                        <a:pt x="785" y="21"/>
                      </a:lnTo>
                      <a:lnTo>
                        <a:pt x="790" y="21"/>
                      </a:lnTo>
                      <a:lnTo>
                        <a:pt x="799" y="22"/>
                      </a:lnTo>
                      <a:lnTo>
                        <a:pt x="804" y="22"/>
                      </a:lnTo>
                      <a:lnTo>
                        <a:pt x="812" y="22"/>
                      </a:lnTo>
                      <a:lnTo>
                        <a:pt x="818" y="24"/>
                      </a:lnTo>
                      <a:lnTo>
                        <a:pt x="826" y="26"/>
                      </a:lnTo>
                      <a:lnTo>
                        <a:pt x="832" y="26"/>
                      </a:lnTo>
                      <a:lnTo>
                        <a:pt x="840" y="26"/>
                      </a:lnTo>
                      <a:lnTo>
                        <a:pt x="846" y="27"/>
                      </a:lnTo>
                      <a:lnTo>
                        <a:pt x="854" y="27"/>
                      </a:lnTo>
                      <a:lnTo>
                        <a:pt x="860" y="27"/>
                      </a:lnTo>
                      <a:lnTo>
                        <a:pt x="865" y="29"/>
                      </a:lnTo>
                      <a:lnTo>
                        <a:pt x="873" y="29"/>
                      </a:lnTo>
                      <a:lnTo>
                        <a:pt x="879" y="30"/>
                      </a:lnTo>
                      <a:lnTo>
                        <a:pt x="885" y="30"/>
                      </a:lnTo>
                      <a:lnTo>
                        <a:pt x="893" y="30"/>
                      </a:lnTo>
                      <a:lnTo>
                        <a:pt x="898" y="32"/>
                      </a:lnTo>
                      <a:lnTo>
                        <a:pt x="915" y="32"/>
                      </a:lnTo>
                      <a:lnTo>
                        <a:pt x="929" y="34"/>
                      </a:lnTo>
                      <a:lnTo>
                        <a:pt x="946" y="35"/>
                      </a:lnTo>
                      <a:lnTo>
                        <a:pt x="959" y="35"/>
                      </a:lnTo>
                      <a:lnTo>
                        <a:pt x="976" y="38"/>
                      </a:lnTo>
                      <a:lnTo>
                        <a:pt x="993" y="40"/>
                      </a:lnTo>
                      <a:lnTo>
                        <a:pt x="1007" y="43"/>
                      </a:lnTo>
                      <a:lnTo>
                        <a:pt x="1023" y="46"/>
                      </a:lnTo>
                      <a:lnTo>
                        <a:pt x="1037" y="49"/>
                      </a:lnTo>
                      <a:lnTo>
                        <a:pt x="1062" y="57"/>
                      </a:lnTo>
                      <a:lnTo>
                        <a:pt x="1054" y="57"/>
                      </a:lnTo>
                      <a:lnTo>
                        <a:pt x="1045" y="57"/>
                      </a:lnTo>
                      <a:lnTo>
                        <a:pt x="1037" y="59"/>
                      </a:lnTo>
                      <a:lnTo>
                        <a:pt x="1026" y="59"/>
                      </a:lnTo>
                      <a:lnTo>
                        <a:pt x="1015" y="59"/>
                      </a:lnTo>
                      <a:lnTo>
                        <a:pt x="1007" y="61"/>
                      </a:lnTo>
                      <a:lnTo>
                        <a:pt x="995" y="61"/>
                      </a:lnTo>
                      <a:lnTo>
                        <a:pt x="987" y="62"/>
                      </a:lnTo>
                      <a:lnTo>
                        <a:pt x="976" y="62"/>
                      </a:lnTo>
                      <a:lnTo>
                        <a:pt x="965" y="64"/>
                      </a:lnTo>
                      <a:lnTo>
                        <a:pt x="957" y="64"/>
                      </a:lnTo>
                      <a:lnTo>
                        <a:pt x="946" y="65"/>
                      </a:lnTo>
                      <a:lnTo>
                        <a:pt x="937" y="67"/>
                      </a:lnTo>
                      <a:lnTo>
                        <a:pt x="926" y="67"/>
                      </a:lnTo>
                      <a:lnTo>
                        <a:pt x="918" y="69"/>
                      </a:lnTo>
                      <a:lnTo>
                        <a:pt x="907" y="69"/>
                      </a:lnTo>
                      <a:lnTo>
                        <a:pt x="898" y="70"/>
                      </a:lnTo>
                      <a:lnTo>
                        <a:pt x="879" y="73"/>
                      </a:lnTo>
                      <a:lnTo>
                        <a:pt x="879" y="72"/>
                      </a:lnTo>
                      <a:lnTo>
                        <a:pt x="871" y="73"/>
                      </a:lnTo>
                      <a:lnTo>
                        <a:pt x="862" y="73"/>
                      </a:lnTo>
                      <a:lnTo>
                        <a:pt x="854" y="73"/>
                      </a:lnTo>
                      <a:lnTo>
                        <a:pt x="843" y="75"/>
                      </a:lnTo>
                      <a:lnTo>
                        <a:pt x="835" y="75"/>
                      </a:lnTo>
                      <a:lnTo>
                        <a:pt x="826" y="77"/>
                      </a:lnTo>
                      <a:lnTo>
                        <a:pt x="815" y="77"/>
                      </a:lnTo>
                      <a:lnTo>
                        <a:pt x="807" y="77"/>
                      </a:lnTo>
                      <a:lnTo>
                        <a:pt x="799" y="77"/>
                      </a:lnTo>
                      <a:lnTo>
                        <a:pt x="787" y="78"/>
                      </a:lnTo>
                      <a:lnTo>
                        <a:pt x="779" y="78"/>
                      </a:lnTo>
                      <a:lnTo>
                        <a:pt x="771" y="78"/>
                      </a:lnTo>
                      <a:lnTo>
                        <a:pt x="760" y="78"/>
                      </a:lnTo>
                      <a:lnTo>
                        <a:pt x="751" y="80"/>
                      </a:lnTo>
                      <a:lnTo>
                        <a:pt x="740" y="80"/>
                      </a:lnTo>
                      <a:lnTo>
                        <a:pt x="732" y="80"/>
                      </a:lnTo>
                      <a:lnTo>
                        <a:pt x="721" y="81"/>
                      </a:lnTo>
                      <a:lnTo>
                        <a:pt x="713" y="81"/>
                      </a:lnTo>
                      <a:lnTo>
                        <a:pt x="702" y="81"/>
                      </a:lnTo>
                      <a:lnTo>
                        <a:pt x="693" y="81"/>
                      </a:lnTo>
                      <a:lnTo>
                        <a:pt x="682" y="81"/>
                      </a:lnTo>
                      <a:lnTo>
                        <a:pt x="674" y="81"/>
                      </a:lnTo>
                      <a:lnTo>
                        <a:pt x="663" y="83"/>
                      </a:lnTo>
                      <a:lnTo>
                        <a:pt x="654" y="83"/>
                      </a:lnTo>
                      <a:lnTo>
                        <a:pt x="646" y="83"/>
                      </a:lnTo>
                      <a:lnTo>
                        <a:pt x="638" y="83"/>
                      </a:lnTo>
                      <a:lnTo>
                        <a:pt x="627" y="83"/>
                      </a:lnTo>
                      <a:lnTo>
                        <a:pt x="618" y="83"/>
                      </a:lnTo>
                      <a:lnTo>
                        <a:pt x="610" y="83"/>
                      </a:lnTo>
                      <a:lnTo>
                        <a:pt x="591" y="83"/>
                      </a:lnTo>
                      <a:lnTo>
                        <a:pt x="574" y="83"/>
                      </a:lnTo>
                      <a:lnTo>
                        <a:pt x="557" y="83"/>
                      </a:lnTo>
                      <a:lnTo>
                        <a:pt x="541" y="83"/>
                      </a:lnTo>
                      <a:lnTo>
                        <a:pt x="524" y="83"/>
                      </a:lnTo>
                      <a:lnTo>
                        <a:pt x="505" y="83"/>
                      </a:lnTo>
                      <a:lnTo>
                        <a:pt x="488" y="81"/>
                      </a:lnTo>
                      <a:lnTo>
                        <a:pt x="469" y="81"/>
                      </a:lnTo>
                      <a:lnTo>
                        <a:pt x="449" y="81"/>
                      </a:lnTo>
                      <a:lnTo>
                        <a:pt x="433" y="80"/>
                      </a:lnTo>
                      <a:lnTo>
                        <a:pt x="413" y="78"/>
                      </a:lnTo>
                      <a:lnTo>
                        <a:pt x="394" y="78"/>
                      </a:lnTo>
                      <a:lnTo>
                        <a:pt x="374" y="78"/>
                      </a:lnTo>
                      <a:lnTo>
                        <a:pt x="355" y="77"/>
                      </a:lnTo>
                      <a:lnTo>
                        <a:pt x="336" y="75"/>
                      </a:lnTo>
                      <a:lnTo>
                        <a:pt x="316" y="73"/>
                      </a:lnTo>
                      <a:lnTo>
                        <a:pt x="297" y="73"/>
                      </a:lnTo>
                      <a:lnTo>
                        <a:pt x="277" y="72"/>
                      </a:lnTo>
                      <a:lnTo>
                        <a:pt x="258" y="70"/>
                      </a:lnTo>
                      <a:lnTo>
                        <a:pt x="238" y="69"/>
                      </a:lnTo>
                      <a:lnTo>
                        <a:pt x="219" y="67"/>
                      </a:lnTo>
                      <a:lnTo>
                        <a:pt x="202" y="67"/>
                      </a:lnTo>
                      <a:lnTo>
                        <a:pt x="183" y="64"/>
                      </a:lnTo>
                      <a:lnTo>
                        <a:pt x="164" y="64"/>
                      </a:lnTo>
                      <a:lnTo>
                        <a:pt x="144" y="62"/>
                      </a:lnTo>
                      <a:lnTo>
                        <a:pt x="125" y="59"/>
                      </a:lnTo>
                      <a:lnTo>
                        <a:pt x="108" y="59"/>
                      </a:lnTo>
                      <a:lnTo>
                        <a:pt x="92" y="57"/>
                      </a:lnTo>
                      <a:lnTo>
                        <a:pt x="72" y="54"/>
                      </a:lnTo>
                      <a:lnTo>
                        <a:pt x="55" y="53"/>
                      </a:lnTo>
                      <a:lnTo>
                        <a:pt x="39" y="51"/>
                      </a:lnTo>
                      <a:lnTo>
                        <a:pt x="0" y="48"/>
                      </a:lnTo>
                      <a:lnTo>
                        <a:pt x="0" y="4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5" name="Freeform 150"/>
                <p:cNvSpPr>
                  <a:spLocks/>
                </p:cNvSpPr>
                <p:nvPr/>
              </p:nvSpPr>
              <p:spPr bwMode="auto">
                <a:xfrm>
                  <a:off x="3834" y="3408"/>
                  <a:ext cx="987" cy="91"/>
                </a:xfrm>
                <a:custGeom>
                  <a:avLst/>
                  <a:gdLst>
                    <a:gd name="T0" fmla="*/ 78 w 987"/>
                    <a:gd name="T1" fmla="*/ 28 h 91"/>
                    <a:gd name="T2" fmla="*/ 114 w 987"/>
                    <a:gd name="T3" fmla="*/ 38 h 91"/>
                    <a:gd name="T4" fmla="*/ 150 w 987"/>
                    <a:gd name="T5" fmla="*/ 46 h 91"/>
                    <a:gd name="T6" fmla="*/ 189 w 987"/>
                    <a:gd name="T7" fmla="*/ 54 h 91"/>
                    <a:gd name="T8" fmla="*/ 231 w 987"/>
                    <a:gd name="T9" fmla="*/ 62 h 91"/>
                    <a:gd name="T10" fmla="*/ 272 w 987"/>
                    <a:gd name="T11" fmla="*/ 66 h 91"/>
                    <a:gd name="T12" fmla="*/ 317 w 987"/>
                    <a:gd name="T13" fmla="*/ 73 h 91"/>
                    <a:gd name="T14" fmla="*/ 358 w 987"/>
                    <a:gd name="T15" fmla="*/ 77 h 91"/>
                    <a:gd name="T16" fmla="*/ 406 w 987"/>
                    <a:gd name="T17" fmla="*/ 81 h 91"/>
                    <a:gd name="T18" fmla="*/ 450 w 987"/>
                    <a:gd name="T19" fmla="*/ 84 h 91"/>
                    <a:gd name="T20" fmla="*/ 497 w 987"/>
                    <a:gd name="T21" fmla="*/ 87 h 91"/>
                    <a:gd name="T22" fmla="*/ 542 w 987"/>
                    <a:gd name="T23" fmla="*/ 88 h 91"/>
                    <a:gd name="T24" fmla="*/ 589 w 987"/>
                    <a:gd name="T25" fmla="*/ 88 h 91"/>
                    <a:gd name="T26" fmla="*/ 636 w 987"/>
                    <a:gd name="T27" fmla="*/ 90 h 91"/>
                    <a:gd name="T28" fmla="*/ 680 w 987"/>
                    <a:gd name="T29" fmla="*/ 90 h 91"/>
                    <a:gd name="T30" fmla="*/ 725 w 987"/>
                    <a:gd name="T31" fmla="*/ 88 h 91"/>
                    <a:gd name="T32" fmla="*/ 769 w 987"/>
                    <a:gd name="T33" fmla="*/ 87 h 91"/>
                    <a:gd name="T34" fmla="*/ 814 w 987"/>
                    <a:gd name="T35" fmla="*/ 85 h 91"/>
                    <a:gd name="T36" fmla="*/ 858 w 987"/>
                    <a:gd name="T37" fmla="*/ 82 h 91"/>
                    <a:gd name="T38" fmla="*/ 900 w 987"/>
                    <a:gd name="T39" fmla="*/ 79 h 91"/>
                    <a:gd name="T40" fmla="*/ 986 w 987"/>
                    <a:gd name="T41" fmla="*/ 69 h 91"/>
                    <a:gd name="T42" fmla="*/ 964 w 987"/>
                    <a:gd name="T43" fmla="*/ 66 h 91"/>
                    <a:gd name="T44" fmla="*/ 917 w 987"/>
                    <a:gd name="T45" fmla="*/ 58 h 91"/>
                    <a:gd name="T46" fmla="*/ 867 w 987"/>
                    <a:gd name="T47" fmla="*/ 51 h 91"/>
                    <a:gd name="T48" fmla="*/ 817 w 987"/>
                    <a:gd name="T49" fmla="*/ 43 h 91"/>
                    <a:gd name="T50" fmla="*/ 764 w 987"/>
                    <a:gd name="T51" fmla="*/ 35 h 91"/>
                    <a:gd name="T52" fmla="*/ 708 w 987"/>
                    <a:gd name="T53" fmla="*/ 28 h 91"/>
                    <a:gd name="T54" fmla="*/ 655 w 987"/>
                    <a:gd name="T55" fmla="*/ 22 h 91"/>
                    <a:gd name="T56" fmla="*/ 600 w 987"/>
                    <a:gd name="T57" fmla="*/ 17 h 91"/>
                    <a:gd name="T58" fmla="*/ 547 w 987"/>
                    <a:gd name="T59" fmla="*/ 13 h 91"/>
                    <a:gd name="T60" fmla="*/ 492 w 987"/>
                    <a:gd name="T61" fmla="*/ 9 h 91"/>
                    <a:gd name="T62" fmla="*/ 439 w 987"/>
                    <a:gd name="T63" fmla="*/ 6 h 91"/>
                    <a:gd name="T64" fmla="*/ 386 w 987"/>
                    <a:gd name="T65" fmla="*/ 3 h 91"/>
                    <a:gd name="T66" fmla="*/ 336 w 987"/>
                    <a:gd name="T67" fmla="*/ 2 h 91"/>
                    <a:gd name="T68" fmla="*/ 286 w 987"/>
                    <a:gd name="T69" fmla="*/ 0 h 91"/>
                    <a:gd name="T70" fmla="*/ 269 w 987"/>
                    <a:gd name="T71" fmla="*/ 2 h 91"/>
                    <a:gd name="T72" fmla="*/ 253 w 987"/>
                    <a:gd name="T73" fmla="*/ 3 h 91"/>
                    <a:gd name="T74" fmla="*/ 236 w 987"/>
                    <a:gd name="T75" fmla="*/ 5 h 91"/>
                    <a:gd name="T76" fmla="*/ 217 w 987"/>
                    <a:gd name="T77" fmla="*/ 5 h 91"/>
                    <a:gd name="T78" fmla="*/ 197 w 987"/>
                    <a:gd name="T79" fmla="*/ 6 h 91"/>
                    <a:gd name="T80" fmla="*/ 178 w 987"/>
                    <a:gd name="T81" fmla="*/ 6 h 91"/>
                    <a:gd name="T82" fmla="*/ 158 w 987"/>
                    <a:gd name="T83" fmla="*/ 8 h 91"/>
                    <a:gd name="T84" fmla="*/ 139 w 987"/>
                    <a:gd name="T85" fmla="*/ 8 h 91"/>
                    <a:gd name="T86" fmla="*/ 122 w 987"/>
                    <a:gd name="T87" fmla="*/ 9 h 91"/>
                    <a:gd name="T88" fmla="*/ 103 w 987"/>
                    <a:gd name="T89" fmla="*/ 9 h 91"/>
                    <a:gd name="T90" fmla="*/ 83 w 987"/>
                    <a:gd name="T91" fmla="*/ 9 h 91"/>
                    <a:gd name="T92" fmla="*/ 64 w 987"/>
                    <a:gd name="T93" fmla="*/ 11 h 91"/>
                    <a:gd name="T94" fmla="*/ 47 w 987"/>
                    <a:gd name="T95" fmla="*/ 11 h 91"/>
                    <a:gd name="T96" fmla="*/ 28 w 987"/>
                    <a:gd name="T97" fmla="*/ 11 h 91"/>
                    <a:gd name="T98" fmla="*/ 0 w 987"/>
                    <a:gd name="T99" fmla="*/ 11 h 9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91">
                      <a:moveTo>
                        <a:pt x="61" y="24"/>
                      </a:moveTo>
                      <a:lnTo>
                        <a:pt x="78" y="28"/>
                      </a:lnTo>
                      <a:lnTo>
                        <a:pt x="94" y="33"/>
                      </a:lnTo>
                      <a:lnTo>
                        <a:pt x="114" y="38"/>
                      </a:lnTo>
                      <a:lnTo>
                        <a:pt x="131" y="43"/>
                      </a:lnTo>
                      <a:lnTo>
                        <a:pt x="150" y="46"/>
                      </a:lnTo>
                      <a:lnTo>
                        <a:pt x="169" y="49"/>
                      </a:lnTo>
                      <a:lnTo>
                        <a:pt x="189" y="54"/>
                      </a:lnTo>
                      <a:lnTo>
                        <a:pt x="208" y="57"/>
                      </a:lnTo>
                      <a:lnTo>
                        <a:pt x="231" y="62"/>
                      </a:lnTo>
                      <a:lnTo>
                        <a:pt x="250" y="63"/>
                      </a:lnTo>
                      <a:lnTo>
                        <a:pt x="272" y="66"/>
                      </a:lnTo>
                      <a:lnTo>
                        <a:pt x="294" y="69"/>
                      </a:lnTo>
                      <a:lnTo>
                        <a:pt x="317" y="73"/>
                      </a:lnTo>
                      <a:lnTo>
                        <a:pt x="339" y="74"/>
                      </a:lnTo>
                      <a:lnTo>
                        <a:pt x="358" y="77"/>
                      </a:lnTo>
                      <a:lnTo>
                        <a:pt x="381" y="79"/>
                      </a:lnTo>
                      <a:lnTo>
                        <a:pt x="406" y="81"/>
                      </a:lnTo>
                      <a:lnTo>
                        <a:pt x="428" y="82"/>
                      </a:lnTo>
                      <a:lnTo>
                        <a:pt x="450" y="84"/>
                      </a:lnTo>
                      <a:lnTo>
                        <a:pt x="472" y="85"/>
                      </a:lnTo>
                      <a:lnTo>
                        <a:pt x="497" y="87"/>
                      </a:lnTo>
                      <a:lnTo>
                        <a:pt x="519" y="87"/>
                      </a:lnTo>
                      <a:lnTo>
                        <a:pt x="542" y="88"/>
                      </a:lnTo>
                      <a:lnTo>
                        <a:pt x="567" y="88"/>
                      </a:lnTo>
                      <a:lnTo>
                        <a:pt x="589" y="88"/>
                      </a:lnTo>
                      <a:lnTo>
                        <a:pt x="611" y="90"/>
                      </a:lnTo>
                      <a:lnTo>
                        <a:pt x="636" y="90"/>
                      </a:lnTo>
                      <a:lnTo>
                        <a:pt x="658" y="90"/>
                      </a:lnTo>
                      <a:lnTo>
                        <a:pt x="680" y="90"/>
                      </a:lnTo>
                      <a:lnTo>
                        <a:pt x="703" y="88"/>
                      </a:lnTo>
                      <a:lnTo>
                        <a:pt x="725" y="88"/>
                      </a:lnTo>
                      <a:lnTo>
                        <a:pt x="747" y="88"/>
                      </a:lnTo>
                      <a:lnTo>
                        <a:pt x="769" y="87"/>
                      </a:lnTo>
                      <a:lnTo>
                        <a:pt x="792" y="85"/>
                      </a:lnTo>
                      <a:lnTo>
                        <a:pt x="814" y="85"/>
                      </a:lnTo>
                      <a:lnTo>
                        <a:pt x="836" y="84"/>
                      </a:lnTo>
                      <a:lnTo>
                        <a:pt x="858" y="82"/>
                      </a:lnTo>
                      <a:lnTo>
                        <a:pt x="878" y="81"/>
                      </a:lnTo>
                      <a:lnTo>
                        <a:pt x="900" y="79"/>
                      </a:lnTo>
                      <a:lnTo>
                        <a:pt x="919" y="77"/>
                      </a:lnTo>
                      <a:lnTo>
                        <a:pt x="986" y="69"/>
                      </a:lnTo>
                      <a:lnTo>
                        <a:pt x="986" y="71"/>
                      </a:lnTo>
                      <a:lnTo>
                        <a:pt x="964" y="66"/>
                      </a:lnTo>
                      <a:lnTo>
                        <a:pt x="942" y="62"/>
                      </a:lnTo>
                      <a:lnTo>
                        <a:pt x="917" y="58"/>
                      </a:lnTo>
                      <a:lnTo>
                        <a:pt x="892" y="54"/>
                      </a:lnTo>
                      <a:lnTo>
                        <a:pt x="867" y="51"/>
                      </a:lnTo>
                      <a:lnTo>
                        <a:pt x="842" y="46"/>
                      </a:lnTo>
                      <a:lnTo>
                        <a:pt x="817" y="43"/>
                      </a:lnTo>
                      <a:lnTo>
                        <a:pt x="792" y="38"/>
                      </a:lnTo>
                      <a:lnTo>
                        <a:pt x="764" y="35"/>
                      </a:lnTo>
                      <a:lnTo>
                        <a:pt x="736" y="32"/>
                      </a:lnTo>
                      <a:lnTo>
                        <a:pt x="708" y="28"/>
                      </a:lnTo>
                      <a:lnTo>
                        <a:pt x="683" y="25"/>
                      </a:lnTo>
                      <a:lnTo>
                        <a:pt x="655" y="22"/>
                      </a:lnTo>
                      <a:lnTo>
                        <a:pt x="628" y="21"/>
                      </a:lnTo>
                      <a:lnTo>
                        <a:pt x="600" y="17"/>
                      </a:lnTo>
                      <a:lnTo>
                        <a:pt x="572" y="14"/>
                      </a:lnTo>
                      <a:lnTo>
                        <a:pt x="547" y="13"/>
                      </a:lnTo>
                      <a:lnTo>
                        <a:pt x="519" y="11"/>
                      </a:lnTo>
                      <a:lnTo>
                        <a:pt x="492" y="9"/>
                      </a:lnTo>
                      <a:lnTo>
                        <a:pt x="464" y="6"/>
                      </a:lnTo>
                      <a:lnTo>
                        <a:pt x="439" y="6"/>
                      </a:lnTo>
                      <a:lnTo>
                        <a:pt x="411" y="5"/>
                      </a:lnTo>
                      <a:lnTo>
                        <a:pt x="386" y="3"/>
                      </a:lnTo>
                      <a:lnTo>
                        <a:pt x="361" y="2"/>
                      </a:lnTo>
                      <a:lnTo>
                        <a:pt x="336" y="2"/>
                      </a:lnTo>
                      <a:lnTo>
                        <a:pt x="286" y="2"/>
                      </a:lnTo>
                      <a:lnTo>
                        <a:pt x="286" y="0"/>
                      </a:lnTo>
                      <a:lnTo>
                        <a:pt x="278" y="2"/>
                      </a:lnTo>
                      <a:lnTo>
                        <a:pt x="269" y="2"/>
                      </a:lnTo>
                      <a:lnTo>
                        <a:pt x="261" y="2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5"/>
                      </a:lnTo>
                      <a:lnTo>
                        <a:pt x="225" y="5"/>
                      </a:lnTo>
                      <a:lnTo>
                        <a:pt x="217" y="5"/>
                      </a:lnTo>
                      <a:lnTo>
                        <a:pt x="208" y="5"/>
                      </a:lnTo>
                      <a:lnTo>
                        <a:pt x="197" y="6"/>
                      </a:lnTo>
                      <a:lnTo>
                        <a:pt x="189" y="6"/>
                      </a:lnTo>
                      <a:lnTo>
                        <a:pt x="178" y="6"/>
                      </a:lnTo>
                      <a:lnTo>
                        <a:pt x="169" y="6"/>
                      </a:lnTo>
                      <a:lnTo>
                        <a:pt x="158" y="8"/>
                      </a:lnTo>
                      <a:lnTo>
                        <a:pt x="150" y="8"/>
                      </a:lnTo>
                      <a:lnTo>
                        <a:pt x="139" y="8"/>
                      </a:lnTo>
                      <a:lnTo>
                        <a:pt x="131" y="9"/>
                      </a:lnTo>
                      <a:lnTo>
                        <a:pt x="122" y="9"/>
                      </a:lnTo>
                      <a:lnTo>
                        <a:pt x="111" y="9"/>
                      </a:lnTo>
                      <a:lnTo>
                        <a:pt x="103" y="9"/>
                      </a:lnTo>
                      <a:lnTo>
                        <a:pt x="94" y="9"/>
                      </a:lnTo>
                      <a:lnTo>
                        <a:pt x="83" y="9"/>
                      </a:lnTo>
                      <a:lnTo>
                        <a:pt x="75" y="11"/>
                      </a:lnTo>
                      <a:lnTo>
                        <a:pt x="64" y="11"/>
                      </a:lnTo>
                      <a:lnTo>
                        <a:pt x="56" y="11"/>
                      </a:lnTo>
                      <a:lnTo>
                        <a:pt x="47" y="11"/>
                      </a:lnTo>
                      <a:lnTo>
                        <a:pt x="39" y="11"/>
                      </a:lnTo>
                      <a:lnTo>
                        <a:pt x="28" y="11"/>
                      </a:lnTo>
                      <a:lnTo>
                        <a:pt x="19" y="11"/>
                      </a:lnTo>
                      <a:lnTo>
                        <a:pt x="0" y="11"/>
                      </a:lnTo>
                      <a:lnTo>
                        <a:pt x="61" y="24"/>
                      </a:lnTo>
                    </a:path>
                  </a:pathLst>
                </a:custGeom>
                <a:solidFill>
                  <a:srgbClr val="FFABA4"/>
                </a:solidFill>
                <a:ln>
                  <a:noFill/>
                </a:ln>
                <a:effectLst>
                  <a:prstShdw prst="shdw17" dist="17961" dir="13500000">
                    <a:srgbClr val="996762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6" name="Freeform 151"/>
                <p:cNvSpPr>
                  <a:spLocks/>
                </p:cNvSpPr>
                <p:nvPr/>
              </p:nvSpPr>
              <p:spPr bwMode="auto">
                <a:xfrm>
                  <a:off x="3662" y="3318"/>
                  <a:ext cx="966" cy="68"/>
                </a:xfrm>
                <a:custGeom>
                  <a:avLst/>
                  <a:gdLst>
                    <a:gd name="T0" fmla="*/ 33 w 966"/>
                    <a:gd name="T1" fmla="*/ 17 h 68"/>
                    <a:gd name="T2" fmla="*/ 86 w 966"/>
                    <a:gd name="T3" fmla="*/ 16 h 68"/>
                    <a:gd name="T4" fmla="*/ 142 w 966"/>
                    <a:gd name="T5" fmla="*/ 17 h 68"/>
                    <a:gd name="T6" fmla="*/ 195 w 966"/>
                    <a:gd name="T7" fmla="*/ 19 h 68"/>
                    <a:gd name="T8" fmla="*/ 248 w 966"/>
                    <a:gd name="T9" fmla="*/ 22 h 68"/>
                    <a:gd name="T10" fmla="*/ 303 w 966"/>
                    <a:gd name="T11" fmla="*/ 28 h 68"/>
                    <a:gd name="T12" fmla="*/ 334 w 966"/>
                    <a:gd name="T13" fmla="*/ 33 h 68"/>
                    <a:gd name="T14" fmla="*/ 370 w 966"/>
                    <a:gd name="T15" fmla="*/ 37 h 68"/>
                    <a:gd name="T16" fmla="*/ 406 w 966"/>
                    <a:gd name="T17" fmla="*/ 42 h 68"/>
                    <a:gd name="T18" fmla="*/ 439 w 966"/>
                    <a:gd name="T19" fmla="*/ 45 h 68"/>
                    <a:gd name="T20" fmla="*/ 473 w 966"/>
                    <a:gd name="T21" fmla="*/ 47 h 68"/>
                    <a:gd name="T22" fmla="*/ 514 w 966"/>
                    <a:gd name="T23" fmla="*/ 50 h 68"/>
                    <a:gd name="T24" fmla="*/ 545 w 966"/>
                    <a:gd name="T25" fmla="*/ 51 h 68"/>
                    <a:gd name="T26" fmla="*/ 573 w 966"/>
                    <a:gd name="T27" fmla="*/ 55 h 68"/>
                    <a:gd name="T28" fmla="*/ 603 w 966"/>
                    <a:gd name="T29" fmla="*/ 59 h 68"/>
                    <a:gd name="T30" fmla="*/ 640 w 966"/>
                    <a:gd name="T31" fmla="*/ 65 h 68"/>
                    <a:gd name="T32" fmla="*/ 687 w 966"/>
                    <a:gd name="T33" fmla="*/ 67 h 68"/>
                    <a:gd name="T34" fmla="*/ 740 w 966"/>
                    <a:gd name="T35" fmla="*/ 67 h 68"/>
                    <a:gd name="T36" fmla="*/ 793 w 966"/>
                    <a:gd name="T37" fmla="*/ 65 h 68"/>
                    <a:gd name="T38" fmla="*/ 843 w 966"/>
                    <a:gd name="T39" fmla="*/ 62 h 68"/>
                    <a:gd name="T40" fmla="*/ 890 w 966"/>
                    <a:gd name="T41" fmla="*/ 56 h 68"/>
                    <a:gd name="T42" fmla="*/ 918 w 966"/>
                    <a:gd name="T43" fmla="*/ 51 h 68"/>
                    <a:gd name="T44" fmla="*/ 959 w 966"/>
                    <a:gd name="T45" fmla="*/ 50 h 68"/>
                    <a:gd name="T46" fmla="*/ 965 w 966"/>
                    <a:gd name="T47" fmla="*/ 48 h 68"/>
                    <a:gd name="T48" fmla="*/ 962 w 966"/>
                    <a:gd name="T49" fmla="*/ 45 h 68"/>
                    <a:gd name="T50" fmla="*/ 946 w 966"/>
                    <a:gd name="T51" fmla="*/ 41 h 68"/>
                    <a:gd name="T52" fmla="*/ 895 w 966"/>
                    <a:gd name="T53" fmla="*/ 28 h 68"/>
                    <a:gd name="T54" fmla="*/ 843 w 966"/>
                    <a:gd name="T55" fmla="*/ 20 h 68"/>
                    <a:gd name="T56" fmla="*/ 787 w 966"/>
                    <a:gd name="T57" fmla="*/ 12 h 68"/>
                    <a:gd name="T58" fmla="*/ 734 w 966"/>
                    <a:gd name="T59" fmla="*/ 8 h 68"/>
                    <a:gd name="T60" fmla="*/ 687 w 966"/>
                    <a:gd name="T61" fmla="*/ 5 h 68"/>
                    <a:gd name="T62" fmla="*/ 651 w 966"/>
                    <a:gd name="T63" fmla="*/ 3 h 68"/>
                    <a:gd name="T64" fmla="*/ 612 w 966"/>
                    <a:gd name="T65" fmla="*/ 2 h 68"/>
                    <a:gd name="T66" fmla="*/ 570 w 966"/>
                    <a:gd name="T67" fmla="*/ 0 h 68"/>
                    <a:gd name="T68" fmla="*/ 531 w 966"/>
                    <a:gd name="T69" fmla="*/ 0 h 68"/>
                    <a:gd name="T70" fmla="*/ 492 w 966"/>
                    <a:gd name="T71" fmla="*/ 0 h 68"/>
                    <a:gd name="T72" fmla="*/ 442 w 966"/>
                    <a:gd name="T73" fmla="*/ 2 h 68"/>
                    <a:gd name="T74" fmla="*/ 417 w 966"/>
                    <a:gd name="T75" fmla="*/ 3 h 68"/>
                    <a:gd name="T76" fmla="*/ 389 w 966"/>
                    <a:gd name="T77" fmla="*/ 6 h 68"/>
                    <a:gd name="T78" fmla="*/ 362 w 966"/>
                    <a:gd name="T79" fmla="*/ 8 h 68"/>
                    <a:gd name="T80" fmla="*/ 331 w 966"/>
                    <a:gd name="T81" fmla="*/ 9 h 68"/>
                    <a:gd name="T82" fmla="*/ 303 w 966"/>
                    <a:gd name="T83" fmla="*/ 9 h 68"/>
                    <a:gd name="T84" fmla="*/ 261 w 966"/>
                    <a:gd name="T85" fmla="*/ 8 h 68"/>
                    <a:gd name="T86" fmla="*/ 217 w 966"/>
                    <a:gd name="T87" fmla="*/ 5 h 68"/>
                    <a:gd name="T88" fmla="*/ 167 w 966"/>
                    <a:gd name="T89" fmla="*/ 2 h 68"/>
                    <a:gd name="T90" fmla="*/ 117 w 966"/>
                    <a:gd name="T91" fmla="*/ 0 h 68"/>
                    <a:gd name="T92" fmla="*/ 70 w 966"/>
                    <a:gd name="T93" fmla="*/ 0 h 68"/>
                    <a:gd name="T94" fmla="*/ 6 w 966"/>
                    <a:gd name="T95" fmla="*/ 2 h 68"/>
                    <a:gd name="T96" fmla="*/ 11 w 966"/>
                    <a:gd name="T97" fmla="*/ 5 h 68"/>
                    <a:gd name="T98" fmla="*/ 11 w 966"/>
                    <a:gd name="T99" fmla="*/ 9 h 68"/>
                    <a:gd name="T100" fmla="*/ 8 w 966"/>
                    <a:gd name="T101" fmla="*/ 14 h 68"/>
                    <a:gd name="T102" fmla="*/ 6 w 966"/>
                    <a:gd name="T103" fmla="*/ 17 h 6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966" h="68">
                      <a:moveTo>
                        <a:pt x="0" y="19"/>
                      </a:moveTo>
                      <a:lnTo>
                        <a:pt x="17" y="17"/>
                      </a:lnTo>
                      <a:lnTo>
                        <a:pt x="33" y="17"/>
                      </a:lnTo>
                      <a:lnTo>
                        <a:pt x="50" y="17"/>
                      </a:lnTo>
                      <a:lnTo>
                        <a:pt x="67" y="16"/>
                      </a:lnTo>
                      <a:lnTo>
                        <a:pt x="86" y="16"/>
                      </a:lnTo>
                      <a:lnTo>
                        <a:pt x="103" y="16"/>
                      </a:lnTo>
                      <a:lnTo>
                        <a:pt x="122" y="16"/>
                      </a:lnTo>
                      <a:lnTo>
                        <a:pt x="142" y="17"/>
                      </a:lnTo>
                      <a:lnTo>
                        <a:pt x="159" y="17"/>
                      </a:lnTo>
                      <a:lnTo>
                        <a:pt x="178" y="17"/>
                      </a:lnTo>
                      <a:lnTo>
                        <a:pt x="195" y="19"/>
                      </a:lnTo>
                      <a:lnTo>
                        <a:pt x="214" y="19"/>
                      </a:lnTo>
                      <a:lnTo>
                        <a:pt x="231" y="20"/>
                      </a:lnTo>
                      <a:lnTo>
                        <a:pt x="248" y="22"/>
                      </a:lnTo>
                      <a:lnTo>
                        <a:pt x="281" y="26"/>
                      </a:lnTo>
                      <a:lnTo>
                        <a:pt x="292" y="28"/>
                      </a:lnTo>
                      <a:lnTo>
                        <a:pt x="303" y="28"/>
                      </a:lnTo>
                      <a:lnTo>
                        <a:pt x="314" y="31"/>
                      </a:lnTo>
                      <a:lnTo>
                        <a:pt x="323" y="31"/>
                      </a:lnTo>
                      <a:lnTo>
                        <a:pt x="334" y="33"/>
                      </a:lnTo>
                      <a:lnTo>
                        <a:pt x="348" y="34"/>
                      </a:lnTo>
                      <a:lnTo>
                        <a:pt x="359" y="36"/>
                      </a:lnTo>
                      <a:lnTo>
                        <a:pt x="370" y="37"/>
                      </a:lnTo>
                      <a:lnTo>
                        <a:pt x="381" y="39"/>
                      </a:lnTo>
                      <a:lnTo>
                        <a:pt x="392" y="41"/>
                      </a:lnTo>
                      <a:lnTo>
                        <a:pt x="406" y="42"/>
                      </a:lnTo>
                      <a:lnTo>
                        <a:pt x="417" y="42"/>
                      </a:lnTo>
                      <a:lnTo>
                        <a:pt x="428" y="44"/>
                      </a:lnTo>
                      <a:lnTo>
                        <a:pt x="439" y="45"/>
                      </a:lnTo>
                      <a:lnTo>
                        <a:pt x="451" y="45"/>
                      </a:lnTo>
                      <a:lnTo>
                        <a:pt x="462" y="47"/>
                      </a:lnTo>
                      <a:lnTo>
                        <a:pt x="473" y="47"/>
                      </a:lnTo>
                      <a:lnTo>
                        <a:pt x="498" y="48"/>
                      </a:lnTo>
                      <a:lnTo>
                        <a:pt x="506" y="48"/>
                      </a:lnTo>
                      <a:lnTo>
                        <a:pt x="514" y="50"/>
                      </a:lnTo>
                      <a:lnTo>
                        <a:pt x="526" y="50"/>
                      </a:lnTo>
                      <a:lnTo>
                        <a:pt x="534" y="51"/>
                      </a:lnTo>
                      <a:lnTo>
                        <a:pt x="545" y="51"/>
                      </a:lnTo>
                      <a:lnTo>
                        <a:pt x="553" y="53"/>
                      </a:lnTo>
                      <a:lnTo>
                        <a:pt x="565" y="55"/>
                      </a:lnTo>
                      <a:lnTo>
                        <a:pt x="573" y="55"/>
                      </a:lnTo>
                      <a:lnTo>
                        <a:pt x="584" y="56"/>
                      </a:lnTo>
                      <a:lnTo>
                        <a:pt x="592" y="58"/>
                      </a:lnTo>
                      <a:lnTo>
                        <a:pt x="603" y="59"/>
                      </a:lnTo>
                      <a:lnTo>
                        <a:pt x="612" y="61"/>
                      </a:lnTo>
                      <a:lnTo>
                        <a:pt x="620" y="62"/>
                      </a:lnTo>
                      <a:lnTo>
                        <a:pt x="640" y="65"/>
                      </a:lnTo>
                      <a:lnTo>
                        <a:pt x="654" y="65"/>
                      </a:lnTo>
                      <a:lnTo>
                        <a:pt x="670" y="65"/>
                      </a:lnTo>
                      <a:lnTo>
                        <a:pt x="687" y="67"/>
                      </a:lnTo>
                      <a:lnTo>
                        <a:pt x="704" y="67"/>
                      </a:lnTo>
                      <a:lnTo>
                        <a:pt x="720" y="67"/>
                      </a:lnTo>
                      <a:lnTo>
                        <a:pt x="740" y="67"/>
                      </a:lnTo>
                      <a:lnTo>
                        <a:pt x="756" y="67"/>
                      </a:lnTo>
                      <a:lnTo>
                        <a:pt x="773" y="65"/>
                      </a:lnTo>
                      <a:lnTo>
                        <a:pt x="793" y="65"/>
                      </a:lnTo>
                      <a:lnTo>
                        <a:pt x="809" y="64"/>
                      </a:lnTo>
                      <a:lnTo>
                        <a:pt x="826" y="64"/>
                      </a:lnTo>
                      <a:lnTo>
                        <a:pt x="843" y="62"/>
                      </a:lnTo>
                      <a:lnTo>
                        <a:pt x="859" y="61"/>
                      </a:lnTo>
                      <a:lnTo>
                        <a:pt x="890" y="58"/>
                      </a:lnTo>
                      <a:lnTo>
                        <a:pt x="890" y="56"/>
                      </a:lnTo>
                      <a:lnTo>
                        <a:pt x="898" y="55"/>
                      </a:lnTo>
                      <a:lnTo>
                        <a:pt x="909" y="53"/>
                      </a:lnTo>
                      <a:lnTo>
                        <a:pt x="918" y="51"/>
                      </a:lnTo>
                      <a:lnTo>
                        <a:pt x="929" y="51"/>
                      </a:lnTo>
                      <a:lnTo>
                        <a:pt x="940" y="50"/>
                      </a:lnTo>
                      <a:lnTo>
                        <a:pt x="959" y="50"/>
                      </a:lnTo>
                      <a:lnTo>
                        <a:pt x="962" y="50"/>
                      </a:lnTo>
                      <a:lnTo>
                        <a:pt x="962" y="48"/>
                      </a:lnTo>
                      <a:lnTo>
                        <a:pt x="965" y="48"/>
                      </a:lnTo>
                      <a:lnTo>
                        <a:pt x="965" y="47"/>
                      </a:lnTo>
                      <a:lnTo>
                        <a:pt x="965" y="45"/>
                      </a:lnTo>
                      <a:lnTo>
                        <a:pt x="962" y="45"/>
                      </a:lnTo>
                      <a:lnTo>
                        <a:pt x="962" y="44"/>
                      </a:lnTo>
                      <a:lnTo>
                        <a:pt x="959" y="44"/>
                      </a:lnTo>
                      <a:lnTo>
                        <a:pt x="946" y="41"/>
                      </a:lnTo>
                      <a:lnTo>
                        <a:pt x="929" y="36"/>
                      </a:lnTo>
                      <a:lnTo>
                        <a:pt x="912" y="33"/>
                      </a:lnTo>
                      <a:lnTo>
                        <a:pt x="895" y="28"/>
                      </a:lnTo>
                      <a:lnTo>
                        <a:pt x="879" y="26"/>
                      </a:lnTo>
                      <a:lnTo>
                        <a:pt x="862" y="23"/>
                      </a:lnTo>
                      <a:lnTo>
                        <a:pt x="843" y="20"/>
                      </a:lnTo>
                      <a:lnTo>
                        <a:pt x="823" y="17"/>
                      </a:lnTo>
                      <a:lnTo>
                        <a:pt x="806" y="16"/>
                      </a:lnTo>
                      <a:lnTo>
                        <a:pt x="787" y="12"/>
                      </a:lnTo>
                      <a:lnTo>
                        <a:pt x="770" y="11"/>
                      </a:lnTo>
                      <a:lnTo>
                        <a:pt x="751" y="9"/>
                      </a:lnTo>
                      <a:lnTo>
                        <a:pt x="734" y="8"/>
                      </a:lnTo>
                      <a:lnTo>
                        <a:pt x="698" y="5"/>
                      </a:lnTo>
                      <a:lnTo>
                        <a:pt x="698" y="6"/>
                      </a:lnTo>
                      <a:lnTo>
                        <a:pt x="687" y="5"/>
                      </a:lnTo>
                      <a:lnTo>
                        <a:pt x="676" y="5"/>
                      </a:lnTo>
                      <a:lnTo>
                        <a:pt x="662" y="3"/>
                      </a:lnTo>
                      <a:lnTo>
                        <a:pt x="651" y="3"/>
                      </a:lnTo>
                      <a:lnTo>
                        <a:pt x="637" y="3"/>
                      </a:lnTo>
                      <a:lnTo>
                        <a:pt x="626" y="2"/>
                      </a:lnTo>
                      <a:lnTo>
                        <a:pt x="612" y="2"/>
                      </a:lnTo>
                      <a:lnTo>
                        <a:pt x="598" y="0"/>
                      </a:lnTo>
                      <a:lnTo>
                        <a:pt x="584" y="0"/>
                      </a:lnTo>
                      <a:lnTo>
                        <a:pt x="570" y="0"/>
                      </a:lnTo>
                      <a:lnTo>
                        <a:pt x="556" y="0"/>
                      </a:lnTo>
                      <a:lnTo>
                        <a:pt x="545" y="0"/>
                      </a:lnTo>
                      <a:lnTo>
                        <a:pt x="531" y="0"/>
                      </a:lnTo>
                      <a:lnTo>
                        <a:pt x="517" y="0"/>
                      </a:lnTo>
                      <a:lnTo>
                        <a:pt x="503" y="0"/>
                      </a:lnTo>
                      <a:lnTo>
                        <a:pt x="492" y="0"/>
                      </a:lnTo>
                      <a:lnTo>
                        <a:pt x="478" y="0"/>
                      </a:lnTo>
                      <a:lnTo>
                        <a:pt x="467" y="2"/>
                      </a:lnTo>
                      <a:lnTo>
                        <a:pt x="442" y="2"/>
                      </a:lnTo>
                      <a:lnTo>
                        <a:pt x="434" y="3"/>
                      </a:lnTo>
                      <a:lnTo>
                        <a:pt x="425" y="3"/>
                      </a:lnTo>
                      <a:lnTo>
                        <a:pt x="417" y="3"/>
                      </a:lnTo>
                      <a:lnTo>
                        <a:pt x="406" y="5"/>
                      </a:lnTo>
                      <a:lnTo>
                        <a:pt x="398" y="5"/>
                      </a:lnTo>
                      <a:lnTo>
                        <a:pt x="389" y="6"/>
                      </a:lnTo>
                      <a:lnTo>
                        <a:pt x="378" y="6"/>
                      </a:lnTo>
                      <a:lnTo>
                        <a:pt x="370" y="8"/>
                      </a:lnTo>
                      <a:lnTo>
                        <a:pt x="362" y="8"/>
                      </a:lnTo>
                      <a:lnTo>
                        <a:pt x="350" y="8"/>
                      </a:lnTo>
                      <a:lnTo>
                        <a:pt x="339" y="8"/>
                      </a:lnTo>
                      <a:lnTo>
                        <a:pt x="331" y="9"/>
                      </a:lnTo>
                      <a:lnTo>
                        <a:pt x="323" y="9"/>
                      </a:lnTo>
                      <a:lnTo>
                        <a:pt x="311" y="9"/>
                      </a:lnTo>
                      <a:lnTo>
                        <a:pt x="303" y="9"/>
                      </a:lnTo>
                      <a:lnTo>
                        <a:pt x="295" y="9"/>
                      </a:lnTo>
                      <a:lnTo>
                        <a:pt x="275" y="9"/>
                      </a:lnTo>
                      <a:lnTo>
                        <a:pt x="261" y="8"/>
                      </a:lnTo>
                      <a:lnTo>
                        <a:pt x="245" y="8"/>
                      </a:lnTo>
                      <a:lnTo>
                        <a:pt x="231" y="5"/>
                      </a:lnTo>
                      <a:lnTo>
                        <a:pt x="217" y="5"/>
                      </a:lnTo>
                      <a:lnTo>
                        <a:pt x="200" y="3"/>
                      </a:lnTo>
                      <a:lnTo>
                        <a:pt x="184" y="3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33" y="0"/>
                      </a:lnTo>
                      <a:lnTo>
                        <a:pt x="117" y="0"/>
                      </a:lnTo>
                      <a:lnTo>
                        <a:pt x="100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3" y="0"/>
                      </a:lnTo>
                      <a:lnTo>
                        <a:pt x="39" y="0"/>
                      </a:lnTo>
                      <a:lnTo>
                        <a:pt x="6" y="2"/>
                      </a:lnTo>
                      <a:lnTo>
                        <a:pt x="8" y="3"/>
                      </a:lnTo>
                      <a:lnTo>
                        <a:pt x="8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1" y="8"/>
                      </a:lnTo>
                      <a:lnTo>
                        <a:pt x="11" y="9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8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3" y="17"/>
                      </a:lnTo>
                      <a:lnTo>
                        <a:pt x="0" y="1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7" name="Freeform 152"/>
                <p:cNvSpPr>
                  <a:spLocks/>
                </p:cNvSpPr>
                <p:nvPr/>
              </p:nvSpPr>
              <p:spPr bwMode="auto">
                <a:xfrm>
                  <a:off x="3713" y="3305"/>
                  <a:ext cx="1552" cy="47"/>
                </a:xfrm>
                <a:custGeom>
                  <a:avLst/>
                  <a:gdLst>
                    <a:gd name="T0" fmla="*/ 23 w 1552"/>
                    <a:gd name="T1" fmla="*/ 29 h 47"/>
                    <a:gd name="T2" fmla="*/ 93 w 1552"/>
                    <a:gd name="T3" fmla="*/ 35 h 47"/>
                    <a:gd name="T4" fmla="*/ 172 w 1552"/>
                    <a:gd name="T5" fmla="*/ 39 h 47"/>
                    <a:gd name="T6" fmla="*/ 275 w 1552"/>
                    <a:gd name="T7" fmla="*/ 41 h 47"/>
                    <a:gd name="T8" fmla="*/ 610 w 1552"/>
                    <a:gd name="T9" fmla="*/ 39 h 47"/>
                    <a:gd name="T10" fmla="*/ 643 w 1552"/>
                    <a:gd name="T11" fmla="*/ 39 h 47"/>
                    <a:gd name="T12" fmla="*/ 680 w 1552"/>
                    <a:gd name="T13" fmla="*/ 39 h 47"/>
                    <a:gd name="T14" fmla="*/ 713 w 1552"/>
                    <a:gd name="T15" fmla="*/ 39 h 47"/>
                    <a:gd name="T16" fmla="*/ 745 w 1552"/>
                    <a:gd name="T17" fmla="*/ 39 h 47"/>
                    <a:gd name="T18" fmla="*/ 782 w 1552"/>
                    <a:gd name="T19" fmla="*/ 39 h 47"/>
                    <a:gd name="T20" fmla="*/ 815 w 1552"/>
                    <a:gd name="T21" fmla="*/ 39 h 47"/>
                    <a:gd name="T22" fmla="*/ 852 w 1552"/>
                    <a:gd name="T23" fmla="*/ 40 h 47"/>
                    <a:gd name="T24" fmla="*/ 885 w 1552"/>
                    <a:gd name="T25" fmla="*/ 40 h 47"/>
                    <a:gd name="T26" fmla="*/ 918 w 1552"/>
                    <a:gd name="T27" fmla="*/ 41 h 47"/>
                    <a:gd name="T28" fmla="*/ 959 w 1552"/>
                    <a:gd name="T29" fmla="*/ 41 h 47"/>
                    <a:gd name="T30" fmla="*/ 997 w 1552"/>
                    <a:gd name="T31" fmla="*/ 44 h 47"/>
                    <a:gd name="T32" fmla="*/ 1034 w 1552"/>
                    <a:gd name="T33" fmla="*/ 45 h 47"/>
                    <a:gd name="T34" fmla="*/ 1076 w 1552"/>
                    <a:gd name="T35" fmla="*/ 46 h 47"/>
                    <a:gd name="T36" fmla="*/ 1118 w 1552"/>
                    <a:gd name="T37" fmla="*/ 45 h 47"/>
                    <a:gd name="T38" fmla="*/ 1327 w 1552"/>
                    <a:gd name="T39" fmla="*/ 40 h 47"/>
                    <a:gd name="T40" fmla="*/ 1383 w 1552"/>
                    <a:gd name="T41" fmla="*/ 37 h 47"/>
                    <a:gd name="T42" fmla="*/ 1444 w 1552"/>
                    <a:gd name="T43" fmla="*/ 34 h 47"/>
                    <a:gd name="T44" fmla="*/ 1500 w 1552"/>
                    <a:gd name="T45" fmla="*/ 30 h 47"/>
                    <a:gd name="T46" fmla="*/ 1523 w 1552"/>
                    <a:gd name="T47" fmla="*/ 25 h 47"/>
                    <a:gd name="T48" fmla="*/ 1435 w 1552"/>
                    <a:gd name="T49" fmla="*/ 25 h 47"/>
                    <a:gd name="T50" fmla="*/ 1346 w 1552"/>
                    <a:gd name="T51" fmla="*/ 22 h 47"/>
                    <a:gd name="T52" fmla="*/ 1248 w 1552"/>
                    <a:gd name="T53" fmla="*/ 20 h 47"/>
                    <a:gd name="T54" fmla="*/ 1155 w 1552"/>
                    <a:gd name="T55" fmla="*/ 18 h 47"/>
                    <a:gd name="T56" fmla="*/ 1057 w 1552"/>
                    <a:gd name="T57" fmla="*/ 15 h 47"/>
                    <a:gd name="T58" fmla="*/ 969 w 1552"/>
                    <a:gd name="T59" fmla="*/ 11 h 47"/>
                    <a:gd name="T60" fmla="*/ 848 w 1552"/>
                    <a:gd name="T61" fmla="*/ 4 h 47"/>
                    <a:gd name="T62" fmla="*/ 764 w 1552"/>
                    <a:gd name="T63" fmla="*/ 2 h 47"/>
                    <a:gd name="T64" fmla="*/ 675 w 1552"/>
                    <a:gd name="T65" fmla="*/ 0 h 47"/>
                    <a:gd name="T66" fmla="*/ 582 w 1552"/>
                    <a:gd name="T67" fmla="*/ 0 h 47"/>
                    <a:gd name="T68" fmla="*/ 489 w 1552"/>
                    <a:gd name="T69" fmla="*/ 2 h 47"/>
                    <a:gd name="T70" fmla="*/ 373 w 1552"/>
                    <a:gd name="T71" fmla="*/ 5 h 47"/>
                    <a:gd name="T72" fmla="*/ 317 w 1552"/>
                    <a:gd name="T73" fmla="*/ 6 h 47"/>
                    <a:gd name="T74" fmla="*/ 261 w 1552"/>
                    <a:gd name="T75" fmla="*/ 10 h 47"/>
                    <a:gd name="T76" fmla="*/ 200 w 1552"/>
                    <a:gd name="T77" fmla="*/ 12 h 47"/>
                    <a:gd name="T78" fmla="*/ 140 w 1552"/>
                    <a:gd name="T79" fmla="*/ 15 h 47"/>
                    <a:gd name="T80" fmla="*/ 84 w 1552"/>
                    <a:gd name="T81" fmla="*/ 19 h 47"/>
                    <a:gd name="T82" fmla="*/ 9 w 1552"/>
                    <a:gd name="T83" fmla="*/ 25 h 47"/>
                    <a:gd name="T84" fmla="*/ 0 w 1552"/>
                    <a:gd name="T85" fmla="*/ 26 h 47"/>
                    <a:gd name="T86" fmla="*/ 0 w 1552"/>
                    <a:gd name="T87" fmla="*/ 27 h 4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52" h="47">
                      <a:moveTo>
                        <a:pt x="14" y="29"/>
                      </a:moveTo>
                      <a:lnTo>
                        <a:pt x="0" y="28"/>
                      </a:lnTo>
                      <a:lnTo>
                        <a:pt x="23" y="29"/>
                      </a:lnTo>
                      <a:lnTo>
                        <a:pt x="47" y="31"/>
                      </a:lnTo>
                      <a:lnTo>
                        <a:pt x="70" y="33"/>
                      </a:lnTo>
                      <a:lnTo>
                        <a:pt x="93" y="35"/>
                      </a:lnTo>
                      <a:lnTo>
                        <a:pt x="121" y="36"/>
                      </a:lnTo>
                      <a:lnTo>
                        <a:pt x="144" y="37"/>
                      </a:lnTo>
                      <a:lnTo>
                        <a:pt x="172" y="39"/>
                      </a:lnTo>
                      <a:lnTo>
                        <a:pt x="200" y="39"/>
                      </a:lnTo>
                      <a:lnTo>
                        <a:pt x="224" y="40"/>
                      </a:lnTo>
                      <a:lnTo>
                        <a:pt x="275" y="41"/>
                      </a:lnTo>
                      <a:lnTo>
                        <a:pt x="592" y="39"/>
                      </a:lnTo>
                      <a:lnTo>
                        <a:pt x="605" y="39"/>
                      </a:lnTo>
                      <a:lnTo>
                        <a:pt x="610" y="39"/>
                      </a:lnTo>
                      <a:lnTo>
                        <a:pt x="624" y="39"/>
                      </a:lnTo>
                      <a:lnTo>
                        <a:pt x="633" y="39"/>
                      </a:lnTo>
                      <a:lnTo>
                        <a:pt x="643" y="39"/>
                      </a:lnTo>
                      <a:lnTo>
                        <a:pt x="657" y="39"/>
                      </a:lnTo>
                      <a:lnTo>
                        <a:pt x="666" y="39"/>
                      </a:lnTo>
                      <a:lnTo>
                        <a:pt x="680" y="39"/>
                      </a:lnTo>
                      <a:lnTo>
                        <a:pt x="689" y="39"/>
                      </a:lnTo>
                      <a:lnTo>
                        <a:pt x="699" y="39"/>
                      </a:lnTo>
                      <a:lnTo>
                        <a:pt x="713" y="39"/>
                      </a:lnTo>
                      <a:lnTo>
                        <a:pt x="722" y="39"/>
                      </a:lnTo>
                      <a:lnTo>
                        <a:pt x="736" y="39"/>
                      </a:lnTo>
                      <a:lnTo>
                        <a:pt x="745" y="39"/>
                      </a:lnTo>
                      <a:lnTo>
                        <a:pt x="759" y="39"/>
                      </a:lnTo>
                      <a:lnTo>
                        <a:pt x="769" y="39"/>
                      </a:lnTo>
                      <a:lnTo>
                        <a:pt x="782" y="39"/>
                      </a:lnTo>
                      <a:lnTo>
                        <a:pt x="792" y="39"/>
                      </a:lnTo>
                      <a:lnTo>
                        <a:pt x="806" y="39"/>
                      </a:lnTo>
                      <a:lnTo>
                        <a:pt x="815" y="39"/>
                      </a:lnTo>
                      <a:lnTo>
                        <a:pt x="829" y="39"/>
                      </a:lnTo>
                      <a:lnTo>
                        <a:pt x="838" y="39"/>
                      </a:lnTo>
                      <a:lnTo>
                        <a:pt x="852" y="40"/>
                      </a:lnTo>
                      <a:lnTo>
                        <a:pt x="862" y="40"/>
                      </a:lnTo>
                      <a:lnTo>
                        <a:pt x="871" y="40"/>
                      </a:lnTo>
                      <a:lnTo>
                        <a:pt x="885" y="40"/>
                      </a:lnTo>
                      <a:lnTo>
                        <a:pt x="894" y="40"/>
                      </a:lnTo>
                      <a:lnTo>
                        <a:pt x="908" y="40"/>
                      </a:lnTo>
                      <a:lnTo>
                        <a:pt x="918" y="41"/>
                      </a:lnTo>
                      <a:lnTo>
                        <a:pt x="927" y="41"/>
                      </a:lnTo>
                      <a:lnTo>
                        <a:pt x="936" y="41"/>
                      </a:lnTo>
                      <a:lnTo>
                        <a:pt x="959" y="41"/>
                      </a:lnTo>
                      <a:lnTo>
                        <a:pt x="973" y="42"/>
                      </a:lnTo>
                      <a:lnTo>
                        <a:pt x="983" y="43"/>
                      </a:lnTo>
                      <a:lnTo>
                        <a:pt x="997" y="44"/>
                      </a:lnTo>
                      <a:lnTo>
                        <a:pt x="1006" y="45"/>
                      </a:lnTo>
                      <a:lnTo>
                        <a:pt x="1020" y="45"/>
                      </a:lnTo>
                      <a:lnTo>
                        <a:pt x="1034" y="45"/>
                      </a:lnTo>
                      <a:lnTo>
                        <a:pt x="1048" y="45"/>
                      </a:lnTo>
                      <a:lnTo>
                        <a:pt x="1062" y="46"/>
                      </a:lnTo>
                      <a:lnTo>
                        <a:pt x="1076" y="46"/>
                      </a:lnTo>
                      <a:lnTo>
                        <a:pt x="1090" y="46"/>
                      </a:lnTo>
                      <a:lnTo>
                        <a:pt x="1104" y="45"/>
                      </a:lnTo>
                      <a:lnTo>
                        <a:pt x="1118" y="45"/>
                      </a:lnTo>
                      <a:lnTo>
                        <a:pt x="1127" y="45"/>
                      </a:lnTo>
                      <a:lnTo>
                        <a:pt x="1155" y="44"/>
                      </a:lnTo>
                      <a:lnTo>
                        <a:pt x="1327" y="40"/>
                      </a:lnTo>
                      <a:lnTo>
                        <a:pt x="1346" y="39"/>
                      </a:lnTo>
                      <a:lnTo>
                        <a:pt x="1365" y="39"/>
                      </a:lnTo>
                      <a:lnTo>
                        <a:pt x="1383" y="37"/>
                      </a:lnTo>
                      <a:lnTo>
                        <a:pt x="1402" y="36"/>
                      </a:lnTo>
                      <a:lnTo>
                        <a:pt x="1421" y="35"/>
                      </a:lnTo>
                      <a:lnTo>
                        <a:pt x="1444" y="34"/>
                      </a:lnTo>
                      <a:lnTo>
                        <a:pt x="1463" y="32"/>
                      </a:lnTo>
                      <a:lnTo>
                        <a:pt x="1481" y="31"/>
                      </a:lnTo>
                      <a:lnTo>
                        <a:pt x="1500" y="30"/>
                      </a:lnTo>
                      <a:lnTo>
                        <a:pt x="1518" y="28"/>
                      </a:lnTo>
                      <a:lnTo>
                        <a:pt x="1551" y="25"/>
                      </a:lnTo>
                      <a:lnTo>
                        <a:pt x="1523" y="25"/>
                      </a:lnTo>
                      <a:lnTo>
                        <a:pt x="1495" y="25"/>
                      </a:lnTo>
                      <a:lnTo>
                        <a:pt x="1467" y="25"/>
                      </a:lnTo>
                      <a:lnTo>
                        <a:pt x="1435" y="25"/>
                      </a:lnTo>
                      <a:lnTo>
                        <a:pt x="1407" y="24"/>
                      </a:lnTo>
                      <a:lnTo>
                        <a:pt x="1374" y="24"/>
                      </a:lnTo>
                      <a:lnTo>
                        <a:pt x="1346" y="22"/>
                      </a:lnTo>
                      <a:lnTo>
                        <a:pt x="1313" y="22"/>
                      </a:lnTo>
                      <a:lnTo>
                        <a:pt x="1281" y="21"/>
                      </a:lnTo>
                      <a:lnTo>
                        <a:pt x="1248" y="20"/>
                      </a:lnTo>
                      <a:lnTo>
                        <a:pt x="1216" y="19"/>
                      </a:lnTo>
                      <a:lnTo>
                        <a:pt x="1188" y="19"/>
                      </a:lnTo>
                      <a:lnTo>
                        <a:pt x="1155" y="18"/>
                      </a:lnTo>
                      <a:lnTo>
                        <a:pt x="1122" y="16"/>
                      </a:lnTo>
                      <a:lnTo>
                        <a:pt x="1090" y="16"/>
                      </a:lnTo>
                      <a:lnTo>
                        <a:pt x="1057" y="15"/>
                      </a:lnTo>
                      <a:lnTo>
                        <a:pt x="1029" y="13"/>
                      </a:lnTo>
                      <a:lnTo>
                        <a:pt x="997" y="12"/>
                      </a:lnTo>
                      <a:lnTo>
                        <a:pt x="969" y="11"/>
                      </a:lnTo>
                      <a:lnTo>
                        <a:pt x="936" y="9"/>
                      </a:lnTo>
                      <a:lnTo>
                        <a:pt x="908" y="7"/>
                      </a:lnTo>
                      <a:lnTo>
                        <a:pt x="848" y="4"/>
                      </a:lnTo>
                      <a:lnTo>
                        <a:pt x="820" y="3"/>
                      </a:lnTo>
                      <a:lnTo>
                        <a:pt x="796" y="2"/>
                      </a:lnTo>
                      <a:lnTo>
                        <a:pt x="764" y="2"/>
                      </a:lnTo>
                      <a:lnTo>
                        <a:pt x="736" y="1"/>
                      </a:lnTo>
                      <a:lnTo>
                        <a:pt x="703" y="1"/>
                      </a:lnTo>
                      <a:lnTo>
                        <a:pt x="675" y="0"/>
                      </a:lnTo>
                      <a:lnTo>
                        <a:pt x="643" y="0"/>
                      </a:lnTo>
                      <a:lnTo>
                        <a:pt x="610" y="0"/>
                      </a:lnTo>
                      <a:lnTo>
                        <a:pt x="582" y="0"/>
                      </a:lnTo>
                      <a:lnTo>
                        <a:pt x="550" y="0"/>
                      </a:lnTo>
                      <a:lnTo>
                        <a:pt x="517" y="1"/>
                      </a:lnTo>
                      <a:lnTo>
                        <a:pt x="489" y="2"/>
                      </a:lnTo>
                      <a:lnTo>
                        <a:pt x="461" y="2"/>
                      </a:lnTo>
                      <a:lnTo>
                        <a:pt x="429" y="3"/>
                      </a:lnTo>
                      <a:lnTo>
                        <a:pt x="373" y="5"/>
                      </a:lnTo>
                      <a:lnTo>
                        <a:pt x="354" y="5"/>
                      </a:lnTo>
                      <a:lnTo>
                        <a:pt x="335" y="6"/>
                      </a:lnTo>
                      <a:lnTo>
                        <a:pt x="317" y="6"/>
                      </a:lnTo>
                      <a:lnTo>
                        <a:pt x="298" y="7"/>
                      </a:lnTo>
                      <a:lnTo>
                        <a:pt x="279" y="9"/>
                      </a:lnTo>
                      <a:lnTo>
                        <a:pt x="261" y="10"/>
                      </a:lnTo>
                      <a:lnTo>
                        <a:pt x="242" y="10"/>
                      </a:lnTo>
                      <a:lnTo>
                        <a:pt x="224" y="11"/>
                      </a:lnTo>
                      <a:lnTo>
                        <a:pt x="200" y="12"/>
                      </a:lnTo>
                      <a:lnTo>
                        <a:pt x="182" y="13"/>
                      </a:lnTo>
                      <a:lnTo>
                        <a:pt x="163" y="15"/>
                      </a:lnTo>
                      <a:lnTo>
                        <a:pt x="140" y="15"/>
                      </a:lnTo>
                      <a:lnTo>
                        <a:pt x="121" y="16"/>
                      </a:lnTo>
                      <a:lnTo>
                        <a:pt x="102" y="18"/>
                      </a:lnTo>
                      <a:lnTo>
                        <a:pt x="84" y="19"/>
                      </a:lnTo>
                      <a:lnTo>
                        <a:pt x="65" y="20"/>
                      </a:lnTo>
                      <a:lnTo>
                        <a:pt x="47" y="21"/>
                      </a:lnTo>
                      <a:lnTo>
                        <a:pt x="9" y="25"/>
                      </a:lnTo>
                      <a:lnTo>
                        <a:pt x="5" y="25"/>
                      </a:lnTo>
                      <a:lnTo>
                        <a:pt x="5" y="26"/>
                      </a:lnTo>
                      <a:lnTo>
                        <a:pt x="0" y="26"/>
                      </a:lnTo>
                      <a:lnTo>
                        <a:pt x="0" y="27"/>
                      </a:lnTo>
                      <a:lnTo>
                        <a:pt x="5" y="27"/>
                      </a:lnTo>
                      <a:lnTo>
                        <a:pt x="0" y="27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38" name="Freeform 153"/>
                <p:cNvSpPr>
                  <a:spLocks/>
                </p:cNvSpPr>
                <p:nvPr/>
              </p:nvSpPr>
              <p:spPr bwMode="auto">
                <a:xfrm>
                  <a:off x="4647" y="3342"/>
                  <a:ext cx="104" cy="22"/>
                </a:xfrm>
                <a:custGeom>
                  <a:avLst/>
                  <a:gdLst>
                    <a:gd name="T0" fmla="*/ 16 w 105"/>
                    <a:gd name="T1" fmla="*/ 2 h 22"/>
                    <a:gd name="T2" fmla="*/ 14 w 105"/>
                    <a:gd name="T3" fmla="*/ 2 h 22"/>
                    <a:gd name="T4" fmla="*/ 11 w 105"/>
                    <a:gd name="T5" fmla="*/ 2 h 22"/>
                    <a:gd name="T6" fmla="*/ 11 w 105"/>
                    <a:gd name="T7" fmla="*/ 4 h 22"/>
                    <a:gd name="T8" fmla="*/ 8 w 105"/>
                    <a:gd name="T9" fmla="*/ 4 h 22"/>
                    <a:gd name="T10" fmla="*/ 5 w 105"/>
                    <a:gd name="T11" fmla="*/ 4 h 22"/>
                    <a:gd name="T12" fmla="*/ 5 w 105"/>
                    <a:gd name="T13" fmla="*/ 6 h 22"/>
                    <a:gd name="T14" fmla="*/ 3 w 105"/>
                    <a:gd name="T15" fmla="*/ 6 h 22"/>
                    <a:gd name="T16" fmla="*/ 3 w 105"/>
                    <a:gd name="T17" fmla="*/ 8 h 22"/>
                    <a:gd name="T18" fmla="*/ 0 w 105"/>
                    <a:gd name="T19" fmla="*/ 8 h 22"/>
                    <a:gd name="T20" fmla="*/ 0 w 105"/>
                    <a:gd name="T21" fmla="*/ 10 h 22"/>
                    <a:gd name="T22" fmla="*/ 3 w 105"/>
                    <a:gd name="T23" fmla="*/ 11 h 22"/>
                    <a:gd name="T24" fmla="*/ 0 w 105"/>
                    <a:gd name="T25" fmla="*/ 11 h 22"/>
                    <a:gd name="T26" fmla="*/ 0 w 105"/>
                    <a:gd name="T27" fmla="*/ 13 h 22"/>
                    <a:gd name="T28" fmla="*/ 3 w 105"/>
                    <a:gd name="T29" fmla="*/ 15 h 22"/>
                    <a:gd name="T30" fmla="*/ 3 w 105"/>
                    <a:gd name="T31" fmla="*/ 17 h 22"/>
                    <a:gd name="T32" fmla="*/ 5 w 105"/>
                    <a:gd name="T33" fmla="*/ 17 h 22"/>
                    <a:gd name="T34" fmla="*/ 5 w 105"/>
                    <a:gd name="T35" fmla="*/ 19 h 22"/>
                    <a:gd name="T36" fmla="*/ 8 w 105"/>
                    <a:gd name="T37" fmla="*/ 19 h 22"/>
                    <a:gd name="T38" fmla="*/ 11 w 105"/>
                    <a:gd name="T39" fmla="*/ 19 h 22"/>
                    <a:gd name="T40" fmla="*/ 16 w 105"/>
                    <a:gd name="T41" fmla="*/ 21 h 22"/>
                    <a:gd name="T42" fmla="*/ 25 w 105"/>
                    <a:gd name="T43" fmla="*/ 21 h 22"/>
                    <a:gd name="T44" fmla="*/ 33 w 105"/>
                    <a:gd name="T45" fmla="*/ 21 h 22"/>
                    <a:gd name="T46" fmla="*/ 41 w 105"/>
                    <a:gd name="T47" fmla="*/ 21 h 22"/>
                    <a:gd name="T48" fmla="*/ 47 w 105"/>
                    <a:gd name="T49" fmla="*/ 21 h 22"/>
                    <a:gd name="T50" fmla="*/ 55 w 105"/>
                    <a:gd name="T51" fmla="*/ 21 h 22"/>
                    <a:gd name="T52" fmla="*/ 66 w 105"/>
                    <a:gd name="T53" fmla="*/ 21 h 22"/>
                    <a:gd name="T54" fmla="*/ 71 w 105"/>
                    <a:gd name="T55" fmla="*/ 21 h 22"/>
                    <a:gd name="T56" fmla="*/ 79 w 105"/>
                    <a:gd name="T57" fmla="*/ 21 h 22"/>
                    <a:gd name="T58" fmla="*/ 96 w 105"/>
                    <a:gd name="T59" fmla="*/ 19 h 22"/>
                    <a:gd name="T60" fmla="*/ 99 w 105"/>
                    <a:gd name="T61" fmla="*/ 19 h 22"/>
                    <a:gd name="T62" fmla="*/ 99 w 105"/>
                    <a:gd name="T63" fmla="*/ 17 h 22"/>
                    <a:gd name="T64" fmla="*/ 101 w 105"/>
                    <a:gd name="T65" fmla="*/ 17 h 22"/>
                    <a:gd name="T66" fmla="*/ 101 w 105"/>
                    <a:gd name="T67" fmla="*/ 15 h 22"/>
                    <a:gd name="T68" fmla="*/ 104 w 105"/>
                    <a:gd name="T69" fmla="*/ 15 h 22"/>
                    <a:gd name="T70" fmla="*/ 104 w 105"/>
                    <a:gd name="T71" fmla="*/ 13 h 22"/>
                    <a:gd name="T72" fmla="*/ 104 w 105"/>
                    <a:gd name="T73" fmla="*/ 11 h 22"/>
                    <a:gd name="T74" fmla="*/ 104 w 105"/>
                    <a:gd name="T75" fmla="*/ 10 h 22"/>
                    <a:gd name="T76" fmla="*/ 104 w 105"/>
                    <a:gd name="T77" fmla="*/ 8 h 22"/>
                    <a:gd name="T78" fmla="*/ 104 w 105"/>
                    <a:gd name="T79" fmla="*/ 6 h 22"/>
                    <a:gd name="T80" fmla="*/ 101 w 105"/>
                    <a:gd name="T81" fmla="*/ 6 h 22"/>
                    <a:gd name="T82" fmla="*/ 101 w 105"/>
                    <a:gd name="T83" fmla="*/ 4 h 22"/>
                    <a:gd name="T84" fmla="*/ 99 w 105"/>
                    <a:gd name="T85" fmla="*/ 4 h 22"/>
                    <a:gd name="T86" fmla="*/ 96 w 105"/>
                    <a:gd name="T87" fmla="*/ 4 h 22"/>
                    <a:gd name="T88" fmla="*/ 85 w 105"/>
                    <a:gd name="T89" fmla="*/ 2 h 22"/>
                    <a:gd name="T90" fmla="*/ 74 w 105"/>
                    <a:gd name="T91" fmla="*/ 0 h 22"/>
                    <a:gd name="T92" fmla="*/ 63 w 105"/>
                    <a:gd name="T93" fmla="*/ 0 h 22"/>
                    <a:gd name="T94" fmla="*/ 52 w 105"/>
                    <a:gd name="T95" fmla="*/ 0 h 22"/>
                    <a:gd name="T96" fmla="*/ 38 w 105"/>
                    <a:gd name="T97" fmla="*/ 0 h 22"/>
                    <a:gd name="T98" fmla="*/ 16 w 105"/>
                    <a:gd name="T9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2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3" y="6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3" y="15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8" y="19"/>
                      </a:lnTo>
                      <a:lnTo>
                        <a:pt x="11" y="19"/>
                      </a:lnTo>
                      <a:lnTo>
                        <a:pt x="16" y="21"/>
                      </a:lnTo>
                      <a:lnTo>
                        <a:pt x="25" y="21"/>
                      </a:lnTo>
                      <a:lnTo>
                        <a:pt x="33" y="21"/>
                      </a:lnTo>
                      <a:lnTo>
                        <a:pt x="41" y="21"/>
                      </a:lnTo>
                      <a:lnTo>
                        <a:pt x="47" y="21"/>
                      </a:lnTo>
                      <a:lnTo>
                        <a:pt x="55" y="21"/>
                      </a:lnTo>
                      <a:lnTo>
                        <a:pt x="66" y="21"/>
                      </a:lnTo>
                      <a:lnTo>
                        <a:pt x="71" y="21"/>
                      </a:lnTo>
                      <a:lnTo>
                        <a:pt x="79" y="21"/>
                      </a:lnTo>
                      <a:lnTo>
                        <a:pt x="96" y="19"/>
                      </a:lnTo>
                      <a:lnTo>
                        <a:pt x="99" y="19"/>
                      </a:lnTo>
                      <a:lnTo>
                        <a:pt x="99" y="17"/>
                      </a:lnTo>
                      <a:lnTo>
                        <a:pt x="101" y="17"/>
                      </a:lnTo>
                      <a:lnTo>
                        <a:pt x="101" y="15"/>
                      </a:lnTo>
                      <a:lnTo>
                        <a:pt x="104" y="15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6"/>
                      </a:lnTo>
                      <a:lnTo>
                        <a:pt x="101" y="6"/>
                      </a:lnTo>
                      <a:lnTo>
                        <a:pt x="101" y="4"/>
                      </a:lnTo>
                      <a:lnTo>
                        <a:pt x="99" y="4"/>
                      </a:lnTo>
                      <a:lnTo>
                        <a:pt x="96" y="4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39" name="Freeform 154"/>
                <p:cNvSpPr>
                  <a:spLocks/>
                </p:cNvSpPr>
                <p:nvPr/>
              </p:nvSpPr>
              <p:spPr bwMode="auto">
                <a:xfrm>
                  <a:off x="3319" y="3465"/>
                  <a:ext cx="106" cy="14"/>
                </a:xfrm>
                <a:custGeom>
                  <a:avLst/>
                  <a:gdLst>
                    <a:gd name="T0" fmla="*/ 14 w 106"/>
                    <a:gd name="T1" fmla="*/ 1 h 14"/>
                    <a:gd name="T2" fmla="*/ 11 w 106"/>
                    <a:gd name="T3" fmla="*/ 1 h 14"/>
                    <a:gd name="T4" fmla="*/ 9 w 106"/>
                    <a:gd name="T5" fmla="*/ 2 h 14"/>
                    <a:gd name="T6" fmla="*/ 6 w 106"/>
                    <a:gd name="T7" fmla="*/ 2 h 14"/>
                    <a:gd name="T8" fmla="*/ 3 w 106"/>
                    <a:gd name="T9" fmla="*/ 2 h 14"/>
                    <a:gd name="T10" fmla="*/ 3 w 106"/>
                    <a:gd name="T11" fmla="*/ 4 h 14"/>
                    <a:gd name="T12" fmla="*/ 0 w 106"/>
                    <a:gd name="T13" fmla="*/ 4 h 14"/>
                    <a:gd name="T14" fmla="*/ 0 w 106"/>
                    <a:gd name="T15" fmla="*/ 5 h 14"/>
                    <a:gd name="T16" fmla="*/ 0 w 106"/>
                    <a:gd name="T17" fmla="*/ 6 h 14"/>
                    <a:gd name="T18" fmla="*/ 0 w 106"/>
                    <a:gd name="T19" fmla="*/ 7 h 14"/>
                    <a:gd name="T20" fmla="*/ 0 w 106"/>
                    <a:gd name="T21" fmla="*/ 8 h 14"/>
                    <a:gd name="T22" fmla="*/ 0 w 106"/>
                    <a:gd name="T23" fmla="*/ 9 h 14"/>
                    <a:gd name="T24" fmla="*/ 0 w 106"/>
                    <a:gd name="T25" fmla="*/ 11 h 14"/>
                    <a:gd name="T26" fmla="*/ 3 w 106"/>
                    <a:gd name="T27" fmla="*/ 12 h 14"/>
                    <a:gd name="T28" fmla="*/ 6 w 106"/>
                    <a:gd name="T29" fmla="*/ 12 h 14"/>
                    <a:gd name="T30" fmla="*/ 9 w 106"/>
                    <a:gd name="T31" fmla="*/ 12 h 14"/>
                    <a:gd name="T32" fmla="*/ 14 w 106"/>
                    <a:gd name="T33" fmla="*/ 13 h 14"/>
                    <a:gd name="T34" fmla="*/ 23 w 106"/>
                    <a:gd name="T35" fmla="*/ 13 h 14"/>
                    <a:gd name="T36" fmla="*/ 31 w 106"/>
                    <a:gd name="T37" fmla="*/ 13 h 14"/>
                    <a:gd name="T38" fmla="*/ 40 w 106"/>
                    <a:gd name="T39" fmla="*/ 13 h 14"/>
                    <a:gd name="T40" fmla="*/ 48 w 106"/>
                    <a:gd name="T41" fmla="*/ 13 h 14"/>
                    <a:gd name="T42" fmla="*/ 57 w 106"/>
                    <a:gd name="T43" fmla="*/ 13 h 14"/>
                    <a:gd name="T44" fmla="*/ 62 w 106"/>
                    <a:gd name="T45" fmla="*/ 13 h 14"/>
                    <a:gd name="T46" fmla="*/ 71 w 106"/>
                    <a:gd name="T47" fmla="*/ 13 h 14"/>
                    <a:gd name="T48" fmla="*/ 79 w 106"/>
                    <a:gd name="T49" fmla="*/ 13 h 14"/>
                    <a:gd name="T50" fmla="*/ 96 w 106"/>
                    <a:gd name="T51" fmla="*/ 12 h 14"/>
                    <a:gd name="T52" fmla="*/ 99 w 106"/>
                    <a:gd name="T53" fmla="*/ 12 h 14"/>
                    <a:gd name="T54" fmla="*/ 99 w 106"/>
                    <a:gd name="T55" fmla="*/ 11 h 14"/>
                    <a:gd name="T56" fmla="*/ 102 w 106"/>
                    <a:gd name="T57" fmla="*/ 11 h 14"/>
                    <a:gd name="T58" fmla="*/ 102 w 106"/>
                    <a:gd name="T59" fmla="*/ 9 h 14"/>
                    <a:gd name="T60" fmla="*/ 105 w 106"/>
                    <a:gd name="T61" fmla="*/ 9 h 14"/>
                    <a:gd name="T62" fmla="*/ 105 w 106"/>
                    <a:gd name="T63" fmla="*/ 8 h 14"/>
                    <a:gd name="T64" fmla="*/ 105 w 106"/>
                    <a:gd name="T65" fmla="*/ 7 h 14"/>
                    <a:gd name="T66" fmla="*/ 105 w 106"/>
                    <a:gd name="T67" fmla="*/ 6 h 14"/>
                    <a:gd name="T68" fmla="*/ 105 w 106"/>
                    <a:gd name="T69" fmla="*/ 5 h 14"/>
                    <a:gd name="T70" fmla="*/ 105 w 106"/>
                    <a:gd name="T71" fmla="*/ 4 h 14"/>
                    <a:gd name="T72" fmla="*/ 102 w 106"/>
                    <a:gd name="T73" fmla="*/ 4 h 14"/>
                    <a:gd name="T74" fmla="*/ 102 w 106"/>
                    <a:gd name="T75" fmla="*/ 2 h 14"/>
                    <a:gd name="T76" fmla="*/ 99 w 106"/>
                    <a:gd name="T77" fmla="*/ 2 h 14"/>
                    <a:gd name="T78" fmla="*/ 96 w 106"/>
                    <a:gd name="T79" fmla="*/ 2 h 14"/>
                    <a:gd name="T80" fmla="*/ 85 w 106"/>
                    <a:gd name="T81" fmla="*/ 1 h 14"/>
                    <a:gd name="T82" fmla="*/ 74 w 106"/>
                    <a:gd name="T83" fmla="*/ 1 h 14"/>
                    <a:gd name="T84" fmla="*/ 62 w 106"/>
                    <a:gd name="T85" fmla="*/ 0 h 14"/>
                    <a:gd name="T86" fmla="*/ 51 w 106"/>
                    <a:gd name="T87" fmla="*/ 0 h 14"/>
                    <a:gd name="T88" fmla="*/ 40 w 106"/>
                    <a:gd name="T89" fmla="*/ 0 h 14"/>
                    <a:gd name="T90" fmla="*/ 14 w 106"/>
                    <a:gd name="T91" fmla="*/ 1 h 1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06" h="14">
                      <a:moveTo>
                        <a:pt x="14" y="1"/>
                      </a:moveTo>
                      <a:lnTo>
                        <a:pt x="11" y="1"/>
                      </a:lnTo>
                      <a:lnTo>
                        <a:pt x="9" y="2"/>
                      </a:lnTo>
                      <a:lnTo>
                        <a:pt x="6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9" y="12"/>
                      </a:lnTo>
                      <a:lnTo>
                        <a:pt x="14" y="13"/>
                      </a:lnTo>
                      <a:lnTo>
                        <a:pt x="23" y="13"/>
                      </a:lnTo>
                      <a:lnTo>
                        <a:pt x="31" y="13"/>
                      </a:lnTo>
                      <a:lnTo>
                        <a:pt x="40" y="13"/>
                      </a:lnTo>
                      <a:lnTo>
                        <a:pt x="48" y="13"/>
                      </a:lnTo>
                      <a:lnTo>
                        <a:pt x="57" y="13"/>
                      </a:lnTo>
                      <a:lnTo>
                        <a:pt x="62" y="13"/>
                      </a:lnTo>
                      <a:lnTo>
                        <a:pt x="71" y="13"/>
                      </a:lnTo>
                      <a:lnTo>
                        <a:pt x="79" y="13"/>
                      </a:lnTo>
                      <a:lnTo>
                        <a:pt x="96" y="12"/>
                      </a:lnTo>
                      <a:lnTo>
                        <a:pt x="99" y="12"/>
                      </a:lnTo>
                      <a:lnTo>
                        <a:pt x="99" y="11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5" y="9"/>
                      </a:lnTo>
                      <a:lnTo>
                        <a:pt x="105" y="8"/>
                      </a:lnTo>
                      <a:lnTo>
                        <a:pt x="105" y="7"/>
                      </a:lnTo>
                      <a:lnTo>
                        <a:pt x="105" y="6"/>
                      </a:lnTo>
                      <a:lnTo>
                        <a:pt x="105" y="5"/>
                      </a:lnTo>
                      <a:lnTo>
                        <a:pt x="105" y="4"/>
                      </a:lnTo>
                      <a:lnTo>
                        <a:pt x="102" y="4"/>
                      </a:lnTo>
                      <a:lnTo>
                        <a:pt x="102" y="2"/>
                      </a:lnTo>
                      <a:lnTo>
                        <a:pt x="99" y="2"/>
                      </a:lnTo>
                      <a:lnTo>
                        <a:pt x="96" y="2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2" y="0"/>
                      </a:lnTo>
                      <a:lnTo>
                        <a:pt x="51" y="0"/>
                      </a:lnTo>
                      <a:lnTo>
                        <a:pt x="40" y="0"/>
                      </a:lnTo>
                      <a:lnTo>
                        <a:pt x="14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40" name="Freeform 155"/>
                <p:cNvSpPr>
                  <a:spLocks/>
                </p:cNvSpPr>
                <p:nvPr/>
              </p:nvSpPr>
              <p:spPr bwMode="auto">
                <a:xfrm>
                  <a:off x="3954" y="3518"/>
                  <a:ext cx="102" cy="20"/>
                </a:xfrm>
                <a:custGeom>
                  <a:avLst/>
                  <a:gdLst>
                    <a:gd name="T0" fmla="*/ 17 w 103"/>
                    <a:gd name="T1" fmla="*/ 2 h 20"/>
                    <a:gd name="T2" fmla="*/ 14 w 103"/>
                    <a:gd name="T3" fmla="*/ 2 h 20"/>
                    <a:gd name="T4" fmla="*/ 11 w 103"/>
                    <a:gd name="T5" fmla="*/ 2 h 20"/>
                    <a:gd name="T6" fmla="*/ 11 w 103"/>
                    <a:gd name="T7" fmla="*/ 3 h 20"/>
                    <a:gd name="T8" fmla="*/ 8 w 103"/>
                    <a:gd name="T9" fmla="*/ 3 h 20"/>
                    <a:gd name="T10" fmla="*/ 6 w 103"/>
                    <a:gd name="T11" fmla="*/ 3 h 20"/>
                    <a:gd name="T12" fmla="*/ 3 w 103"/>
                    <a:gd name="T13" fmla="*/ 5 h 20"/>
                    <a:gd name="T14" fmla="*/ 3 w 103"/>
                    <a:gd name="T15" fmla="*/ 7 h 20"/>
                    <a:gd name="T16" fmla="*/ 0 w 103"/>
                    <a:gd name="T17" fmla="*/ 7 h 20"/>
                    <a:gd name="T18" fmla="*/ 0 w 103"/>
                    <a:gd name="T19" fmla="*/ 9 h 20"/>
                    <a:gd name="T20" fmla="*/ 0 w 103"/>
                    <a:gd name="T21" fmla="*/ 10 h 20"/>
                    <a:gd name="T22" fmla="*/ 0 w 103"/>
                    <a:gd name="T23" fmla="*/ 12 h 20"/>
                    <a:gd name="T24" fmla="*/ 0 w 103"/>
                    <a:gd name="T25" fmla="*/ 14 h 20"/>
                    <a:gd name="T26" fmla="*/ 0 w 103"/>
                    <a:gd name="T27" fmla="*/ 16 h 20"/>
                    <a:gd name="T28" fmla="*/ 3 w 103"/>
                    <a:gd name="T29" fmla="*/ 16 h 20"/>
                    <a:gd name="T30" fmla="*/ 3 w 103"/>
                    <a:gd name="T31" fmla="*/ 17 h 20"/>
                    <a:gd name="T32" fmla="*/ 6 w 103"/>
                    <a:gd name="T33" fmla="*/ 17 h 20"/>
                    <a:gd name="T34" fmla="*/ 8 w 103"/>
                    <a:gd name="T35" fmla="*/ 19 h 20"/>
                    <a:gd name="T36" fmla="*/ 17 w 103"/>
                    <a:gd name="T37" fmla="*/ 19 h 20"/>
                    <a:gd name="T38" fmla="*/ 22 w 103"/>
                    <a:gd name="T39" fmla="*/ 19 h 20"/>
                    <a:gd name="T40" fmla="*/ 30 w 103"/>
                    <a:gd name="T41" fmla="*/ 19 h 20"/>
                    <a:gd name="T42" fmla="*/ 39 w 103"/>
                    <a:gd name="T43" fmla="*/ 19 h 20"/>
                    <a:gd name="T44" fmla="*/ 47 w 103"/>
                    <a:gd name="T45" fmla="*/ 19 h 20"/>
                    <a:gd name="T46" fmla="*/ 55 w 103"/>
                    <a:gd name="T47" fmla="*/ 19 h 20"/>
                    <a:gd name="T48" fmla="*/ 63 w 103"/>
                    <a:gd name="T49" fmla="*/ 19 h 20"/>
                    <a:gd name="T50" fmla="*/ 72 w 103"/>
                    <a:gd name="T51" fmla="*/ 19 h 20"/>
                    <a:gd name="T52" fmla="*/ 80 w 103"/>
                    <a:gd name="T53" fmla="*/ 19 h 20"/>
                    <a:gd name="T54" fmla="*/ 94 w 103"/>
                    <a:gd name="T55" fmla="*/ 19 h 20"/>
                    <a:gd name="T56" fmla="*/ 96 w 103"/>
                    <a:gd name="T57" fmla="*/ 17 h 20"/>
                    <a:gd name="T58" fmla="*/ 99 w 103"/>
                    <a:gd name="T59" fmla="*/ 17 h 20"/>
                    <a:gd name="T60" fmla="*/ 99 w 103"/>
                    <a:gd name="T61" fmla="*/ 16 h 20"/>
                    <a:gd name="T62" fmla="*/ 102 w 103"/>
                    <a:gd name="T63" fmla="*/ 14 h 20"/>
                    <a:gd name="T64" fmla="*/ 102 w 103"/>
                    <a:gd name="T65" fmla="*/ 12 h 20"/>
                    <a:gd name="T66" fmla="*/ 102 w 103"/>
                    <a:gd name="T67" fmla="*/ 10 h 20"/>
                    <a:gd name="T68" fmla="*/ 102 w 103"/>
                    <a:gd name="T69" fmla="*/ 9 h 20"/>
                    <a:gd name="T70" fmla="*/ 102 w 103"/>
                    <a:gd name="T71" fmla="*/ 7 h 20"/>
                    <a:gd name="T72" fmla="*/ 102 w 103"/>
                    <a:gd name="T73" fmla="*/ 5 h 20"/>
                    <a:gd name="T74" fmla="*/ 99 w 103"/>
                    <a:gd name="T75" fmla="*/ 5 h 20"/>
                    <a:gd name="T76" fmla="*/ 99 w 103"/>
                    <a:gd name="T77" fmla="*/ 3 h 20"/>
                    <a:gd name="T78" fmla="*/ 96 w 103"/>
                    <a:gd name="T79" fmla="*/ 3 h 20"/>
                    <a:gd name="T80" fmla="*/ 94 w 103"/>
                    <a:gd name="T81" fmla="*/ 3 h 20"/>
                    <a:gd name="T82" fmla="*/ 85 w 103"/>
                    <a:gd name="T83" fmla="*/ 2 h 20"/>
                    <a:gd name="T84" fmla="*/ 74 w 103"/>
                    <a:gd name="T85" fmla="*/ 2 h 20"/>
                    <a:gd name="T86" fmla="*/ 61 w 103"/>
                    <a:gd name="T87" fmla="*/ 0 h 20"/>
                    <a:gd name="T88" fmla="*/ 50 w 103"/>
                    <a:gd name="T89" fmla="*/ 0 h 20"/>
                    <a:gd name="T90" fmla="*/ 39 w 103"/>
                    <a:gd name="T91" fmla="*/ 2 h 20"/>
                    <a:gd name="T92" fmla="*/ 17 w 103"/>
                    <a:gd name="T93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20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6" y="17"/>
                      </a:lnTo>
                      <a:lnTo>
                        <a:pt x="8" y="19"/>
                      </a:lnTo>
                      <a:lnTo>
                        <a:pt x="17" y="19"/>
                      </a:lnTo>
                      <a:lnTo>
                        <a:pt x="22" y="19"/>
                      </a:lnTo>
                      <a:lnTo>
                        <a:pt x="30" y="19"/>
                      </a:lnTo>
                      <a:lnTo>
                        <a:pt x="39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2" y="19"/>
                      </a:lnTo>
                      <a:lnTo>
                        <a:pt x="80" y="19"/>
                      </a:lnTo>
                      <a:lnTo>
                        <a:pt x="94" y="19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2" y="14"/>
                      </a:lnTo>
                      <a:lnTo>
                        <a:pt x="102" y="12"/>
                      </a:lnTo>
                      <a:lnTo>
                        <a:pt x="102" y="10"/>
                      </a:lnTo>
                      <a:lnTo>
                        <a:pt x="102" y="9"/>
                      </a:lnTo>
                      <a:lnTo>
                        <a:pt x="102" y="7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41" name="Freeform 156"/>
                <p:cNvSpPr>
                  <a:spLocks/>
                </p:cNvSpPr>
                <p:nvPr/>
              </p:nvSpPr>
              <p:spPr bwMode="auto">
                <a:xfrm>
                  <a:off x="4239" y="3434"/>
                  <a:ext cx="107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3 h 18"/>
                    <a:gd name="T8" fmla="*/ 6 w 107"/>
                    <a:gd name="T9" fmla="*/ 3 h 18"/>
                    <a:gd name="T10" fmla="*/ 3 w 107"/>
                    <a:gd name="T11" fmla="*/ 3 h 18"/>
                    <a:gd name="T12" fmla="*/ 3 w 107"/>
                    <a:gd name="T13" fmla="*/ 5 h 18"/>
                    <a:gd name="T14" fmla="*/ 3 w 107"/>
                    <a:gd name="T15" fmla="*/ 6 h 18"/>
                    <a:gd name="T16" fmla="*/ 0 w 107"/>
                    <a:gd name="T17" fmla="*/ 6 h 18"/>
                    <a:gd name="T18" fmla="*/ 0 w 107"/>
                    <a:gd name="T19" fmla="*/ 8 h 18"/>
                    <a:gd name="T20" fmla="*/ 0 w 107"/>
                    <a:gd name="T21" fmla="*/ 9 h 18"/>
                    <a:gd name="T22" fmla="*/ 0 w 107"/>
                    <a:gd name="T23" fmla="*/ 11 h 18"/>
                    <a:gd name="T24" fmla="*/ 0 w 107"/>
                    <a:gd name="T25" fmla="*/ 12 h 18"/>
                    <a:gd name="T26" fmla="*/ 3 w 107"/>
                    <a:gd name="T27" fmla="*/ 12 h 18"/>
                    <a:gd name="T28" fmla="*/ 3 w 107"/>
                    <a:gd name="T29" fmla="*/ 14 h 18"/>
                    <a:gd name="T30" fmla="*/ 6 w 107"/>
                    <a:gd name="T31" fmla="*/ 14 h 18"/>
                    <a:gd name="T32" fmla="*/ 6 w 107"/>
                    <a:gd name="T33" fmla="*/ 15 h 18"/>
                    <a:gd name="T34" fmla="*/ 8 w 107"/>
                    <a:gd name="T35" fmla="*/ 15 h 18"/>
                    <a:gd name="T36" fmla="*/ 17 w 107"/>
                    <a:gd name="T37" fmla="*/ 17 h 18"/>
                    <a:gd name="T38" fmla="*/ 25 w 107"/>
                    <a:gd name="T39" fmla="*/ 17 h 18"/>
                    <a:gd name="T40" fmla="*/ 31 w 107"/>
                    <a:gd name="T41" fmla="*/ 17 h 18"/>
                    <a:gd name="T42" fmla="*/ 39 w 107"/>
                    <a:gd name="T43" fmla="*/ 17 h 18"/>
                    <a:gd name="T44" fmla="*/ 47 w 107"/>
                    <a:gd name="T45" fmla="*/ 17 h 18"/>
                    <a:gd name="T46" fmla="*/ 56 w 107"/>
                    <a:gd name="T47" fmla="*/ 17 h 18"/>
                    <a:gd name="T48" fmla="*/ 64 w 107"/>
                    <a:gd name="T49" fmla="*/ 17 h 18"/>
                    <a:gd name="T50" fmla="*/ 73 w 107"/>
                    <a:gd name="T51" fmla="*/ 17 h 18"/>
                    <a:gd name="T52" fmla="*/ 81 w 107"/>
                    <a:gd name="T53" fmla="*/ 17 h 18"/>
                    <a:gd name="T54" fmla="*/ 95 w 107"/>
                    <a:gd name="T55" fmla="*/ 15 h 18"/>
                    <a:gd name="T56" fmla="*/ 98 w 107"/>
                    <a:gd name="T57" fmla="*/ 15 h 18"/>
                    <a:gd name="T58" fmla="*/ 98 w 107"/>
                    <a:gd name="T59" fmla="*/ 14 h 18"/>
                    <a:gd name="T60" fmla="*/ 100 w 107"/>
                    <a:gd name="T61" fmla="*/ 14 h 18"/>
                    <a:gd name="T62" fmla="*/ 100 w 107"/>
                    <a:gd name="T63" fmla="*/ 12 h 18"/>
                    <a:gd name="T64" fmla="*/ 103 w 107"/>
                    <a:gd name="T65" fmla="*/ 12 h 18"/>
                    <a:gd name="T66" fmla="*/ 106 w 107"/>
                    <a:gd name="T67" fmla="*/ 11 h 18"/>
                    <a:gd name="T68" fmla="*/ 106 w 107"/>
                    <a:gd name="T69" fmla="*/ 9 h 18"/>
                    <a:gd name="T70" fmla="*/ 106 w 107"/>
                    <a:gd name="T71" fmla="*/ 8 h 18"/>
                    <a:gd name="T72" fmla="*/ 106 w 107"/>
                    <a:gd name="T73" fmla="*/ 6 h 18"/>
                    <a:gd name="T74" fmla="*/ 106 w 107"/>
                    <a:gd name="T75" fmla="*/ 5 h 18"/>
                    <a:gd name="T76" fmla="*/ 103 w 107"/>
                    <a:gd name="T77" fmla="*/ 5 h 18"/>
                    <a:gd name="T78" fmla="*/ 103 w 107"/>
                    <a:gd name="T79" fmla="*/ 3 h 18"/>
                    <a:gd name="T80" fmla="*/ 100 w 107"/>
                    <a:gd name="T81" fmla="*/ 3 h 18"/>
                    <a:gd name="T82" fmla="*/ 98 w 107"/>
                    <a:gd name="T83" fmla="*/ 3 h 18"/>
                    <a:gd name="T84" fmla="*/ 86 w 107"/>
                    <a:gd name="T85" fmla="*/ 2 h 18"/>
                    <a:gd name="T86" fmla="*/ 75 w 107"/>
                    <a:gd name="T87" fmla="*/ 0 h 18"/>
                    <a:gd name="T88" fmla="*/ 64 w 107"/>
                    <a:gd name="T89" fmla="*/ 0 h 18"/>
                    <a:gd name="T90" fmla="*/ 50 w 107"/>
                    <a:gd name="T91" fmla="*/ 0 h 18"/>
                    <a:gd name="T92" fmla="*/ 39 w 107"/>
                    <a:gd name="T93" fmla="*/ 0 h 18"/>
                    <a:gd name="T94" fmla="*/ 17 w 107"/>
                    <a:gd name="T95" fmla="*/ 2 h 1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6" y="14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5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98" y="14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6" y="5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42" name="Freeform 157"/>
                <p:cNvSpPr>
                  <a:spLocks/>
                </p:cNvSpPr>
                <p:nvPr/>
              </p:nvSpPr>
              <p:spPr bwMode="auto">
                <a:xfrm>
                  <a:off x="3773" y="3372"/>
                  <a:ext cx="105" cy="20"/>
                </a:xfrm>
                <a:custGeom>
                  <a:avLst/>
                  <a:gdLst>
                    <a:gd name="T0" fmla="*/ 16 w 105"/>
                    <a:gd name="T1" fmla="*/ 2 h 20"/>
                    <a:gd name="T2" fmla="*/ 14 w 105"/>
                    <a:gd name="T3" fmla="*/ 2 h 20"/>
                    <a:gd name="T4" fmla="*/ 11 w 105"/>
                    <a:gd name="T5" fmla="*/ 2 h 20"/>
                    <a:gd name="T6" fmla="*/ 11 w 105"/>
                    <a:gd name="T7" fmla="*/ 3 h 20"/>
                    <a:gd name="T8" fmla="*/ 8 w 105"/>
                    <a:gd name="T9" fmla="*/ 3 h 20"/>
                    <a:gd name="T10" fmla="*/ 5 w 105"/>
                    <a:gd name="T11" fmla="*/ 3 h 20"/>
                    <a:gd name="T12" fmla="*/ 3 w 105"/>
                    <a:gd name="T13" fmla="*/ 5 h 20"/>
                    <a:gd name="T14" fmla="*/ 3 w 105"/>
                    <a:gd name="T15" fmla="*/ 7 h 20"/>
                    <a:gd name="T16" fmla="*/ 0 w 105"/>
                    <a:gd name="T17" fmla="*/ 9 h 20"/>
                    <a:gd name="T18" fmla="*/ 3 w 105"/>
                    <a:gd name="T19" fmla="*/ 10 h 20"/>
                    <a:gd name="T20" fmla="*/ 0 w 105"/>
                    <a:gd name="T21" fmla="*/ 10 h 20"/>
                    <a:gd name="T22" fmla="*/ 0 w 105"/>
                    <a:gd name="T23" fmla="*/ 12 h 20"/>
                    <a:gd name="T24" fmla="*/ 3 w 105"/>
                    <a:gd name="T25" fmla="*/ 14 h 20"/>
                    <a:gd name="T26" fmla="*/ 3 w 105"/>
                    <a:gd name="T27" fmla="*/ 16 h 20"/>
                    <a:gd name="T28" fmla="*/ 3 w 105"/>
                    <a:gd name="T29" fmla="*/ 17 h 20"/>
                    <a:gd name="T30" fmla="*/ 5 w 105"/>
                    <a:gd name="T31" fmla="*/ 17 h 20"/>
                    <a:gd name="T32" fmla="*/ 8 w 105"/>
                    <a:gd name="T33" fmla="*/ 17 h 20"/>
                    <a:gd name="T34" fmla="*/ 8 w 105"/>
                    <a:gd name="T35" fmla="*/ 19 h 20"/>
                    <a:gd name="T36" fmla="*/ 16 w 105"/>
                    <a:gd name="T37" fmla="*/ 19 h 20"/>
                    <a:gd name="T38" fmla="*/ 25 w 105"/>
                    <a:gd name="T39" fmla="*/ 19 h 20"/>
                    <a:gd name="T40" fmla="*/ 30 w 105"/>
                    <a:gd name="T41" fmla="*/ 19 h 20"/>
                    <a:gd name="T42" fmla="*/ 38 w 105"/>
                    <a:gd name="T43" fmla="*/ 19 h 20"/>
                    <a:gd name="T44" fmla="*/ 47 w 105"/>
                    <a:gd name="T45" fmla="*/ 19 h 20"/>
                    <a:gd name="T46" fmla="*/ 55 w 105"/>
                    <a:gd name="T47" fmla="*/ 19 h 20"/>
                    <a:gd name="T48" fmla="*/ 63 w 105"/>
                    <a:gd name="T49" fmla="*/ 19 h 20"/>
                    <a:gd name="T50" fmla="*/ 71 w 105"/>
                    <a:gd name="T51" fmla="*/ 19 h 20"/>
                    <a:gd name="T52" fmla="*/ 79 w 105"/>
                    <a:gd name="T53" fmla="*/ 19 h 20"/>
                    <a:gd name="T54" fmla="*/ 93 w 105"/>
                    <a:gd name="T55" fmla="*/ 19 h 20"/>
                    <a:gd name="T56" fmla="*/ 93 w 105"/>
                    <a:gd name="T57" fmla="*/ 17 h 20"/>
                    <a:gd name="T58" fmla="*/ 96 w 105"/>
                    <a:gd name="T59" fmla="*/ 17 h 20"/>
                    <a:gd name="T60" fmla="*/ 99 w 105"/>
                    <a:gd name="T61" fmla="*/ 17 h 20"/>
                    <a:gd name="T62" fmla="*/ 99 w 105"/>
                    <a:gd name="T63" fmla="*/ 16 h 20"/>
                    <a:gd name="T64" fmla="*/ 101 w 105"/>
                    <a:gd name="T65" fmla="*/ 16 h 20"/>
                    <a:gd name="T66" fmla="*/ 101 w 105"/>
                    <a:gd name="T67" fmla="*/ 14 h 20"/>
                    <a:gd name="T68" fmla="*/ 101 w 105"/>
                    <a:gd name="T69" fmla="*/ 12 h 20"/>
                    <a:gd name="T70" fmla="*/ 104 w 105"/>
                    <a:gd name="T71" fmla="*/ 12 h 20"/>
                    <a:gd name="T72" fmla="*/ 104 w 105"/>
                    <a:gd name="T73" fmla="*/ 10 h 20"/>
                    <a:gd name="T74" fmla="*/ 104 w 105"/>
                    <a:gd name="T75" fmla="*/ 9 h 20"/>
                    <a:gd name="T76" fmla="*/ 104 w 105"/>
                    <a:gd name="T77" fmla="*/ 7 h 20"/>
                    <a:gd name="T78" fmla="*/ 101 w 105"/>
                    <a:gd name="T79" fmla="*/ 7 h 20"/>
                    <a:gd name="T80" fmla="*/ 101 w 105"/>
                    <a:gd name="T81" fmla="*/ 5 h 20"/>
                    <a:gd name="T82" fmla="*/ 101 w 105"/>
                    <a:gd name="T83" fmla="*/ 3 h 20"/>
                    <a:gd name="T84" fmla="*/ 99 w 105"/>
                    <a:gd name="T85" fmla="*/ 3 h 20"/>
                    <a:gd name="T86" fmla="*/ 96 w 105"/>
                    <a:gd name="T87" fmla="*/ 3 h 20"/>
                    <a:gd name="T88" fmla="*/ 85 w 105"/>
                    <a:gd name="T89" fmla="*/ 2 h 20"/>
                    <a:gd name="T90" fmla="*/ 74 w 105"/>
                    <a:gd name="T91" fmla="*/ 2 h 20"/>
                    <a:gd name="T92" fmla="*/ 63 w 105"/>
                    <a:gd name="T93" fmla="*/ 0 h 20"/>
                    <a:gd name="T94" fmla="*/ 49 w 105"/>
                    <a:gd name="T95" fmla="*/ 0 h 20"/>
                    <a:gd name="T96" fmla="*/ 38 w 105"/>
                    <a:gd name="T97" fmla="*/ 0 h 20"/>
                    <a:gd name="T98" fmla="*/ 16 w 105"/>
                    <a:gd name="T99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0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9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4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8" y="17"/>
                      </a:lnTo>
                      <a:lnTo>
                        <a:pt x="8" y="19"/>
                      </a:lnTo>
                      <a:lnTo>
                        <a:pt x="16" y="19"/>
                      </a:lnTo>
                      <a:lnTo>
                        <a:pt x="25" y="19"/>
                      </a:lnTo>
                      <a:lnTo>
                        <a:pt x="30" y="19"/>
                      </a:lnTo>
                      <a:lnTo>
                        <a:pt x="38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1" y="19"/>
                      </a:lnTo>
                      <a:lnTo>
                        <a:pt x="79" y="19"/>
                      </a:lnTo>
                      <a:lnTo>
                        <a:pt x="93" y="19"/>
                      </a:lnTo>
                      <a:lnTo>
                        <a:pt x="93" y="17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1" y="16"/>
                      </a:lnTo>
                      <a:lnTo>
                        <a:pt x="101" y="14"/>
                      </a:lnTo>
                      <a:lnTo>
                        <a:pt x="101" y="12"/>
                      </a:lnTo>
                      <a:lnTo>
                        <a:pt x="104" y="12"/>
                      </a:lnTo>
                      <a:lnTo>
                        <a:pt x="104" y="10"/>
                      </a:lnTo>
                      <a:lnTo>
                        <a:pt x="104" y="9"/>
                      </a:lnTo>
                      <a:lnTo>
                        <a:pt x="104" y="7"/>
                      </a:lnTo>
                      <a:lnTo>
                        <a:pt x="101" y="7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43" name="Freeform 158"/>
                <p:cNvSpPr>
                  <a:spLocks/>
                </p:cNvSpPr>
                <p:nvPr/>
              </p:nvSpPr>
              <p:spPr bwMode="auto">
                <a:xfrm>
                  <a:off x="4326" y="3366"/>
                  <a:ext cx="148" cy="28"/>
                </a:xfrm>
                <a:custGeom>
                  <a:avLst/>
                  <a:gdLst>
                    <a:gd name="T0" fmla="*/ 19 w 149"/>
                    <a:gd name="T1" fmla="*/ 2 h 28"/>
                    <a:gd name="T2" fmla="*/ 16 w 149"/>
                    <a:gd name="T3" fmla="*/ 2 h 28"/>
                    <a:gd name="T4" fmla="*/ 12 w 149"/>
                    <a:gd name="T5" fmla="*/ 2 h 28"/>
                    <a:gd name="T6" fmla="*/ 12 w 149"/>
                    <a:gd name="T7" fmla="*/ 5 h 28"/>
                    <a:gd name="T8" fmla="*/ 8 w 149"/>
                    <a:gd name="T9" fmla="*/ 5 h 28"/>
                    <a:gd name="T10" fmla="*/ 4 w 149"/>
                    <a:gd name="T11" fmla="*/ 5 h 28"/>
                    <a:gd name="T12" fmla="*/ 4 w 149"/>
                    <a:gd name="T13" fmla="*/ 7 h 28"/>
                    <a:gd name="T14" fmla="*/ 0 w 149"/>
                    <a:gd name="T15" fmla="*/ 7 h 28"/>
                    <a:gd name="T16" fmla="*/ 0 w 149"/>
                    <a:gd name="T17" fmla="*/ 10 h 28"/>
                    <a:gd name="T18" fmla="*/ 0 w 149"/>
                    <a:gd name="T19" fmla="*/ 12 h 28"/>
                    <a:gd name="T20" fmla="*/ 0 w 149"/>
                    <a:gd name="T21" fmla="*/ 15 h 28"/>
                    <a:gd name="T22" fmla="*/ 0 w 149"/>
                    <a:gd name="T23" fmla="*/ 17 h 28"/>
                    <a:gd name="T24" fmla="*/ 0 w 149"/>
                    <a:gd name="T25" fmla="*/ 20 h 28"/>
                    <a:gd name="T26" fmla="*/ 0 w 149"/>
                    <a:gd name="T27" fmla="*/ 22 h 28"/>
                    <a:gd name="T28" fmla="*/ 4 w 149"/>
                    <a:gd name="T29" fmla="*/ 22 h 28"/>
                    <a:gd name="T30" fmla="*/ 4 w 149"/>
                    <a:gd name="T31" fmla="*/ 25 h 28"/>
                    <a:gd name="T32" fmla="*/ 8 w 149"/>
                    <a:gd name="T33" fmla="*/ 25 h 28"/>
                    <a:gd name="T34" fmla="*/ 12 w 149"/>
                    <a:gd name="T35" fmla="*/ 25 h 28"/>
                    <a:gd name="T36" fmla="*/ 19 w 149"/>
                    <a:gd name="T37" fmla="*/ 27 h 28"/>
                    <a:gd name="T38" fmla="*/ 31 w 149"/>
                    <a:gd name="T39" fmla="*/ 27 h 28"/>
                    <a:gd name="T40" fmla="*/ 43 w 149"/>
                    <a:gd name="T41" fmla="*/ 27 h 28"/>
                    <a:gd name="T42" fmla="*/ 55 w 149"/>
                    <a:gd name="T43" fmla="*/ 27 h 28"/>
                    <a:gd name="T44" fmla="*/ 66 w 149"/>
                    <a:gd name="T45" fmla="*/ 27 h 28"/>
                    <a:gd name="T46" fmla="*/ 78 w 149"/>
                    <a:gd name="T47" fmla="*/ 27 h 28"/>
                    <a:gd name="T48" fmla="*/ 90 w 149"/>
                    <a:gd name="T49" fmla="*/ 27 h 28"/>
                    <a:gd name="T50" fmla="*/ 101 w 149"/>
                    <a:gd name="T51" fmla="*/ 27 h 28"/>
                    <a:gd name="T52" fmla="*/ 109 w 149"/>
                    <a:gd name="T53" fmla="*/ 27 h 28"/>
                    <a:gd name="T54" fmla="*/ 132 w 149"/>
                    <a:gd name="T55" fmla="*/ 25 h 28"/>
                    <a:gd name="T56" fmla="*/ 136 w 149"/>
                    <a:gd name="T57" fmla="*/ 25 h 28"/>
                    <a:gd name="T58" fmla="*/ 140 w 149"/>
                    <a:gd name="T59" fmla="*/ 22 h 28"/>
                    <a:gd name="T60" fmla="*/ 140 w 149"/>
                    <a:gd name="T61" fmla="*/ 20 h 28"/>
                    <a:gd name="T62" fmla="*/ 144 w 149"/>
                    <a:gd name="T63" fmla="*/ 20 h 28"/>
                    <a:gd name="T64" fmla="*/ 144 w 149"/>
                    <a:gd name="T65" fmla="*/ 17 h 28"/>
                    <a:gd name="T66" fmla="*/ 144 w 149"/>
                    <a:gd name="T67" fmla="*/ 15 h 28"/>
                    <a:gd name="T68" fmla="*/ 144 w 149"/>
                    <a:gd name="T69" fmla="*/ 12 h 28"/>
                    <a:gd name="T70" fmla="*/ 148 w 149"/>
                    <a:gd name="T71" fmla="*/ 12 h 28"/>
                    <a:gd name="T72" fmla="*/ 144 w 149"/>
                    <a:gd name="T73" fmla="*/ 10 h 28"/>
                    <a:gd name="T74" fmla="*/ 144 w 149"/>
                    <a:gd name="T75" fmla="*/ 7 h 28"/>
                    <a:gd name="T76" fmla="*/ 140 w 149"/>
                    <a:gd name="T77" fmla="*/ 5 h 28"/>
                    <a:gd name="T78" fmla="*/ 136 w 149"/>
                    <a:gd name="T79" fmla="*/ 5 h 28"/>
                    <a:gd name="T80" fmla="*/ 132 w 149"/>
                    <a:gd name="T81" fmla="*/ 5 h 28"/>
                    <a:gd name="T82" fmla="*/ 121 w 149"/>
                    <a:gd name="T83" fmla="*/ 2 h 28"/>
                    <a:gd name="T84" fmla="*/ 101 w 149"/>
                    <a:gd name="T85" fmla="*/ 0 h 28"/>
                    <a:gd name="T86" fmla="*/ 86 w 149"/>
                    <a:gd name="T87" fmla="*/ 0 h 28"/>
                    <a:gd name="T88" fmla="*/ 70 w 149"/>
                    <a:gd name="T89" fmla="*/ 0 h 28"/>
                    <a:gd name="T90" fmla="*/ 55 w 149"/>
                    <a:gd name="T91" fmla="*/ 0 h 28"/>
                    <a:gd name="T92" fmla="*/ 19 w 149"/>
                    <a:gd name="T93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49" h="28">
                      <a:moveTo>
                        <a:pt x="19" y="2"/>
                      </a:moveTo>
                      <a:lnTo>
                        <a:pt x="16" y="2"/>
                      </a:lnTo>
                      <a:lnTo>
                        <a:pt x="12" y="2"/>
                      </a:lnTo>
                      <a:lnTo>
                        <a:pt x="12" y="5"/>
                      </a:lnTo>
                      <a:lnTo>
                        <a:pt x="8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0" y="7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2"/>
                      </a:lnTo>
                      <a:lnTo>
                        <a:pt x="4" y="25"/>
                      </a:lnTo>
                      <a:lnTo>
                        <a:pt x="8" y="25"/>
                      </a:lnTo>
                      <a:lnTo>
                        <a:pt x="12" y="25"/>
                      </a:lnTo>
                      <a:lnTo>
                        <a:pt x="19" y="27"/>
                      </a:lnTo>
                      <a:lnTo>
                        <a:pt x="31" y="27"/>
                      </a:lnTo>
                      <a:lnTo>
                        <a:pt x="43" y="27"/>
                      </a:lnTo>
                      <a:lnTo>
                        <a:pt x="55" y="27"/>
                      </a:lnTo>
                      <a:lnTo>
                        <a:pt x="66" y="27"/>
                      </a:lnTo>
                      <a:lnTo>
                        <a:pt x="78" y="27"/>
                      </a:lnTo>
                      <a:lnTo>
                        <a:pt x="90" y="27"/>
                      </a:lnTo>
                      <a:lnTo>
                        <a:pt x="101" y="27"/>
                      </a:lnTo>
                      <a:lnTo>
                        <a:pt x="109" y="27"/>
                      </a:lnTo>
                      <a:lnTo>
                        <a:pt x="132" y="25"/>
                      </a:lnTo>
                      <a:lnTo>
                        <a:pt x="136" y="25"/>
                      </a:lnTo>
                      <a:lnTo>
                        <a:pt x="140" y="22"/>
                      </a:lnTo>
                      <a:lnTo>
                        <a:pt x="140" y="20"/>
                      </a:lnTo>
                      <a:lnTo>
                        <a:pt x="144" y="20"/>
                      </a:lnTo>
                      <a:lnTo>
                        <a:pt x="144" y="17"/>
                      </a:lnTo>
                      <a:lnTo>
                        <a:pt x="144" y="15"/>
                      </a:lnTo>
                      <a:lnTo>
                        <a:pt x="144" y="12"/>
                      </a:lnTo>
                      <a:lnTo>
                        <a:pt x="148" y="12"/>
                      </a:lnTo>
                      <a:lnTo>
                        <a:pt x="144" y="10"/>
                      </a:lnTo>
                      <a:lnTo>
                        <a:pt x="144" y="7"/>
                      </a:lnTo>
                      <a:lnTo>
                        <a:pt x="140" y="5"/>
                      </a:lnTo>
                      <a:lnTo>
                        <a:pt x="136" y="5"/>
                      </a:lnTo>
                      <a:lnTo>
                        <a:pt x="132" y="5"/>
                      </a:lnTo>
                      <a:lnTo>
                        <a:pt x="121" y="2"/>
                      </a:lnTo>
                      <a:lnTo>
                        <a:pt x="101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5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44" name="Freeform 159"/>
                <p:cNvSpPr>
                  <a:spLocks/>
                </p:cNvSpPr>
                <p:nvPr/>
              </p:nvSpPr>
              <p:spPr bwMode="auto">
                <a:xfrm>
                  <a:off x="3532" y="3520"/>
                  <a:ext cx="107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2 h 18"/>
                    <a:gd name="T8" fmla="*/ 8 w 107"/>
                    <a:gd name="T9" fmla="*/ 3 h 18"/>
                    <a:gd name="T10" fmla="*/ 6 w 107"/>
                    <a:gd name="T11" fmla="*/ 3 h 18"/>
                    <a:gd name="T12" fmla="*/ 3 w 107"/>
                    <a:gd name="T13" fmla="*/ 3 h 18"/>
                    <a:gd name="T14" fmla="*/ 3 w 107"/>
                    <a:gd name="T15" fmla="*/ 5 h 18"/>
                    <a:gd name="T16" fmla="*/ 3 w 107"/>
                    <a:gd name="T17" fmla="*/ 6 h 18"/>
                    <a:gd name="T18" fmla="*/ 0 w 107"/>
                    <a:gd name="T19" fmla="*/ 6 h 18"/>
                    <a:gd name="T20" fmla="*/ 0 w 107"/>
                    <a:gd name="T21" fmla="*/ 8 h 18"/>
                    <a:gd name="T22" fmla="*/ 0 w 107"/>
                    <a:gd name="T23" fmla="*/ 9 h 18"/>
                    <a:gd name="T24" fmla="*/ 0 w 107"/>
                    <a:gd name="T25" fmla="*/ 11 h 18"/>
                    <a:gd name="T26" fmla="*/ 0 w 107"/>
                    <a:gd name="T27" fmla="*/ 12 h 18"/>
                    <a:gd name="T28" fmla="*/ 3 w 107"/>
                    <a:gd name="T29" fmla="*/ 12 h 18"/>
                    <a:gd name="T30" fmla="*/ 3 w 107"/>
                    <a:gd name="T31" fmla="*/ 14 h 18"/>
                    <a:gd name="T32" fmla="*/ 3 w 107"/>
                    <a:gd name="T33" fmla="*/ 15 h 18"/>
                    <a:gd name="T34" fmla="*/ 6 w 107"/>
                    <a:gd name="T35" fmla="*/ 15 h 18"/>
                    <a:gd name="T36" fmla="*/ 8 w 107"/>
                    <a:gd name="T37" fmla="*/ 15 h 18"/>
                    <a:gd name="T38" fmla="*/ 17 w 107"/>
                    <a:gd name="T39" fmla="*/ 17 h 18"/>
                    <a:gd name="T40" fmla="*/ 22 w 107"/>
                    <a:gd name="T41" fmla="*/ 17 h 18"/>
                    <a:gd name="T42" fmla="*/ 31 w 107"/>
                    <a:gd name="T43" fmla="*/ 17 h 18"/>
                    <a:gd name="T44" fmla="*/ 39 w 107"/>
                    <a:gd name="T45" fmla="*/ 17 h 18"/>
                    <a:gd name="T46" fmla="*/ 47 w 107"/>
                    <a:gd name="T47" fmla="*/ 17 h 18"/>
                    <a:gd name="T48" fmla="*/ 56 w 107"/>
                    <a:gd name="T49" fmla="*/ 17 h 18"/>
                    <a:gd name="T50" fmla="*/ 64 w 107"/>
                    <a:gd name="T51" fmla="*/ 17 h 18"/>
                    <a:gd name="T52" fmla="*/ 73 w 107"/>
                    <a:gd name="T53" fmla="*/ 17 h 18"/>
                    <a:gd name="T54" fmla="*/ 81 w 107"/>
                    <a:gd name="T55" fmla="*/ 17 h 18"/>
                    <a:gd name="T56" fmla="*/ 95 w 107"/>
                    <a:gd name="T57" fmla="*/ 15 h 18"/>
                    <a:gd name="T58" fmla="*/ 98 w 107"/>
                    <a:gd name="T59" fmla="*/ 15 h 18"/>
                    <a:gd name="T60" fmla="*/ 100 w 107"/>
                    <a:gd name="T61" fmla="*/ 15 h 18"/>
                    <a:gd name="T62" fmla="*/ 100 w 107"/>
                    <a:gd name="T63" fmla="*/ 14 h 18"/>
                    <a:gd name="T64" fmla="*/ 100 w 107"/>
                    <a:gd name="T65" fmla="*/ 12 h 18"/>
                    <a:gd name="T66" fmla="*/ 103 w 107"/>
                    <a:gd name="T67" fmla="*/ 12 h 18"/>
                    <a:gd name="T68" fmla="*/ 103 w 107"/>
                    <a:gd name="T69" fmla="*/ 11 h 18"/>
                    <a:gd name="T70" fmla="*/ 106 w 107"/>
                    <a:gd name="T71" fmla="*/ 11 h 18"/>
                    <a:gd name="T72" fmla="*/ 106 w 107"/>
                    <a:gd name="T73" fmla="*/ 9 h 18"/>
                    <a:gd name="T74" fmla="*/ 106 w 107"/>
                    <a:gd name="T75" fmla="*/ 8 h 18"/>
                    <a:gd name="T76" fmla="*/ 106 w 107"/>
                    <a:gd name="T77" fmla="*/ 6 h 18"/>
                    <a:gd name="T78" fmla="*/ 103 w 107"/>
                    <a:gd name="T79" fmla="*/ 5 h 18"/>
                    <a:gd name="T80" fmla="*/ 103 w 107"/>
                    <a:gd name="T81" fmla="*/ 3 h 18"/>
                    <a:gd name="T82" fmla="*/ 100 w 107"/>
                    <a:gd name="T83" fmla="*/ 3 h 18"/>
                    <a:gd name="T84" fmla="*/ 98 w 107"/>
                    <a:gd name="T85" fmla="*/ 3 h 18"/>
                    <a:gd name="T86" fmla="*/ 95 w 107"/>
                    <a:gd name="T87" fmla="*/ 3 h 18"/>
                    <a:gd name="T88" fmla="*/ 86 w 107"/>
                    <a:gd name="T89" fmla="*/ 2 h 18"/>
                    <a:gd name="T90" fmla="*/ 75 w 107"/>
                    <a:gd name="T91" fmla="*/ 0 h 18"/>
                    <a:gd name="T92" fmla="*/ 64 w 107"/>
                    <a:gd name="T93" fmla="*/ 0 h 18"/>
                    <a:gd name="T94" fmla="*/ 50 w 107"/>
                    <a:gd name="T95" fmla="*/ 0 h 18"/>
                    <a:gd name="T96" fmla="*/ 39 w 107"/>
                    <a:gd name="T97" fmla="*/ 0 h 18"/>
                    <a:gd name="T98" fmla="*/ 17 w 107"/>
                    <a:gd name="T9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1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45" name="Freeform 160"/>
                <p:cNvSpPr>
                  <a:spLocks/>
                </p:cNvSpPr>
                <p:nvPr/>
              </p:nvSpPr>
              <p:spPr bwMode="auto">
                <a:xfrm>
                  <a:off x="3298" y="3401"/>
                  <a:ext cx="1160" cy="128"/>
                </a:xfrm>
                <a:custGeom>
                  <a:avLst/>
                  <a:gdLst>
                    <a:gd name="T0" fmla="*/ 70 w 1160"/>
                    <a:gd name="T1" fmla="*/ 118 h 128"/>
                    <a:gd name="T2" fmla="*/ 115 w 1160"/>
                    <a:gd name="T3" fmla="*/ 111 h 128"/>
                    <a:gd name="T4" fmla="*/ 209 w 1160"/>
                    <a:gd name="T5" fmla="*/ 98 h 128"/>
                    <a:gd name="T6" fmla="*/ 343 w 1160"/>
                    <a:gd name="T7" fmla="*/ 85 h 128"/>
                    <a:gd name="T8" fmla="*/ 416 w 1160"/>
                    <a:gd name="T9" fmla="*/ 83 h 128"/>
                    <a:gd name="T10" fmla="*/ 440 w 1160"/>
                    <a:gd name="T11" fmla="*/ 83 h 128"/>
                    <a:gd name="T12" fmla="*/ 467 w 1160"/>
                    <a:gd name="T13" fmla="*/ 82 h 128"/>
                    <a:gd name="T14" fmla="*/ 492 w 1160"/>
                    <a:gd name="T15" fmla="*/ 82 h 128"/>
                    <a:gd name="T16" fmla="*/ 519 w 1160"/>
                    <a:gd name="T17" fmla="*/ 82 h 128"/>
                    <a:gd name="T18" fmla="*/ 546 w 1160"/>
                    <a:gd name="T19" fmla="*/ 82 h 128"/>
                    <a:gd name="T20" fmla="*/ 573 w 1160"/>
                    <a:gd name="T21" fmla="*/ 82 h 128"/>
                    <a:gd name="T22" fmla="*/ 601 w 1160"/>
                    <a:gd name="T23" fmla="*/ 80 h 128"/>
                    <a:gd name="T24" fmla="*/ 628 w 1160"/>
                    <a:gd name="T25" fmla="*/ 80 h 128"/>
                    <a:gd name="T26" fmla="*/ 655 w 1160"/>
                    <a:gd name="T27" fmla="*/ 80 h 128"/>
                    <a:gd name="T28" fmla="*/ 683 w 1160"/>
                    <a:gd name="T29" fmla="*/ 80 h 128"/>
                    <a:gd name="T30" fmla="*/ 707 w 1160"/>
                    <a:gd name="T31" fmla="*/ 80 h 128"/>
                    <a:gd name="T32" fmla="*/ 731 w 1160"/>
                    <a:gd name="T33" fmla="*/ 80 h 128"/>
                    <a:gd name="T34" fmla="*/ 774 w 1160"/>
                    <a:gd name="T35" fmla="*/ 80 h 128"/>
                    <a:gd name="T36" fmla="*/ 813 w 1160"/>
                    <a:gd name="T37" fmla="*/ 76 h 128"/>
                    <a:gd name="T38" fmla="*/ 859 w 1160"/>
                    <a:gd name="T39" fmla="*/ 73 h 128"/>
                    <a:gd name="T40" fmla="*/ 901 w 1160"/>
                    <a:gd name="T41" fmla="*/ 69 h 128"/>
                    <a:gd name="T42" fmla="*/ 947 w 1160"/>
                    <a:gd name="T43" fmla="*/ 62 h 128"/>
                    <a:gd name="T44" fmla="*/ 989 w 1160"/>
                    <a:gd name="T45" fmla="*/ 54 h 128"/>
                    <a:gd name="T46" fmla="*/ 1032 w 1160"/>
                    <a:gd name="T47" fmla="*/ 47 h 128"/>
                    <a:gd name="T48" fmla="*/ 1074 w 1160"/>
                    <a:gd name="T49" fmla="*/ 38 h 128"/>
                    <a:gd name="T50" fmla="*/ 1113 w 1160"/>
                    <a:gd name="T51" fmla="*/ 29 h 128"/>
                    <a:gd name="T52" fmla="*/ 1135 w 1160"/>
                    <a:gd name="T53" fmla="*/ 13 h 128"/>
                    <a:gd name="T54" fmla="*/ 1056 w 1160"/>
                    <a:gd name="T55" fmla="*/ 5 h 128"/>
                    <a:gd name="T56" fmla="*/ 971 w 1160"/>
                    <a:gd name="T57" fmla="*/ 0 h 128"/>
                    <a:gd name="T58" fmla="*/ 886 w 1160"/>
                    <a:gd name="T59" fmla="*/ 0 h 128"/>
                    <a:gd name="T60" fmla="*/ 804 w 1160"/>
                    <a:gd name="T61" fmla="*/ 2 h 128"/>
                    <a:gd name="T62" fmla="*/ 692 w 1160"/>
                    <a:gd name="T63" fmla="*/ 11 h 128"/>
                    <a:gd name="T64" fmla="*/ 655 w 1160"/>
                    <a:gd name="T65" fmla="*/ 15 h 128"/>
                    <a:gd name="T66" fmla="*/ 610 w 1160"/>
                    <a:gd name="T67" fmla="*/ 18 h 128"/>
                    <a:gd name="T68" fmla="*/ 507 w 1160"/>
                    <a:gd name="T69" fmla="*/ 25 h 128"/>
                    <a:gd name="T70" fmla="*/ 443 w 1160"/>
                    <a:gd name="T71" fmla="*/ 27 h 128"/>
                    <a:gd name="T72" fmla="*/ 404 w 1160"/>
                    <a:gd name="T73" fmla="*/ 31 h 128"/>
                    <a:gd name="T74" fmla="*/ 364 w 1160"/>
                    <a:gd name="T75" fmla="*/ 34 h 128"/>
                    <a:gd name="T76" fmla="*/ 325 w 1160"/>
                    <a:gd name="T77" fmla="*/ 40 h 128"/>
                    <a:gd name="T78" fmla="*/ 285 w 1160"/>
                    <a:gd name="T79" fmla="*/ 47 h 128"/>
                    <a:gd name="T80" fmla="*/ 246 w 1160"/>
                    <a:gd name="T81" fmla="*/ 54 h 128"/>
                    <a:gd name="T82" fmla="*/ 206 w 1160"/>
                    <a:gd name="T83" fmla="*/ 62 h 128"/>
                    <a:gd name="T84" fmla="*/ 170 w 1160"/>
                    <a:gd name="T85" fmla="*/ 71 h 128"/>
                    <a:gd name="T86" fmla="*/ 133 w 1160"/>
                    <a:gd name="T87" fmla="*/ 80 h 128"/>
                    <a:gd name="T88" fmla="*/ 91 w 1160"/>
                    <a:gd name="T89" fmla="*/ 91 h 128"/>
                    <a:gd name="T90" fmla="*/ 64 w 1160"/>
                    <a:gd name="T91" fmla="*/ 100 h 128"/>
                    <a:gd name="T92" fmla="*/ 39 w 1160"/>
                    <a:gd name="T93" fmla="*/ 111 h 128"/>
                    <a:gd name="T94" fmla="*/ 36 w 1160"/>
                    <a:gd name="T95" fmla="*/ 114 h 128"/>
                    <a:gd name="T96" fmla="*/ 39 w 1160"/>
                    <a:gd name="T97" fmla="*/ 118 h 128"/>
                    <a:gd name="T98" fmla="*/ 42 w 1160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60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3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8" y="93"/>
                      </a:lnTo>
                      <a:lnTo>
                        <a:pt x="300" y="87"/>
                      </a:lnTo>
                      <a:lnTo>
                        <a:pt x="343" y="85"/>
                      </a:lnTo>
                      <a:lnTo>
                        <a:pt x="400" y="85"/>
                      </a:lnTo>
                      <a:lnTo>
                        <a:pt x="410" y="85"/>
                      </a:lnTo>
                      <a:lnTo>
                        <a:pt x="416" y="83"/>
                      </a:lnTo>
                      <a:lnTo>
                        <a:pt x="425" y="83"/>
                      </a:lnTo>
                      <a:lnTo>
                        <a:pt x="434" y="83"/>
                      </a:lnTo>
                      <a:lnTo>
                        <a:pt x="440" y="83"/>
                      </a:lnTo>
                      <a:lnTo>
                        <a:pt x="449" y="83"/>
                      </a:lnTo>
                      <a:lnTo>
                        <a:pt x="458" y="83"/>
                      </a:lnTo>
                      <a:lnTo>
                        <a:pt x="467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2" y="82"/>
                      </a:lnTo>
                      <a:lnTo>
                        <a:pt x="501" y="82"/>
                      </a:lnTo>
                      <a:lnTo>
                        <a:pt x="510" y="82"/>
                      </a:lnTo>
                      <a:lnTo>
                        <a:pt x="519" y="82"/>
                      </a:lnTo>
                      <a:lnTo>
                        <a:pt x="528" y="82"/>
                      </a:lnTo>
                      <a:lnTo>
                        <a:pt x="537" y="82"/>
                      </a:lnTo>
                      <a:lnTo>
                        <a:pt x="546" y="82"/>
                      </a:lnTo>
                      <a:lnTo>
                        <a:pt x="555" y="82"/>
                      </a:lnTo>
                      <a:lnTo>
                        <a:pt x="564" y="82"/>
                      </a:lnTo>
                      <a:lnTo>
                        <a:pt x="573" y="82"/>
                      </a:lnTo>
                      <a:lnTo>
                        <a:pt x="583" y="80"/>
                      </a:lnTo>
                      <a:lnTo>
                        <a:pt x="592" y="80"/>
                      </a:lnTo>
                      <a:lnTo>
                        <a:pt x="601" y="80"/>
                      </a:lnTo>
                      <a:lnTo>
                        <a:pt x="610" y="80"/>
                      </a:lnTo>
                      <a:lnTo>
                        <a:pt x="619" y="80"/>
                      </a:lnTo>
                      <a:lnTo>
                        <a:pt x="628" y="80"/>
                      </a:lnTo>
                      <a:lnTo>
                        <a:pt x="637" y="80"/>
                      </a:lnTo>
                      <a:lnTo>
                        <a:pt x="646" y="80"/>
                      </a:lnTo>
                      <a:lnTo>
                        <a:pt x="655" y="80"/>
                      </a:lnTo>
                      <a:lnTo>
                        <a:pt x="661" y="80"/>
                      </a:lnTo>
                      <a:lnTo>
                        <a:pt x="674" y="80"/>
                      </a:lnTo>
                      <a:lnTo>
                        <a:pt x="683" y="80"/>
                      </a:lnTo>
                      <a:lnTo>
                        <a:pt x="689" y="80"/>
                      </a:lnTo>
                      <a:lnTo>
                        <a:pt x="698" y="80"/>
                      </a:lnTo>
                      <a:lnTo>
                        <a:pt x="707" y="80"/>
                      </a:lnTo>
                      <a:lnTo>
                        <a:pt x="716" y="80"/>
                      </a:lnTo>
                      <a:lnTo>
                        <a:pt x="722" y="80"/>
                      </a:lnTo>
                      <a:lnTo>
                        <a:pt x="731" y="80"/>
                      </a:lnTo>
                      <a:lnTo>
                        <a:pt x="740" y="80"/>
                      </a:lnTo>
                      <a:lnTo>
                        <a:pt x="762" y="80"/>
                      </a:lnTo>
                      <a:lnTo>
                        <a:pt x="774" y="80"/>
                      </a:lnTo>
                      <a:lnTo>
                        <a:pt x="789" y="78"/>
                      </a:lnTo>
                      <a:lnTo>
                        <a:pt x="801" y="78"/>
                      </a:lnTo>
                      <a:lnTo>
                        <a:pt x="813" y="76"/>
                      </a:lnTo>
                      <a:lnTo>
                        <a:pt x="828" y="76"/>
                      </a:lnTo>
                      <a:lnTo>
                        <a:pt x="843" y="74"/>
                      </a:lnTo>
                      <a:lnTo>
                        <a:pt x="859" y="73"/>
                      </a:lnTo>
                      <a:lnTo>
                        <a:pt x="871" y="71"/>
                      </a:lnTo>
                      <a:lnTo>
                        <a:pt x="886" y="69"/>
                      </a:lnTo>
                      <a:lnTo>
                        <a:pt x="901" y="69"/>
                      </a:lnTo>
                      <a:lnTo>
                        <a:pt x="916" y="65"/>
                      </a:lnTo>
                      <a:lnTo>
                        <a:pt x="931" y="64"/>
                      </a:lnTo>
                      <a:lnTo>
                        <a:pt x="947" y="62"/>
                      </a:lnTo>
                      <a:lnTo>
                        <a:pt x="962" y="60"/>
                      </a:lnTo>
                      <a:lnTo>
                        <a:pt x="977" y="58"/>
                      </a:lnTo>
                      <a:lnTo>
                        <a:pt x="989" y="54"/>
                      </a:lnTo>
                      <a:lnTo>
                        <a:pt x="1004" y="53"/>
                      </a:lnTo>
                      <a:lnTo>
                        <a:pt x="1019" y="49"/>
                      </a:lnTo>
                      <a:lnTo>
                        <a:pt x="1032" y="47"/>
                      </a:lnTo>
                      <a:lnTo>
                        <a:pt x="1047" y="44"/>
                      </a:lnTo>
                      <a:lnTo>
                        <a:pt x="1062" y="42"/>
                      </a:lnTo>
                      <a:lnTo>
                        <a:pt x="1074" y="38"/>
                      </a:lnTo>
                      <a:lnTo>
                        <a:pt x="1089" y="36"/>
                      </a:lnTo>
                      <a:lnTo>
                        <a:pt x="1101" y="33"/>
                      </a:lnTo>
                      <a:lnTo>
                        <a:pt x="1113" y="29"/>
                      </a:lnTo>
                      <a:lnTo>
                        <a:pt x="1129" y="25"/>
                      </a:lnTo>
                      <a:lnTo>
                        <a:pt x="1159" y="16"/>
                      </a:lnTo>
                      <a:lnTo>
                        <a:pt x="1135" y="13"/>
                      </a:lnTo>
                      <a:lnTo>
                        <a:pt x="1110" y="11"/>
                      </a:lnTo>
                      <a:lnTo>
                        <a:pt x="1083" y="7"/>
                      </a:lnTo>
                      <a:lnTo>
                        <a:pt x="1056" y="5"/>
                      </a:lnTo>
                      <a:lnTo>
                        <a:pt x="1029" y="4"/>
                      </a:lnTo>
                      <a:lnTo>
                        <a:pt x="1001" y="2"/>
                      </a:lnTo>
                      <a:lnTo>
                        <a:pt x="971" y="0"/>
                      </a:lnTo>
                      <a:lnTo>
                        <a:pt x="944" y="0"/>
                      </a:lnTo>
                      <a:lnTo>
                        <a:pt x="916" y="0"/>
                      </a:lnTo>
                      <a:lnTo>
                        <a:pt x="886" y="0"/>
                      </a:lnTo>
                      <a:lnTo>
                        <a:pt x="859" y="0"/>
                      </a:lnTo>
                      <a:lnTo>
                        <a:pt x="828" y="0"/>
                      </a:lnTo>
                      <a:lnTo>
                        <a:pt x="804" y="2"/>
                      </a:lnTo>
                      <a:lnTo>
                        <a:pt x="774" y="2"/>
                      </a:lnTo>
                      <a:lnTo>
                        <a:pt x="749" y="5"/>
                      </a:lnTo>
                      <a:lnTo>
                        <a:pt x="692" y="11"/>
                      </a:lnTo>
                      <a:lnTo>
                        <a:pt x="692" y="13"/>
                      </a:lnTo>
                      <a:lnTo>
                        <a:pt x="674" y="13"/>
                      </a:lnTo>
                      <a:lnTo>
                        <a:pt x="655" y="15"/>
                      </a:lnTo>
                      <a:lnTo>
                        <a:pt x="643" y="15"/>
                      </a:lnTo>
                      <a:lnTo>
                        <a:pt x="631" y="16"/>
                      </a:lnTo>
                      <a:lnTo>
                        <a:pt x="610" y="18"/>
                      </a:lnTo>
                      <a:lnTo>
                        <a:pt x="583" y="22"/>
                      </a:lnTo>
                      <a:lnTo>
                        <a:pt x="543" y="22"/>
                      </a:lnTo>
                      <a:lnTo>
                        <a:pt x="507" y="25"/>
                      </a:lnTo>
                      <a:lnTo>
                        <a:pt x="464" y="25"/>
                      </a:lnTo>
                      <a:lnTo>
                        <a:pt x="455" y="27"/>
                      </a:lnTo>
                      <a:lnTo>
                        <a:pt x="443" y="27"/>
                      </a:lnTo>
                      <a:lnTo>
                        <a:pt x="431" y="27"/>
                      </a:lnTo>
                      <a:lnTo>
                        <a:pt x="416" y="29"/>
                      </a:lnTo>
                      <a:lnTo>
                        <a:pt x="404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4" y="34"/>
                      </a:lnTo>
                      <a:lnTo>
                        <a:pt x="352" y="36"/>
                      </a:lnTo>
                      <a:lnTo>
                        <a:pt x="340" y="38"/>
                      </a:lnTo>
                      <a:lnTo>
                        <a:pt x="325" y="40"/>
                      </a:lnTo>
                      <a:lnTo>
                        <a:pt x="313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8" y="53"/>
                      </a:lnTo>
                      <a:lnTo>
                        <a:pt x="246" y="54"/>
                      </a:lnTo>
                      <a:lnTo>
                        <a:pt x="234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8" y="74"/>
                      </a:lnTo>
                      <a:lnTo>
                        <a:pt x="146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46" name="Freeform 161"/>
                <p:cNvSpPr>
                  <a:spLocks/>
                </p:cNvSpPr>
                <p:nvPr/>
              </p:nvSpPr>
              <p:spPr bwMode="auto">
                <a:xfrm>
                  <a:off x="3857" y="3357"/>
                  <a:ext cx="1158" cy="128"/>
                </a:xfrm>
                <a:custGeom>
                  <a:avLst/>
                  <a:gdLst>
                    <a:gd name="T0" fmla="*/ 70 w 1158"/>
                    <a:gd name="T1" fmla="*/ 118 h 128"/>
                    <a:gd name="T2" fmla="*/ 115 w 1158"/>
                    <a:gd name="T3" fmla="*/ 111 h 128"/>
                    <a:gd name="T4" fmla="*/ 209 w 1158"/>
                    <a:gd name="T5" fmla="*/ 98 h 128"/>
                    <a:gd name="T6" fmla="*/ 342 w 1158"/>
                    <a:gd name="T7" fmla="*/ 85 h 128"/>
                    <a:gd name="T8" fmla="*/ 415 w 1158"/>
                    <a:gd name="T9" fmla="*/ 83 h 128"/>
                    <a:gd name="T10" fmla="*/ 439 w 1158"/>
                    <a:gd name="T11" fmla="*/ 83 h 128"/>
                    <a:gd name="T12" fmla="*/ 466 w 1158"/>
                    <a:gd name="T13" fmla="*/ 82 h 128"/>
                    <a:gd name="T14" fmla="*/ 491 w 1158"/>
                    <a:gd name="T15" fmla="*/ 82 h 128"/>
                    <a:gd name="T16" fmla="*/ 518 w 1158"/>
                    <a:gd name="T17" fmla="*/ 82 h 128"/>
                    <a:gd name="T18" fmla="*/ 545 w 1158"/>
                    <a:gd name="T19" fmla="*/ 82 h 128"/>
                    <a:gd name="T20" fmla="*/ 572 w 1158"/>
                    <a:gd name="T21" fmla="*/ 82 h 128"/>
                    <a:gd name="T22" fmla="*/ 600 w 1158"/>
                    <a:gd name="T23" fmla="*/ 80 h 128"/>
                    <a:gd name="T24" fmla="*/ 627 w 1158"/>
                    <a:gd name="T25" fmla="*/ 80 h 128"/>
                    <a:gd name="T26" fmla="*/ 654 w 1158"/>
                    <a:gd name="T27" fmla="*/ 80 h 128"/>
                    <a:gd name="T28" fmla="*/ 681 w 1158"/>
                    <a:gd name="T29" fmla="*/ 80 h 128"/>
                    <a:gd name="T30" fmla="*/ 706 w 1158"/>
                    <a:gd name="T31" fmla="*/ 80 h 128"/>
                    <a:gd name="T32" fmla="*/ 730 w 1158"/>
                    <a:gd name="T33" fmla="*/ 80 h 128"/>
                    <a:gd name="T34" fmla="*/ 772 w 1158"/>
                    <a:gd name="T35" fmla="*/ 80 h 128"/>
                    <a:gd name="T36" fmla="*/ 812 w 1158"/>
                    <a:gd name="T37" fmla="*/ 76 h 128"/>
                    <a:gd name="T38" fmla="*/ 857 w 1158"/>
                    <a:gd name="T39" fmla="*/ 73 h 128"/>
                    <a:gd name="T40" fmla="*/ 900 w 1158"/>
                    <a:gd name="T41" fmla="*/ 69 h 128"/>
                    <a:gd name="T42" fmla="*/ 945 w 1158"/>
                    <a:gd name="T43" fmla="*/ 62 h 128"/>
                    <a:gd name="T44" fmla="*/ 987 w 1158"/>
                    <a:gd name="T45" fmla="*/ 54 h 128"/>
                    <a:gd name="T46" fmla="*/ 1030 w 1158"/>
                    <a:gd name="T47" fmla="*/ 47 h 128"/>
                    <a:gd name="T48" fmla="*/ 1072 w 1158"/>
                    <a:gd name="T49" fmla="*/ 38 h 128"/>
                    <a:gd name="T50" fmla="*/ 1112 w 1158"/>
                    <a:gd name="T51" fmla="*/ 29 h 128"/>
                    <a:gd name="T52" fmla="*/ 1133 w 1158"/>
                    <a:gd name="T53" fmla="*/ 13 h 128"/>
                    <a:gd name="T54" fmla="*/ 1054 w 1158"/>
                    <a:gd name="T55" fmla="*/ 5 h 128"/>
                    <a:gd name="T56" fmla="*/ 969 w 1158"/>
                    <a:gd name="T57" fmla="*/ 0 h 128"/>
                    <a:gd name="T58" fmla="*/ 884 w 1158"/>
                    <a:gd name="T59" fmla="*/ 0 h 128"/>
                    <a:gd name="T60" fmla="*/ 803 w 1158"/>
                    <a:gd name="T61" fmla="*/ 2 h 128"/>
                    <a:gd name="T62" fmla="*/ 691 w 1158"/>
                    <a:gd name="T63" fmla="*/ 11 h 128"/>
                    <a:gd name="T64" fmla="*/ 654 w 1158"/>
                    <a:gd name="T65" fmla="*/ 15 h 128"/>
                    <a:gd name="T66" fmla="*/ 609 w 1158"/>
                    <a:gd name="T67" fmla="*/ 18 h 128"/>
                    <a:gd name="T68" fmla="*/ 506 w 1158"/>
                    <a:gd name="T69" fmla="*/ 25 h 128"/>
                    <a:gd name="T70" fmla="*/ 442 w 1158"/>
                    <a:gd name="T71" fmla="*/ 27 h 128"/>
                    <a:gd name="T72" fmla="*/ 403 w 1158"/>
                    <a:gd name="T73" fmla="*/ 31 h 128"/>
                    <a:gd name="T74" fmla="*/ 363 w 1158"/>
                    <a:gd name="T75" fmla="*/ 34 h 128"/>
                    <a:gd name="T76" fmla="*/ 324 w 1158"/>
                    <a:gd name="T77" fmla="*/ 40 h 128"/>
                    <a:gd name="T78" fmla="*/ 285 w 1158"/>
                    <a:gd name="T79" fmla="*/ 47 h 128"/>
                    <a:gd name="T80" fmla="*/ 245 w 1158"/>
                    <a:gd name="T81" fmla="*/ 54 h 128"/>
                    <a:gd name="T82" fmla="*/ 206 w 1158"/>
                    <a:gd name="T83" fmla="*/ 62 h 128"/>
                    <a:gd name="T84" fmla="*/ 170 w 1158"/>
                    <a:gd name="T85" fmla="*/ 71 h 128"/>
                    <a:gd name="T86" fmla="*/ 133 w 1158"/>
                    <a:gd name="T87" fmla="*/ 80 h 128"/>
                    <a:gd name="T88" fmla="*/ 91 w 1158"/>
                    <a:gd name="T89" fmla="*/ 91 h 128"/>
                    <a:gd name="T90" fmla="*/ 64 w 1158"/>
                    <a:gd name="T91" fmla="*/ 100 h 128"/>
                    <a:gd name="T92" fmla="*/ 39 w 1158"/>
                    <a:gd name="T93" fmla="*/ 111 h 128"/>
                    <a:gd name="T94" fmla="*/ 36 w 1158"/>
                    <a:gd name="T95" fmla="*/ 114 h 128"/>
                    <a:gd name="T96" fmla="*/ 39 w 1158"/>
                    <a:gd name="T97" fmla="*/ 118 h 128"/>
                    <a:gd name="T98" fmla="*/ 42 w 1158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2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7" y="93"/>
                      </a:lnTo>
                      <a:lnTo>
                        <a:pt x="300" y="87"/>
                      </a:lnTo>
                      <a:lnTo>
                        <a:pt x="342" y="85"/>
                      </a:lnTo>
                      <a:lnTo>
                        <a:pt x="400" y="85"/>
                      </a:lnTo>
                      <a:lnTo>
                        <a:pt x="409" y="85"/>
                      </a:lnTo>
                      <a:lnTo>
                        <a:pt x="415" y="83"/>
                      </a:lnTo>
                      <a:lnTo>
                        <a:pt x="424" y="83"/>
                      </a:lnTo>
                      <a:lnTo>
                        <a:pt x="433" y="83"/>
                      </a:lnTo>
                      <a:lnTo>
                        <a:pt x="439" y="83"/>
                      </a:lnTo>
                      <a:lnTo>
                        <a:pt x="448" y="83"/>
                      </a:lnTo>
                      <a:lnTo>
                        <a:pt x="457" y="83"/>
                      </a:lnTo>
                      <a:lnTo>
                        <a:pt x="466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1" y="82"/>
                      </a:lnTo>
                      <a:lnTo>
                        <a:pt x="500" y="82"/>
                      </a:lnTo>
                      <a:lnTo>
                        <a:pt x="509" y="82"/>
                      </a:lnTo>
                      <a:lnTo>
                        <a:pt x="518" y="82"/>
                      </a:lnTo>
                      <a:lnTo>
                        <a:pt x="527" y="82"/>
                      </a:lnTo>
                      <a:lnTo>
                        <a:pt x="536" y="82"/>
                      </a:lnTo>
                      <a:lnTo>
                        <a:pt x="545" y="82"/>
                      </a:lnTo>
                      <a:lnTo>
                        <a:pt x="554" y="82"/>
                      </a:lnTo>
                      <a:lnTo>
                        <a:pt x="563" y="82"/>
                      </a:lnTo>
                      <a:lnTo>
                        <a:pt x="572" y="82"/>
                      </a:lnTo>
                      <a:lnTo>
                        <a:pt x="582" y="80"/>
                      </a:lnTo>
                      <a:lnTo>
                        <a:pt x="591" y="80"/>
                      </a:lnTo>
                      <a:lnTo>
                        <a:pt x="600" y="80"/>
                      </a:lnTo>
                      <a:lnTo>
                        <a:pt x="609" y="80"/>
                      </a:lnTo>
                      <a:lnTo>
                        <a:pt x="618" y="80"/>
                      </a:lnTo>
                      <a:lnTo>
                        <a:pt x="627" y="80"/>
                      </a:lnTo>
                      <a:lnTo>
                        <a:pt x="636" y="80"/>
                      </a:lnTo>
                      <a:lnTo>
                        <a:pt x="645" y="80"/>
                      </a:lnTo>
                      <a:lnTo>
                        <a:pt x="654" y="80"/>
                      </a:lnTo>
                      <a:lnTo>
                        <a:pt x="660" y="80"/>
                      </a:lnTo>
                      <a:lnTo>
                        <a:pt x="672" y="80"/>
                      </a:lnTo>
                      <a:lnTo>
                        <a:pt x="681" y="80"/>
                      </a:lnTo>
                      <a:lnTo>
                        <a:pt x="688" y="80"/>
                      </a:lnTo>
                      <a:lnTo>
                        <a:pt x="697" y="80"/>
                      </a:lnTo>
                      <a:lnTo>
                        <a:pt x="706" y="80"/>
                      </a:lnTo>
                      <a:lnTo>
                        <a:pt x="715" y="80"/>
                      </a:lnTo>
                      <a:lnTo>
                        <a:pt x="721" y="80"/>
                      </a:lnTo>
                      <a:lnTo>
                        <a:pt x="730" y="80"/>
                      </a:lnTo>
                      <a:lnTo>
                        <a:pt x="739" y="80"/>
                      </a:lnTo>
                      <a:lnTo>
                        <a:pt x="760" y="80"/>
                      </a:lnTo>
                      <a:lnTo>
                        <a:pt x="772" y="80"/>
                      </a:lnTo>
                      <a:lnTo>
                        <a:pt x="787" y="78"/>
                      </a:lnTo>
                      <a:lnTo>
                        <a:pt x="800" y="78"/>
                      </a:lnTo>
                      <a:lnTo>
                        <a:pt x="812" y="76"/>
                      </a:lnTo>
                      <a:lnTo>
                        <a:pt x="827" y="76"/>
                      </a:lnTo>
                      <a:lnTo>
                        <a:pt x="842" y="74"/>
                      </a:lnTo>
                      <a:lnTo>
                        <a:pt x="857" y="73"/>
                      </a:lnTo>
                      <a:lnTo>
                        <a:pt x="869" y="71"/>
                      </a:lnTo>
                      <a:lnTo>
                        <a:pt x="884" y="69"/>
                      </a:lnTo>
                      <a:lnTo>
                        <a:pt x="900" y="69"/>
                      </a:lnTo>
                      <a:lnTo>
                        <a:pt x="915" y="65"/>
                      </a:lnTo>
                      <a:lnTo>
                        <a:pt x="930" y="64"/>
                      </a:lnTo>
                      <a:lnTo>
                        <a:pt x="945" y="62"/>
                      </a:lnTo>
                      <a:lnTo>
                        <a:pt x="960" y="60"/>
                      </a:lnTo>
                      <a:lnTo>
                        <a:pt x="975" y="58"/>
                      </a:lnTo>
                      <a:lnTo>
                        <a:pt x="987" y="54"/>
                      </a:lnTo>
                      <a:lnTo>
                        <a:pt x="1003" y="53"/>
                      </a:lnTo>
                      <a:lnTo>
                        <a:pt x="1018" y="49"/>
                      </a:lnTo>
                      <a:lnTo>
                        <a:pt x="1030" y="47"/>
                      </a:lnTo>
                      <a:lnTo>
                        <a:pt x="1045" y="44"/>
                      </a:lnTo>
                      <a:lnTo>
                        <a:pt x="1060" y="42"/>
                      </a:lnTo>
                      <a:lnTo>
                        <a:pt x="1072" y="38"/>
                      </a:lnTo>
                      <a:lnTo>
                        <a:pt x="1087" y="36"/>
                      </a:lnTo>
                      <a:lnTo>
                        <a:pt x="1099" y="33"/>
                      </a:lnTo>
                      <a:lnTo>
                        <a:pt x="1112" y="29"/>
                      </a:lnTo>
                      <a:lnTo>
                        <a:pt x="1127" y="25"/>
                      </a:lnTo>
                      <a:lnTo>
                        <a:pt x="1157" y="16"/>
                      </a:lnTo>
                      <a:lnTo>
                        <a:pt x="1133" y="13"/>
                      </a:lnTo>
                      <a:lnTo>
                        <a:pt x="1109" y="11"/>
                      </a:lnTo>
                      <a:lnTo>
                        <a:pt x="1081" y="7"/>
                      </a:lnTo>
                      <a:lnTo>
                        <a:pt x="1054" y="5"/>
                      </a:lnTo>
                      <a:lnTo>
                        <a:pt x="1027" y="4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11"/>
                      </a:lnTo>
                      <a:lnTo>
                        <a:pt x="691" y="13"/>
                      </a:lnTo>
                      <a:lnTo>
                        <a:pt x="672" y="13"/>
                      </a:lnTo>
                      <a:lnTo>
                        <a:pt x="654" y="15"/>
                      </a:lnTo>
                      <a:lnTo>
                        <a:pt x="642" y="15"/>
                      </a:lnTo>
                      <a:lnTo>
                        <a:pt x="630" y="16"/>
                      </a:lnTo>
                      <a:lnTo>
                        <a:pt x="609" y="18"/>
                      </a:lnTo>
                      <a:lnTo>
                        <a:pt x="582" y="22"/>
                      </a:lnTo>
                      <a:lnTo>
                        <a:pt x="542" y="22"/>
                      </a:lnTo>
                      <a:lnTo>
                        <a:pt x="506" y="25"/>
                      </a:lnTo>
                      <a:lnTo>
                        <a:pt x="463" y="25"/>
                      </a:lnTo>
                      <a:lnTo>
                        <a:pt x="454" y="27"/>
                      </a:lnTo>
                      <a:lnTo>
                        <a:pt x="442" y="27"/>
                      </a:lnTo>
                      <a:lnTo>
                        <a:pt x="430" y="27"/>
                      </a:lnTo>
                      <a:lnTo>
                        <a:pt x="415" y="29"/>
                      </a:lnTo>
                      <a:lnTo>
                        <a:pt x="403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3" y="34"/>
                      </a:lnTo>
                      <a:lnTo>
                        <a:pt x="351" y="36"/>
                      </a:lnTo>
                      <a:lnTo>
                        <a:pt x="339" y="38"/>
                      </a:lnTo>
                      <a:lnTo>
                        <a:pt x="324" y="40"/>
                      </a:lnTo>
                      <a:lnTo>
                        <a:pt x="312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7" y="53"/>
                      </a:lnTo>
                      <a:lnTo>
                        <a:pt x="245" y="54"/>
                      </a:lnTo>
                      <a:lnTo>
                        <a:pt x="233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7" y="74"/>
                      </a:lnTo>
                      <a:lnTo>
                        <a:pt x="145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47" name="AutoShape 162"/>
                <p:cNvSpPr>
                  <a:spLocks noChangeArrowheads="1"/>
                </p:cNvSpPr>
                <p:nvPr/>
              </p:nvSpPr>
              <p:spPr bwMode="auto">
                <a:xfrm>
                  <a:off x="3977" y="3422"/>
                  <a:ext cx="98" cy="35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</p:grpSp>
          <p:grpSp>
            <p:nvGrpSpPr>
              <p:cNvPr id="856" name="Group 163"/>
              <p:cNvGrpSpPr>
                <a:grpSpLocks/>
              </p:cNvGrpSpPr>
              <p:nvPr/>
            </p:nvGrpSpPr>
            <p:grpSpPr bwMode="auto">
              <a:xfrm flipH="1" flipV="1">
                <a:off x="3312" y="3216"/>
                <a:ext cx="1968" cy="244"/>
                <a:chOff x="2332" y="3277"/>
                <a:chExt cx="3045" cy="292"/>
              </a:xfrm>
            </p:grpSpPr>
            <p:sp>
              <p:nvSpPr>
                <p:cNvPr id="888" name="Freeform 164"/>
                <p:cNvSpPr>
                  <a:spLocks/>
                </p:cNvSpPr>
                <p:nvPr/>
              </p:nvSpPr>
              <p:spPr bwMode="auto">
                <a:xfrm>
                  <a:off x="2340" y="3445"/>
                  <a:ext cx="1173" cy="79"/>
                </a:xfrm>
                <a:custGeom>
                  <a:avLst/>
                  <a:gdLst>
                    <a:gd name="T0" fmla="*/ 44 w 1173"/>
                    <a:gd name="T1" fmla="*/ 33 h 79"/>
                    <a:gd name="T2" fmla="*/ 92 w 1173"/>
                    <a:gd name="T3" fmla="*/ 39 h 79"/>
                    <a:gd name="T4" fmla="*/ 144 w 1173"/>
                    <a:gd name="T5" fmla="*/ 45 h 79"/>
                    <a:gd name="T6" fmla="*/ 197 w 1173"/>
                    <a:gd name="T7" fmla="*/ 47 h 79"/>
                    <a:gd name="T8" fmla="*/ 247 w 1173"/>
                    <a:gd name="T9" fmla="*/ 50 h 79"/>
                    <a:gd name="T10" fmla="*/ 297 w 1173"/>
                    <a:gd name="T11" fmla="*/ 52 h 79"/>
                    <a:gd name="T12" fmla="*/ 364 w 1173"/>
                    <a:gd name="T13" fmla="*/ 52 h 79"/>
                    <a:gd name="T14" fmla="*/ 408 w 1173"/>
                    <a:gd name="T15" fmla="*/ 52 h 79"/>
                    <a:gd name="T16" fmla="*/ 458 w 1173"/>
                    <a:gd name="T17" fmla="*/ 53 h 79"/>
                    <a:gd name="T18" fmla="*/ 508 w 1173"/>
                    <a:gd name="T19" fmla="*/ 57 h 79"/>
                    <a:gd name="T20" fmla="*/ 558 w 1173"/>
                    <a:gd name="T21" fmla="*/ 60 h 79"/>
                    <a:gd name="T22" fmla="*/ 603 w 1173"/>
                    <a:gd name="T23" fmla="*/ 64 h 79"/>
                    <a:gd name="T24" fmla="*/ 655 w 1173"/>
                    <a:gd name="T25" fmla="*/ 70 h 79"/>
                    <a:gd name="T26" fmla="*/ 722 w 1173"/>
                    <a:gd name="T27" fmla="*/ 74 h 79"/>
                    <a:gd name="T28" fmla="*/ 789 w 1173"/>
                    <a:gd name="T29" fmla="*/ 77 h 79"/>
                    <a:gd name="T30" fmla="*/ 861 w 1173"/>
                    <a:gd name="T31" fmla="*/ 78 h 79"/>
                    <a:gd name="T32" fmla="*/ 930 w 1173"/>
                    <a:gd name="T33" fmla="*/ 77 h 79"/>
                    <a:gd name="T34" fmla="*/ 997 w 1173"/>
                    <a:gd name="T35" fmla="*/ 72 h 79"/>
                    <a:gd name="T36" fmla="*/ 1050 w 1173"/>
                    <a:gd name="T37" fmla="*/ 67 h 79"/>
                    <a:gd name="T38" fmla="*/ 1078 w 1173"/>
                    <a:gd name="T39" fmla="*/ 65 h 79"/>
                    <a:gd name="T40" fmla="*/ 1105 w 1173"/>
                    <a:gd name="T41" fmla="*/ 64 h 79"/>
                    <a:gd name="T42" fmla="*/ 1136 w 1173"/>
                    <a:gd name="T43" fmla="*/ 63 h 79"/>
                    <a:gd name="T44" fmla="*/ 1172 w 1173"/>
                    <a:gd name="T45" fmla="*/ 64 h 79"/>
                    <a:gd name="T46" fmla="*/ 1130 w 1173"/>
                    <a:gd name="T47" fmla="*/ 54 h 79"/>
                    <a:gd name="T48" fmla="*/ 1089 w 1173"/>
                    <a:gd name="T49" fmla="*/ 46 h 79"/>
                    <a:gd name="T50" fmla="*/ 1044 w 1173"/>
                    <a:gd name="T51" fmla="*/ 39 h 79"/>
                    <a:gd name="T52" fmla="*/ 997 w 1173"/>
                    <a:gd name="T53" fmla="*/ 32 h 79"/>
                    <a:gd name="T54" fmla="*/ 950 w 1173"/>
                    <a:gd name="T55" fmla="*/ 26 h 79"/>
                    <a:gd name="T56" fmla="*/ 900 w 1173"/>
                    <a:gd name="T57" fmla="*/ 21 h 79"/>
                    <a:gd name="T58" fmla="*/ 850 w 1173"/>
                    <a:gd name="T59" fmla="*/ 15 h 79"/>
                    <a:gd name="T60" fmla="*/ 800 w 1173"/>
                    <a:gd name="T61" fmla="*/ 13 h 79"/>
                    <a:gd name="T62" fmla="*/ 750 w 1173"/>
                    <a:gd name="T63" fmla="*/ 10 h 79"/>
                    <a:gd name="T64" fmla="*/ 700 w 1173"/>
                    <a:gd name="T65" fmla="*/ 7 h 79"/>
                    <a:gd name="T66" fmla="*/ 653 w 1173"/>
                    <a:gd name="T67" fmla="*/ 7 h 79"/>
                    <a:gd name="T68" fmla="*/ 608 w 1173"/>
                    <a:gd name="T69" fmla="*/ 7 h 79"/>
                    <a:gd name="T70" fmla="*/ 547 w 1173"/>
                    <a:gd name="T71" fmla="*/ 8 h 79"/>
                    <a:gd name="T72" fmla="*/ 514 w 1173"/>
                    <a:gd name="T73" fmla="*/ 8 h 79"/>
                    <a:gd name="T74" fmla="*/ 478 w 1173"/>
                    <a:gd name="T75" fmla="*/ 8 h 79"/>
                    <a:gd name="T76" fmla="*/ 442 w 1173"/>
                    <a:gd name="T77" fmla="*/ 7 h 79"/>
                    <a:gd name="T78" fmla="*/ 405 w 1173"/>
                    <a:gd name="T79" fmla="*/ 7 h 79"/>
                    <a:gd name="T80" fmla="*/ 367 w 1173"/>
                    <a:gd name="T81" fmla="*/ 4 h 79"/>
                    <a:gd name="T82" fmla="*/ 319 w 1173"/>
                    <a:gd name="T83" fmla="*/ 1 h 79"/>
                    <a:gd name="T84" fmla="*/ 281 w 1173"/>
                    <a:gd name="T85" fmla="*/ 0 h 79"/>
                    <a:gd name="T86" fmla="*/ 239 w 1173"/>
                    <a:gd name="T87" fmla="*/ 0 h 79"/>
                    <a:gd name="T88" fmla="*/ 194 w 1173"/>
                    <a:gd name="T89" fmla="*/ 0 h 79"/>
                    <a:gd name="T90" fmla="*/ 150 w 1173"/>
                    <a:gd name="T91" fmla="*/ 1 h 79"/>
                    <a:gd name="T92" fmla="*/ 100 w 1173"/>
                    <a:gd name="T93" fmla="*/ 6 h 79"/>
                    <a:gd name="T94" fmla="*/ 67 w 1173"/>
                    <a:gd name="T95" fmla="*/ 10 h 79"/>
                    <a:gd name="T96" fmla="*/ 33 w 1173"/>
                    <a:gd name="T97" fmla="*/ 15 h 79"/>
                    <a:gd name="T98" fmla="*/ 0 w 1173"/>
                    <a:gd name="T99" fmla="*/ 24 h 79"/>
                    <a:gd name="T100" fmla="*/ 3 w 1173"/>
                    <a:gd name="T101" fmla="*/ 26 h 79"/>
                    <a:gd name="T102" fmla="*/ 6 w 1173"/>
                    <a:gd name="T103" fmla="*/ 29 h 79"/>
                    <a:gd name="T104" fmla="*/ 14 w 1173"/>
                    <a:gd name="T105" fmla="*/ 29 h 7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79">
                      <a:moveTo>
                        <a:pt x="14" y="29"/>
                      </a:moveTo>
                      <a:lnTo>
                        <a:pt x="31" y="32"/>
                      </a:lnTo>
                      <a:lnTo>
                        <a:pt x="44" y="33"/>
                      </a:lnTo>
                      <a:lnTo>
                        <a:pt x="58" y="36"/>
                      </a:lnTo>
                      <a:lnTo>
                        <a:pt x="75" y="38"/>
                      </a:lnTo>
                      <a:lnTo>
                        <a:pt x="92" y="39"/>
                      </a:lnTo>
                      <a:lnTo>
                        <a:pt x="108" y="40"/>
                      </a:lnTo>
                      <a:lnTo>
                        <a:pt x="128" y="42"/>
                      </a:lnTo>
                      <a:lnTo>
                        <a:pt x="144" y="45"/>
                      </a:lnTo>
                      <a:lnTo>
                        <a:pt x="161" y="45"/>
                      </a:lnTo>
                      <a:lnTo>
                        <a:pt x="178" y="46"/>
                      </a:lnTo>
                      <a:lnTo>
                        <a:pt x="197" y="47"/>
                      </a:lnTo>
                      <a:lnTo>
                        <a:pt x="214" y="49"/>
                      </a:lnTo>
                      <a:lnTo>
                        <a:pt x="231" y="49"/>
                      </a:lnTo>
                      <a:lnTo>
                        <a:pt x="247" y="50"/>
                      </a:lnTo>
                      <a:lnTo>
                        <a:pt x="267" y="50"/>
                      </a:lnTo>
                      <a:lnTo>
                        <a:pt x="281" y="52"/>
                      </a:lnTo>
                      <a:lnTo>
                        <a:pt x="297" y="52"/>
                      </a:lnTo>
                      <a:lnTo>
                        <a:pt x="333" y="52"/>
                      </a:lnTo>
                      <a:lnTo>
                        <a:pt x="347" y="52"/>
                      </a:lnTo>
                      <a:lnTo>
                        <a:pt x="364" y="52"/>
                      </a:lnTo>
                      <a:lnTo>
                        <a:pt x="378" y="52"/>
                      </a:lnTo>
                      <a:lnTo>
                        <a:pt x="394" y="52"/>
                      </a:lnTo>
                      <a:lnTo>
                        <a:pt x="408" y="52"/>
                      </a:lnTo>
                      <a:lnTo>
                        <a:pt x="425" y="53"/>
                      </a:lnTo>
                      <a:lnTo>
                        <a:pt x="442" y="53"/>
                      </a:lnTo>
                      <a:lnTo>
                        <a:pt x="458" y="53"/>
                      </a:lnTo>
                      <a:lnTo>
                        <a:pt x="475" y="54"/>
                      </a:lnTo>
                      <a:lnTo>
                        <a:pt x="492" y="56"/>
                      </a:lnTo>
                      <a:lnTo>
                        <a:pt x="508" y="57"/>
                      </a:lnTo>
                      <a:lnTo>
                        <a:pt x="525" y="57"/>
                      </a:lnTo>
                      <a:lnTo>
                        <a:pt x="542" y="59"/>
                      </a:lnTo>
                      <a:lnTo>
                        <a:pt x="558" y="60"/>
                      </a:lnTo>
                      <a:lnTo>
                        <a:pt x="572" y="61"/>
                      </a:lnTo>
                      <a:lnTo>
                        <a:pt x="589" y="63"/>
                      </a:lnTo>
                      <a:lnTo>
                        <a:pt x="603" y="64"/>
                      </a:lnTo>
                      <a:lnTo>
                        <a:pt x="636" y="67"/>
                      </a:lnTo>
                      <a:lnTo>
                        <a:pt x="636" y="68"/>
                      </a:lnTo>
                      <a:lnTo>
                        <a:pt x="655" y="70"/>
                      </a:lnTo>
                      <a:lnTo>
                        <a:pt x="678" y="71"/>
                      </a:lnTo>
                      <a:lnTo>
                        <a:pt x="700" y="72"/>
                      </a:lnTo>
                      <a:lnTo>
                        <a:pt x="722" y="74"/>
                      </a:lnTo>
                      <a:lnTo>
                        <a:pt x="744" y="75"/>
                      </a:lnTo>
                      <a:lnTo>
                        <a:pt x="767" y="75"/>
                      </a:lnTo>
                      <a:lnTo>
                        <a:pt x="789" y="77"/>
                      </a:lnTo>
                      <a:lnTo>
                        <a:pt x="814" y="78"/>
                      </a:lnTo>
                      <a:lnTo>
                        <a:pt x="839" y="78"/>
                      </a:lnTo>
                      <a:lnTo>
                        <a:pt x="861" y="78"/>
                      </a:lnTo>
                      <a:lnTo>
                        <a:pt x="886" y="78"/>
                      </a:lnTo>
                      <a:lnTo>
                        <a:pt x="908" y="77"/>
                      </a:lnTo>
                      <a:lnTo>
                        <a:pt x="930" y="77"/>
                      </a:lnTo>
                      <a:lnTo>
                        <a:pt x="953" y="75"/>
                      </a:lnTo>
                      <a:lnTo>
                        <a:pt x="975" y="74"/>
                      </a:lnTo>
                      <a:lnTo>
                        <a:pt x="997" y="72"/>
                      </a:lnTo>
                      <a:lnTo>
                        <a:pt x="1041" y="68"/>
                      </a:lnTo>
                      <a:lnTo>
                        <a:pt x="1041" y="67"/>
                      </a:lnTo>
                      <a:lnTo>
                        <a:pt x="1050" y="67"/>
                      </a:lnTo>
                      <a:lnTo>
                        <a:pt x="1058" y="67"/>
                      </a:lnTo>
                      <a:lnTo>
                        <a:pt x="1066" y="65"/>
                      </a:lnTo>
                      <a:lnTo>
                        <a:pt x="1078" y="65"/>
                      </a:lnTo>
                      <a:lnTo>
                        <a:pt x="1086" y="65"/>
                      </a:lnTo>
                      <a:lnTo>
                        <a:pt x="1097" y="64"/>
                      </a:lnTo>
                      <a:lnTo>
                        <a:pt x="1105" y="64"/>
                      </a:lnTo>
                      <a:lnTo>
                        <a:pt x="1116" y="64"/>
                      </a:lnTo>
                      <a:lnTo>
                        <a:pt x="1125" y="64"/>
                      </a:lnTo>
                      <a:lnTo>
                        <a:pt x="1136" y="63"/>
                      </a:lnTo>
                      <a:lnTo>
                        <a:pt x="1144" y="63"/>
                      </a:lnTo>
                      <a:lnTo>
                        <a:pt x="1153" y="63"/>
                      </a:lnTo>
                      <a:lnTo>
                        <a:pt x="1172" y="64"/>
                      </a:lnTo>
                      <a:lnTo>
                        <a:pt x="1158" y="61"/>
                      </a:lnTo>
                      <a:lnTo>
                        <a:pt x="1144" y="57"/>
                      </a:lnTo>
                      <a:lnTo>
                        <a:pt x="1130" y="54"/>
                      </a:lnTo>
                      <a:lnTo>
                        <a:pt x="1116" y="52"/>
                      </a:lnTo>
                      <a:lnTo>
                        <a:pt x="1103" y="49"/>
                      </a:lnTo>
                      <a:lnTo>
                        <a:pt x="1089" y="46"/>
                      </a:lnTo>
                      <a:lnTo>
                        <a:pt x="1075" y="45"/>
                      </a:lnTo>
                      <a:lnTo>
                        <a:pt x="1061" y="42"/>
                      </a:lnTo>
                      <a:lnTo>
                        <a:pt x="1044" y="39"/>
                      </a:lnTo>
                      <a:lnTo>
                        <a:pt x="1030" y="36"/>
                      </a:lnTo>
                      <a:lnTo>
                        <a:pt x="1014" y="35"/>
                      </a:lnTo>
                      <a:lnTo>
                        <a:pt x="997" y="32"/>
                      </a:lnTo>
                      <a:lnTo>
                        <a:pt x="983" y="29"/>
                      </a:lnTo>
                      <a:lnTo>
                        <a:pt x="966" y="28"/>
                      </a:lnTo>
                      <a:lnTo>
                        <a:pt x="950" y="26"/>
                      </a:lnTo>
                      <a:lnTo>
                        <a:pt x="933" y="24"/>
                      </a:lnTo>
                      <a:lnTo>
                        <a:pt x="916" y="22"/>
                      </a:lnTo>
                      <a:lnTo>
                        <a:pt x="900" y="21"/>
                      </a:lnTo>
                      <a:lnTo>
                        <a:pt x="883" y="20"/>
                      </a:lnTo>
                      <a:lnTo>
                        <a:pt x="867" y="17"/>
                      </a:lnTo>
                      <a:lnTo>
                        <a:pt x="850" y="15"/>
                      </a:lnTo>
                      <a:lnTo>
                        <a:pt x="833" y="15"/>
                      </a:lnTo>
                      <a:lnTo>
                        <a:pt x="817" y="14"/>
                      </a:lnTo>
                      <a:lnTo>
                        <a:pt x="800" y="13"/>
                      </a:lnTo>
                      <a:lnTo>
                        <a:pt x="783" y="11"/>
                      </a:lnTo>
                      <a:lnTo>
                        <a:pt x="767" y="11"/>
                      </a:lnTo>
                      <a:lnTo>
                        <a:pt x="750" y="10"/>
                      </a:lnTo>
                      <a:lnTo>
                        <a:pt x="733" y="8"/>
                      </a:lnTo>
                      <a:lnTo>
                        <a:pt x="717" y="8"/>
                      </a:lnTo>
                      <a:lnTo>
                        <a:pt x="700" y="7"/>
                      </a:lnTo>
                      <a:lnTo>
                        <a:pt x="686" y="7"/>
                      </a:lnTo>
                      <a:lnTo>
                        <a:pt x="669" y="7"/>
                      </a:lnTo>
                      <a:lnTo>
                        <a:pt x="653" y="7"/>
                      </a:lnTo>
                      <a:lnTo>
                        <a:pt x="636" y="7"/>
                      </a:lnTo>
                      <a:lnTo>
                        <a:pt x="622" y="7"/>
                      </a:lnTo>
                      <a:lnTo>
                        <a:pt x="608" y="7"/>
                      </a:lnTo>
                      <a:lnTo>
                        <a:pt x="592" y="7"/>
                      </a:lnTo>
                      <a:lnTo>
                        <a:pt x="578" y="7"/>
                      </a:lnTo>
                      <a:lnTo>
                        <a:pt x="547" y="8"/>
                      </a:lnTo>
                      <a:lnTo>
                        <a:pt x="539" y="8"/>
                      </a:lnTo>
                      <a:lnTo>
                        <a:pt x="525" y="8"/>
                      </a:lnTo>
                      <a:lnTo>
                        <a:pt x="514" y="8"/>
                      </a:lnTo>
                      <a:lnTo>
                        <a:pt x="503" y="8"/>
                      </a:lnTo>
                      <a:lnTo>
                        <a:pt x="492" y="8"/>
                      </a:lnTo>
                      <a:lnTo>
                        <a:pt x="478" y="8"/>
                      </a:lnTo>
                      <a:lnTo>
                        <a:pt x="467" y="8"/>
                      </a:lnTo>
                      <a:lnTo>
                        <a:pt x="453" y="8"/>
                      </a:lnTo>
                      <a:lnTo>
                        <a:pt x="442" y="7"/>
                      </a:lnTo>
                      <a:lnTo>
                        <a:pt x="428" y="7"/>
                      </a:lnTo>
                      <a:lnTo>
                        <a:pt x="417" y="7"/>
                      </a:lnTo>
                      <a:lnTo>
                        <a:pt x="405" y="7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4"/>
                      </a:lnTo>
                      <a:lnTo>
                        <a:pt x="355" y="4"/>
                      </a:lnTo>
                      <a:lnTo>
                        <a:pt x="344" y="3"/>
                      </a:lnTo>
                      <a:lnTo>
                        <a:pt x="319" y="1"/>
                      </a:lnTo>
                      <a:lnTo>
                        <a:pt x="308" y="1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1"/>
                      </a:lnTo>
                      <a:lnTo>
                        <a:pt x="150" y="1"/>
                      </a:lnTo>
                      <a:lnTo>
                        <a:pt x="139" y="3"/>
                      </a:lnTo>
                      <a:lnTo>
                        <a:pt x="111" y="4"/>
                      </a:lnTo>
                      <a:lnTo>
                        <a:pt x="100" y="6"/>
                      </a:lnTo>
                      <a:lnTo>
                        <a:pt x="89" y="7"/>
                      </a:lnTo>
                      <a:lnTo>
                        <a:pt x="78" y="8"/>
                      </a:lnTo>
                      <a:lnTo>
                        <a:pt x="67" y="10"/>
                      </a:lnTo>
                      <a:lnTo>
                        <a:pt x="56" y="11"/>
                      </a:lnTo>
                      <a:lnTo>
                        <a:pt x="44" y="13"/>
                      </a:lnTo>
                      <a:lnTo>
                        <a:pt x="33" y="15"/>
                      </a:lnTo>
                      <a:lnTo>
                        <a:pt x="22" y="18"/>
                      </a:lnTo>
                      <a:lnTo>
                        <a:pt x="3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6"/>
                      </a:lnTo>
                      <a:lnTo>
                        <a:pt x="3" y="26"/>
                      </a:lnTo>
                      <a:lnTo>
                        <a:pt x="3" y="28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8" y="29"/>
                      </a:lnTo>
                      <a:lnTo>
                        <a:pt x="11" y="29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89" name="Freeform 165"/>
                <p:cNvSpPr>
                  <a:spLocks/>
                </p:cNvSpPr>
                <p:nvPr/>
              </p:nvSpPr>
              <p:spPr bwMode="auto">
                <a:xfrm>
                  <a:off x="2994" y="3277"/>
                  <a:ext cx="1063" cy="73"/>
                </a:xfrm>
                <a:custGeom>
                  <a:avLst/>
                  <a:gdLst>
                    <a:gd name="T0" fmla="*/ 17 w 1063"/>
                    <a:gd name="T1" fmla="*/ 36 h 73"/>
                    <a:gd name="T2" fmla="*/ 44 w 1063"/>
                    <a:gd name="T3" fmla="*/ 29 h 73"/>
                    <a:gd name="T4" fmla="*/ 78 w 1063"/>
                    <a:gd name="T5" fmla="*/ 25 h 73"/>
                    <a:gd name="T6" fmla="*/ 108 w 1063"/>
                    <a:gd name="T7" fmla="*/ 22 h 73"/>
                    <a:gd name="T8" fmla="*/ 144 w 1063"/>
                    <a:gd name="T9" fmla="*/ 19 h 73"/>
                    <a:gd name="T10" fmla="*/ 177 w 1063"/>
                    <a:gd name="T11" fmla="*/ 19 h 73"/>
                    <a:gd name="T12" fmla="*/ 222 w 1063"/>
                    <a:gd name="T13" fmla="*/ 19 h 73"/>
                    <a:gd name="T14" fmla="*/ 255 w 1063"/>
                    <a:gd name="T15" fmla="*/ 18 h 73"/>
                    <a:gd name="T16" fmla="*/ 291 w 1063"/>
                    <a:gd name="T17" fmla="*/ 17 h 73"/>
                    <a:gd name="T18" fmla="*/ 330 w 1063"/>
                    <a:gd name="T19" fmla="*/ 14 h 73"/>
                    <a:gd name="T20" fmla="*/ 366 w 1063"/>
                    <a:gd name="T21" fmla="*/ 10 h 73"/>
                    <a:gd name="T22" fmla="*/ 413 w 1063"/>
                    <a:gd name="T23" fmla="*/ 4 h 73"/>
                    <a:gd name="T24" fmla="*/ 460 w 1063"/>
                    <a:gd name="T25" fmla="*/ 1 h 73"/>
                    <a:gd name="T26" fmla="*/ 516 w 1063"/>
                    <a:gd name="T27" fmla="*/ 0 h 73"/>
                    <a:gd name="T28" fmla="*/ 571 w 1063"/>
                    <a:gd name="T29" fmla="*/ 1 h 73"/>
                    <a:gd name="T30" fmla="*/ 627 w 1063"/>
                    <a:gd name="T31" fmla="*/ 3 h 73"/>
                    <a:gd name="T32" fmla="*/ 682 w 1063"/>
                    <a:gd name="T33" fmla="*/ 8 h 73"/>
                    <a:gd name="T34" fmla="*/ 702 w 1063"/>
                    <a:gd name="T35" fmla="*/ 10 h 73"/>
                    <a:gd name="T36" fmla="*/ 721 w 1063"/>
                    <a:gd name="T37" fmla="*/ 12 h 73"/>
                    <a:gd name="T38" fmla="*/ 743 w 1063"/>
                    <a:gd name="T39" fmla="*/ 14 h 73"/>
                    <a:gd name="T40" fmla="*/ 763 w 1063"/>
                    <a:gd name="T41" fmla="*/ 15 h 73"/>
                    <a:gd name="T42" fmla="*/ 785 w 1063"/>
                    <a:gd name="T43" fmla="*/ 18 h 73"/>
                    <a:gd name="T44" fmla="*/ 804 w 1063"/>
                    <a:gd name="T45" fmla="*/ 19 h 73"/>
                    <a:gd name="T46" fmla="*/ 826 w 1063"/>
                    <a:gd name="T47" fmla="*/ 22 h 73"/>
                    <a:gd name="T48" fmla="*/ 846 w 1063"/>
                    <a:gd name="T49" fmla="*/ 24 h 73"/>
                    <a:gd name="T50" fmla="*/ 865 w 1063"/>
                    <a:gd name="T51" fmla="*/ 25 h 73"/>
                    <a:gd name="T52" fmla="*/ 885 w 1063"/>
                    <a:gd name="T53" fmla="*/ 26 h 73"/>
                    <a:gd name="T54" fmla="*/ 915 w 1063"/>
                    <a:gd name="T55" fmla="*/ 28 h 73"/>
                    <a:gd name="T56" fmla="*/ 959 w 1063"/>
                    <a:gd name="T57" fmla="*/ 30 h 73"/>
                    <a:gd name="T58" fmla="*/ 1007 w 1063"/>
                    <a:gd name="T59" fmla="*/ 37 h 73"/>
                    <a:gd name="T60" fmla="*/ 1062 w 1063"/>
                    <a:gd name="T61" fmla="*/ 50 h 73"/>
                    <a:gd name="T62" fmla="*/ 1037 w 1063"/>
                    <a:gd name="T63" fmla="*/ 51 h 73"/>
                    <a:gd name="T64" fmla="*/ 1007 w 1063"/>
                    <a:gd name="T65" fmla="*/ 53 h 73"/>
                    <a:gd name="T66" fmla="*/ 976 w 1063"/>
                    <a:gd name="T67" fmla="*/ 54 h 73"/>
                    <a:gd name="T68" fmla="*/ 946 w 1063"/>
                    <a:gd name="T69" fmla="*/ 57 h 73"/>
                    <a:gd name="T70" fmla="*/ 918 w 1063"/>
                    <a:gd name="T71" fmla="*/ 60 h 73"/>
                    <a:gd name="T72" fmla="*/ 879 w 1063"/>
                    <a:gd name="T73" fmla="*/ 64 h 73"/>
                    <a:gd name="T74" fmla="*/ 862 w 1063"/>
                    <a:gd name="T75" fmla="*/ 64 h 73"/>
                    <a:gd name="T76" fmla="*/ 835 w 1063"/>
                    <a:gd name="T77" fmla="*/ 65 h 73"/>
                    <a:gd name="T78" fmla="*/ 807 w 1063"/>
                    <a:gd name="T79" fmla="*/ 66 h 73"/>
                    <a:gd name="T80" fmla="*/ 779 w 1063"/>
                    <a:gd name="T81" fmla="*/ 68 h 73"/>
                    <a:gd name="T82" fmla="*/ 751 w 1063"/>
                    <a:gd name="T83" fmla="*/ 69 h 73"/>
                    <a:gd name="T84" fmla="*/ 721 w 1063"/>
                    <a:gd name="T85" fmla="*/ 71 h 73"/>
                    <a:gd name="T86" fmla="*/ 693 w 1063"/>
                    <a:gd name="T87" fmla="*/ 71 h 73"/>
                    <a:gd name="T88" fmla="*/ 663 w 1063"/>
                    <a:gd name="T89" fmla="*/ 72 h 73"/>
                    <a:gd name="T90" fmla="*/ 638 w 1063"/>
                    <a:gd name="T91" fmla="*/ 72 h 73"/>
                    <a:gd name="T92" fmla="*/ 610 w 1063"/>
                    <a:gd name="T93" fmla="*/ 72 h 73"/>
                    <a:gd name="T94" fmla="*/ 557 w 1063"/>
                    <a:gd name="T95" fmla="*/ 72 h 73"/>
                    <a:gd name="T96" fmla="*/ 505 w 1063"/>
                    <a:gd name="T97" fmla="*/ 72 h 73"/>
                    <a:gd name="T98" fmla="*/ 449 w 1063"/>
                    <a:gd name="T99" fmla="*/ 71 h 73"/>
                    <a:gd name="T100" fmla="*/ 394 w 1063"/>
                    <a:gd name="T101" fmla="*/ 68 h 73"/>
                    <a:gd name="T102" fmla="*/ 336 w 1063"/>
                    <a:gd name="T103" fmla="*/ 65 h 73"/>
                    <a:gd name="T104" fmla="*/ 277 w 1063"/>
                    <a:gd name="T105" fmla="*/ 62 h 73"/>
                    <a:gd name="T106" fmla="*/ 219 w 1063"/>
                    <a:gd name="T107" fmla="*/ 58 h 73"/>
                    <a:gd name="T108" fmla="*/ 164 w 1063"/>
                    <a:gd name="T109" fmla="*/ 55 h 73"/>
                    <a:gd name="T110" fmla="*/ 108 w 1063"/>
                    <a:gd name="T111" fmla="*/ 51 h 73"/>
                    <a:gd name="T112" fmla="*/ 55 w 1063"/>
                    <a:gd name="T113" fmla="*/ 46 h 73"/>
                    <a:gd name="T114" fmla="*/ 0 w 1063"/>
                    <a:gd name="T115" fmla="*/ 40 h 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73">
                      <a:moveTo>
                        <a:pt x="0" y="40"/>
                      </a:moveTo>
                      <a:lnTo>
                        <a:pt x="8" y="37"/>
                      </a:lnTo>
                      <a:lnTo>
                        <a:pt x="17" y="36"/>
                      </a:lnTo>
                      <a:lnTo>
                        <a:pt x="25" y="33"/>
                      </a:lnTo>
                      <a:lnTo>
                        <a:pt x="36" y="30"/>
                      </a:lnTo>
                      <a:lnTo>
                        <a:pt x="44" y="29"/>
                      </a:lnTo>
                      <a:lnTo>
                        <a:pt x="55" y="28"/>
                      </a:lnTo>
                      <a:lnTo>
                        <a:pt x="67" y="26"/>
                      </a:lnTo>
                      <a:lnTo>
                        <a:pt x="78" y="25"/>
                      </a:lnTo>
                      <a:lnTo>
                        <a:pt x="86" y="24"/>
                      </a:lnTo>
                      <a:lnTo>
                        <a:pt x="100" y="22"/>
                      </a:lnTo>
                      <a:lnTo>
                        <a:pt x="108" y="22"/>
                      </a:lnTo>
                      <a:lnTo>
                        <a:pt x="122" y="21"/>
                      </a:lnTo>
                      <a:lnTo>
                        <a:pt x="133" y="19"/>
                      </a:lnTo>
                      <a:lnTo>
                        <a:pt x="144" y="19"/>
                      </a:lnTo>
                      <a:lnTo>
                        <a:pt x="155" y="19"/>
                      </a:lnTo>
                      <a:lnTo>
                        <a:pt x="166" y="19"/>
                      </a:lnTo>
                      <a:lnTo>
                        <a:pt x="177" y="19"/>
                      </a:lnTo>
                      <a:lnTo>
                        <a:pt x="189" y="19"/>
                      </a:lnTo>
                      <a:lnTo>
                        <a:pt x="197" y="19"/>
                      </a:lnTo>
                      <a:lnTo>
                        <a:pt x="222" y="19"/>
                      </a:lnTo>
                      <a:lnTo>
                        <a:pt x="233" y="19"/>
                      </a:lnTo>
                      <a:lnTo>
                        <a:pt x="244" y="19"/>
                      </a:lnTo>
                      <a:lnTo>
                        <a:pt x="255" y="18"/>
                      </a:lnTo>
                      <a:lnTo>
                        <a:pt x="266" y="18"/>
                      </a:lnTo>
                      <a:lnTo>
                        <a:pt x="280" y="18"/>
                      </a:lnTo>
                      <a:lnTo>
                        <a:pt x="291" y="17"/>
                      </a:lnTo>
                      <a:lnTo>
                        <a:pt x="302" y="15"/>
                      </a:lnTo>
                      <a:lnTo>
                        <a:pt x="316" y="14"/>
                      </a:lnTo>
                      <a:lnTo>
                        <a:pt x="330" y="14"/>
                      </a:lnTo>
                      <a:lnTo>
                        <a:pt x="341" y="12"/>
                      </a:lnTo>
                      <a:lnTo>
                        <a:pt x="355" y="11"/>
                      </a:lnTo>
                      <a:lnTo>
                        <a:pt x="366" y="10"/>
                      </a:lnTo>
                      <a:lnTo>
                        <a:pt x="377" y="8"/>
                      </a:lnTo>
                      <a:lnTo>
                        <a:pt x="388" y="7"/>
                      </a:lnTo>
                      <a:lnTo>
                        <a:pt x="413" y="4"/>
                      </a:lnTo>
                      <a:lnTo>
                        <a:pt x="427" y="3"/>
                      </a:lnTo>
                      <a:lnTo>
                        <a:pt x="444" y="1"/>
                      </a:lnTo>
                      <a:lnTo>
                        <a:pt x="460" y="1"/>
                      </a:lnTo>
                      <a:lnTo>
                        <a:pt x="480" y="1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1"/>
                      </a:lnTo>
                      <a:lnTo>
                        <a:pt x="591" y="1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4"/>
                      </a:lnTo>
                      <a:lnTo>
                        <a:pt x="677" y="7"/>
                      </a:lnTo>
                      <a:lnTo>
                        <a:pt x="682" y="8"/>
                      </a:lnTo>
                      <a:lnTo>
                        <a:pt x="690" y="8"/>
                      </a:lnTo>
                      <a:lnTo>
                        <a:pt x="696" y="10"/>
                      </a:lnTo>
                      <a:lnTo>
                        <a:pt x="702" y="10"/>
                      </a:lnTo>
                      <a:lnTo>
                        <a:pt x="710" y="11"/>
                      </a:lnTo>
                      <a:lnTo>
                        <a:pt x="715" y="11"/>
                      </a:lnTo>
                      <a:lnTo>
                        <a:pt x="721" y="12"/>
                      </a:lnTo>
                      <a:lnTo>
                        <a:pt x="729" y="12"/>
                      </a:lnTo>
                      <a:lnTo>
                        <a:pt x="735" y="14"/>
                      </a:lnTo>
                      <a:lnTo>
                        <a:pt x="743" y="14"/>
                      </a:lnTo>
                      <a:lnTo>
                        <a:pt x="749" y="15"/>
                      </a:lnTo>
                      <a:lnTo>
                        <a:pt x="757" y="15"/>
                      </a:lnTo>
                      <a:lnTo>
                        <a:pt x="763" y="15"/>
                      </a:lnTo>
                      <a:lnTo>
                        <a:pt x="771" y="17"/>
                      </a:lnTo>
                      <a:lnTo>
                        <a:pt x="776" y="17"/>
                      </a:lnTo>
                      <a:lnTo>
                        <a:pt x="785" y="18"/>
                      </a:lnTo>
                      <a:lnTo>
                        <a:pt x="790" y="18"/>
                      </a:lnTo>
                      <a:lnTo>
                        <a:pt x="799" y="19"/>
                      </a:lnTo>
                      <a:lnTo>
                        <a:pt x="804" y="19"/>
                      </a:lnTo>
                      <a:lnTo>
                        <a:pt x="812" y="19"/>
                      </a:lnTo>
                      <a:lnTo>
                        <a:pt x="818" y="21"/>
                      </a:lnTo>
                      <a:lnTo>
                        <a:pt x="826" y="22"/>
                      </a:lnTo>
                      <a:lnTo>
                        <a:pt x="832" y="22"/>
                      </a:lnTo>
                      <a:lnTo>
                        <a:pt x="840" y="22"/>
                      </a:lnTo>
                      <a:lnTo>
                        <a:pt x="846" y="24"/>
                      </a:lnTo>
                      <a:lnTo>
                        <a:pt x="854" y="24"/>
                      </a:lnTo>
                      <a:lnTo>
                        <a:pt x="860" y="24"/>
                      </a:lnTo>
                      <a:lnTo>
                        <a:pt x="865" y="25"/>
                      </a:lnTo>
                      <a:lnTo>
                        <a:pt x="873" y="25"/>
                      </a:lnTo>
                      <a:lnTo>
                        <a:pt x="879" y="26"/>
                      </a:lnTo>
                      <a:lnTo>
                        <a:pt x="885" y="26"/>
                      </a:lnTo>
                      <a:lnTo>
                        <a:pt x="893" y="26"/>
                      </a:lnTo>
                      <a:lnTo>
                        <a:pt x="898" y="28"/>
                      </a:lnTo>
                      <a:lnTo>
                        <a:pt x="915" y="28"/>
                      </a:lnTo>
                      <a:lnTo>
                        <a:pt x="929" y="29"/>
                      </a:lnTo>
                      <a:lnTo>
                        <a:pt x="946" y="30"/>
                      </a:lnTo>
                      <a:lnTo>
                        <a:pt x="959" y="30"/>
                      </a:lnTo>
                      <a:lnTo>
                        <a:pt x="976" y="33"/>
                      </a:lnTo>
                      <a:lnTo>
                        <a:pt x="993" y="35"/>
                      </a:lnTo>
                      <a:lnTo>
                        <a:pt x="1007" y="37"/>
                      </a:lnTo>
                      <a:lnTo>
                        <a:pt x="1023" y="40"/>
                      </a:lnTo>
                      <a:lnTo>
                        <a:pt x="1037" y="43"/>
                      </a:lnTo>
                      <a:lnTo>
                        <a:pt x="1062" y="50"/>
                      </a:lnTo>
                      <a:lnTo>
                        <a:pt x="1054" y="50"/>
                      </a:lnTo>
                      <a:lnTo>
                        <a:pt x="1045" y="50"/>
                      </a:lnTo>
                      <a:lnTo>
                        <a:pt x="1037" y="51"/>
                      </a:lnTo>
                      <a:lnTo>
                        <a:pt x="1026" y="51"/>
                      </a:lnTo>
                      <a:lnTo>
                        <a:pt x="1015" y="51"/>
                      </a:lnTo>
                      <a:lnTo>
                        <a:pt x="1007" y="53"/>
                      </a:lnTo>
                      <a:lnTo>
                        <a:pt x="995" y="53"/>
                      </a:lnTo>
                      <a:lnTo>
                        <a:pt x="987" y="54"/>
                      </a:lnTo>
                      <a:lnTo>
                        <a:pt x="976" y="54"/>
                      </a:lnTo>
                      <a:lnTo>
                        <a:pt x="965" y="55"/>
                      </a:lnTo>
                      <a:lnTo>
                        <a:pt x="957" y="55"/>
                      </a:lnTo>
                      <a:lnTo>
                        <a:pt x="946" y="57"/>
                      </a:lnTo>
                      <a:lnTo>
                        <a:pt x="937" y="58"/>
                      </a:lnTo>
                      <a:lnTo>
                        <a:pt x="926" y="58"/>
                      </a:lnTo>
                      <a:lnTo>
                        <a:pt x="918" y="60"/>
                      </a:lnTo>
                      <a:lnTo>
                        <a:pt x="907" y="60"/>
                      </a:lnTo>
                      <a:lnTo>
                        <a:pt x="898" y="61"/>
                      </a:lnTo>
                      <a:lnTo>
                        <a:pt x="879" y="64"/>
                      </a:lnTo>
                      <a:lnTo>
                        <a:pt x="879" y="62"/>
                      </a:lnTo>
                      <a:lnTo>
                        <a:pt x="871" y="64"/>
                      </a:lnTo>
                      <a:lnTo>
                        <a:pt x="862" y="64"/>
                      </a:lnTo>
                      <a:lnTo>
                        <a:pt x="854" y="64"/>
                      </a:lnTo>
                      <a:lnTo>
                        <a:pt x="843" y="65"/>
                      </a:lnTo>
                      <a:lnTo>
                        <a:pt x="835" y="65"/>
                      </a:lnTo>
                      <a:lnTo>
                        <a:pt x="826" y="66"/>
                      </a:lnTo>
                      <a:lnTo>
                        <a:pt x="815" y="66"/>
                      </a:lnTo>
                      <a:lnTo>
                        <a:pt x="807" y="66"/>
                      </a:lnTo>
                      <a:lnTo>
                        <a:pt x="799" y="66"/>
                      </a:lnTo>
                      <a:lnTo>
                        <a:pt x="787" y="68"/>
                      </a:lnTo>
                      <a:lnTo>
                        <a:pt x="779" y="68"/>
                      </a:lnTo>
                      <a:lnTo>
                        <a:pt x="771" y="68"/>
                      </a:lnTo>
                      <a:lnTo>
                        <a:pt x="760" y="68"/>
                      </a:lnTo>
                      <a:lnTo>
                        <a:pt x="751" y="69"/>
                      </a:lnTo>
                      <a:lnTo>
                        <a:pt x="740" y="69"/>
                      </a:lnTo>
                      <a:lnTo>
                        <a:pt x="732" y="69"/>
                      </a:lnTo>
                      <a:lnTo>
                        <a:pt x="721" y="71"/>
                      </a:lnTo>
                      <a:lnTo>
                        <a:pt x="713" y="71"/>
                      </a:lnTo>
                      <a:lnTo>
                        <a:pt x="702" y="71"/>
                      </a:lnTo>
                      <a:lnTo>
                        <a:pt x="693" y="71"/>
                      </a:lnTo>
                      <a:lnTo>
                        <a:pt x="682" y="71"/>
                      </a:lnTo>
                      <a:lnTo>
                        <a:pt x="674" y="71"/>
                      </a:lnTo>
                      <a:lnTo>
                        <a:pt x="663" y="72"/>
                      </a:lnTo>
                      <a:lnTo>
                        <a:pt x="654" y="72"/>
                      </a:lnTo>
                      <a:lnTo>
                        <a:pt x="646" y="72"/>
                      </a:lnTo>
                      <a:lnTo>
                        <a:pt x="638" y="72"/>
                      </a:lnTo>
                      <a:lnTo>
                        <a:pt x="627" y="72"/>
                      </a:lnTo>
                      <a:lnTo>
                        <a:pt x="618" y="72"/>
                      </a:lnTo>
                      <a:lnTo>
                        <a:pt x="610" y="72"/>
                      </a:lnTo>
                      <a:lnTo>
                        <a:pt x="591" y="72"/>
                      </a:lnTo>
                      <a:lnTo>
                        <a:pt x="574" y="72"/>
                      </a:lnTo>
                      <a:lnTo>
                        <a:pt x="557" y="72"/>
                      </a:lnTo>
                      <a:lnTo>
                        <a:pt x="541" y="72"/>
                      </a:lnTo>
                      <a:lnTo>
                        <a:pt x="524" y="72"/>
                      </a:lnTo>
                      <a:lnTo>
                        <a:pt x="505" y="72"/>
                      </a:lnTo>
                      <a:lnTo>
                        <a:pt x="488" y="71"/>
                      </a:lnTo>
                      <a:lnTo>
                        <a:pt x="469" y="71"/>
                      </a:lnTo>
                      <a:lnTo>
                        <a:pt x="449" y="71"/>
                      </a:lnTo>
                      <a:lnTo>
                        <a:pt x="433" y="69"/>
                      </a:lnTo>
                      <a:lnTo>
                        <a:pt x="413" y="68"/>
                      </a:lnTo>
                      <a:lnTo>
                        <a:pt x="394" y="68"/>
                      </a:lnTo>
                      <a:lnTo>
                        <a:pt x="374" y="68"/>
                      </a:lnTo>
                      <a:lnTo>
                        <a:pt x="355" y="66"/>
                      </a:lnTo>
                      <a:lnTo>
                        <a:pt x="336" y="65"/>
                      </a:lnTo>
                      <a:lnTo>
                        <a:pt x="316" y="64"/>
                      </a:lnTo>
                      <a:lnTo>
                        <a:pt x="297" y="64"/>
                      </a:lnTo>
                      <a:lnTo>
                        <a:pt x="277" y="62"/>
                      </a:lnTo>
                      <a:lnTo>
                        <a:pt x="258" y="61"/>
                      </a:lnTo>
                      <a:lnTo>
                        <a:pt x="238" y="60"/>
                      </a:lnTo>
                      <a:lnTo>
                        <a:pt x="219" y="58"/>
                      </a:lnTo>
                      <a:lnTo>
                        <a:pt x="202" y="58"/>
                      </a:lnTo>
                      <a:lnTo>
                        <a:pt x="183" y="55"/>
                      </a:lnTo>
                      <a:lnTo>
                        <a:pt x="164" y="55"/>
                      </a:lnTo>
                      <a:lnTo>
                        <a:pt x="144" y="54"/>
                      </a:lnTo>
                      <a:lnTo>
                        <a:pt x="125" y="51"/>
                      </a:lnTo>
                      <a:lnTo>
                        <a:pt x="108" y="51"/>
                      </a:lnTo>
                      <a:lnTo>
                        <a:pt x="92" y="50"/>
                      </a:lnTo>
                      <a:lnTo>
                        <a:pt x="72" y="47"/>
                      </a:lnTo>
                      <a:lnTo>
                        <a:pt x="55" y="46"/>
                      </a:lnTo>
                      <a:lnTo>
                        <a:pt x="39" y="44"/>
                      </a:lnTo>
                      <a:lnTo>
                        <a:pt x="0" y="42"/>
                      </a:lnTo>
                      <a:lnTo>
                        <a:pt x="0" y="40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0" name="Freeform 166"/>
                <p:cNvSpPr>
                  <a:spLocks/>
                </p:cNvSpPr>
                <p:nvPr/>
              </p:nvSpPr>
              <p:spPr bwMode="auto">
                <a:xfrm>
                  <a:off x="2847" y="3386"/>
                  <a:ext cx="987" cy="79"/>
                </a:xfrm>
                <a:custGeom>
                  <a:avLst/>
                  <a:gdLst>
                    <a:gd name="T0" fmla="*/ 78 w 987"/>
                    <a:gd name="T1" fmla="*/ 25 h 79"/>
                    <a:gd name="T2" fmla="*/ 114 w 987"/>
                    <a:gd name="T3" fmla="*/ 33 h 79"/>
                    <a:gd name="T4" fmla="*/ 150 w 987"/>
                    <a:gd name="T5" fmla="*/ 40 h 79"/>
                    <a:gd name="T6" fmla="*/ 189 w 987"/>
                    <a:gd name="T7" fmla="*/ 47 h 79"/>
                    <a:gd name="T8" fmla="*/ 231 w 987"/>
                    <a:gd name="T9" fmla="*/ 53 h 79"/>
                    <a:gd name="T10" fmla="*/ 272 w 987"/>
                    <a:gd name="T11" fmla="*/ 57 h 79"/>
                    <a:gd name="T12" fmla="*/ 317 w 987"/>
                    <a:gd name="T13" fmla="*/ 63 h 79"/>
                    <a:gd name="T14" fmla="*/ 358 w 987"/>
                    <a:gd name="T15" fmla="*/ 67 h 79"/>
                    <a:gd name="T16" fmla="*/ 406 w 987"/>
                    <a:gd name="T17" fmla="*/ 70 h 79"/>
                    <a:gd name="T18" fmla="*/ 450 w 987"/>
                    <a:gd name="T19" fmla="*/ 73 h 79"/>
                    <a:gd name="T20" fmla="*/ 497 w 987"/>
                    <a:gd name="T21" fmla="*/ 75 h 79"/>
                    <a:gd name="T22" fmla="*/ 542 w 987"/>
                    <a:gd name="T23" fmla="*/ 77 h 79"/>
                    <a:gd name="T24" fmla="*/ 589 w 987"/>
                    <a:gd name="T25" fmla="*/ 77 h 79"/>
                    <a:gd name="T26" fmla="*/ 636 w 987"/>
                    <a:gd name="T27" fmla="*/ 78 h 79"/>
                    <a:gd name="T28" fmla="*/ 680 w 987"/>
                    <a:gd name="T29" fmla="*/ 78 h 79"/>
                    <a:gd name="T30" fmla="*/ 725 w 987"/>
                    <a:gd name="T31" fmla="*/ 77 h 79"/>
                    <a:gd name="T32" fmla="*/ 769 w 987"/>
                    <a:gd name="T33" fmla="*/ 75 h 79"/>
                    <a:gd name="T34" fmla="*/ 814 w 987"/>
                    <a:gd name="T35" fmla="*/ 74 h 79"/>
                    <a:gd name="T36" fmla="*/ 858 w 987"/>
                    <a:gd name="T37" fmla="*/ 71 h 79"/>
                    <a:gd name="T38" fmla="*/ 900 w 987"/>
                    <a:gd name="T39" fmla="*/ 68 h 79"/>
                    <a:gd name="T40" fmla="*/ 986 w 987"/>
                    <a:gd name="T41" fmla="*/ 60 h 79"/>
                    <a:gd name="T42" fmla="*/ 964 w 987"/>
                    <a:gd name="T43" fmla="*/ 57 h 79"/>
                    <a:gd name="T44" fmla="*/ 917 w 987"/>
                    <a:gd name="T45" fmla="*/ 51 h 79"/>
                    <a:gd name="T46" fmla="*/ 867 w 987"/>
                    <a:gd name="T47" fmla="*/ 44 h 79"/>
                    <a:gd name="T48" fmla="*/ 817 w 987"/>
                    <a:gd name="T49" fmla="*/ 37 h 79"/>
                    <a:gd name="T50" fmla="*/ 764 w 987"/>
                    <a:gd name="T51" fmla="*/ 30 h 79"/>
                    <a:gd name="T52" fmla="*/ 708 w 987"/>
                    <a:gd name="T53" fmla="*/ 25 h 79"/>
                    <a:gd name="T54" fmla="*/ 655 w 987"/>
                    <a:gd name="T55" fmla="*/ 19 h 79"/>
                    <a:gd name="T56" fmla="*/ 600 w 987"/>
                    <a:gd name="T57" fmla="*/ 15 h 79"/>
                    <a:gd name="T58" fmla="*/ 547 w 987"/>
                    <a:gd name="T59" fmla="*/ 11 h 79"/>
                    <a:gd name="T60" fmla="*/ 492 w 987"/>
                    <a:gd name="T61" fmla="*/ 8 h 79"/>
                    <a:gd name="T62" fmla="*/ 439 w 987"/>
                    <a:gd name="T63" fmla="*/ 5 h 79"/>
                    <a:gd name="T64" fmla="*/ 386 w 987"/>
                    <a:gd name="T65" fmla="*/ 3 h 79"/>
                    <a:gd name="T66" fmla="*/ 336 w 987"/>
                    <a:gd name="T67" fmla="*/ 1 h 79"/>
                    <a:gd name="T68" fmla="*/ 286 w 987"/>
                    <a:gd name="T69" fmla="*/ 0 h 79"/>
                    <a:gd name="T70" fmla="*/ 269 w 987"/>
                    <a:gd name="T71" fmla="*/ 1 h 79"/>
                    <a:gd name="T72" fmla="*/ 253 w 987"/>
                    <a:gd name="T73" fmla="*/ 3 h 79"/>
                    <a:gd name="T74" fmla="*/ 236 w 987"/>
                    <a:gd name="T75" fmla="*/ 4 h 79"/>
                    <a:gd name="T76" fmla="*/ 217 w 987"/>
                    <a:gd name="T77" fmla="*/ 4 h 79"/>
                    <a:gd name="T78" fmla="*/ 197 w 987"/>
                    <a:gd name="T79" fmla="*/ 5 h 79"/>
                    <a:gd name="T80" fmla="*/ 178 w 987"/>
                    <a:gd name="T81" fmla="*/ 5 h 79"/>
                    <a:gd name="T82" fmla="*/ 158 w 987"/>
                    <a:gd name="T83" fmla="*/ 7 h 79"/>
                    <a:gd name="T84" fmla="*/ 139 w 987"/>
                    <a:gd name="T85" fmla="*/ 7 h 79"/>
                    <a:gd name="T86" fmla="*/ 122 w 987"/>
                    <a:gd name="T87" fmla="*/ 8 h 79"/>
                    <a:gd name="T88" fmla="*/ 103 w 987"/>
                    <a:gd name="T89" fmla="*/ 8 h 79"/>
                    <a:gd name="T90" fmla="*/ 83 w 987"/>
                    <a:gd name="T91" fmla="*/ 8 h 79"/>
                    <a:gd name="T92" fmla="*/ 64 w 987"/>
                    <a:gd name="T93" fmla="*/ 10 h 79"/>
                    <a:gd name="T94" fmla="*/ 47 w 987"/>
                    <a:gd name="T95" fmla="*/ 10 h 79"/>
                    <a:gd name="T96" fmla="*/ 28 w 987"/>
                    <a:gd name="T97" fmla="*/ 10 h 79"/>
                    <a:gd name="T98" fmla="*/ 0 w 987"/>
                    <a:gd name="T99" fmla="*/ 10 h 7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79">
                      <a:moveTo>
                        <a:pt x="61" y="21"/>
                      </a:moveTo>
                      <a:lnTo>
                        <a:pt x="78" y="25"/>
                      </a:lnTo>
                      <a:lnTo>
                        <a:pt x="94" y="29"/>
                      </a:lnTo>
                      <a:lnTo>
                        <a:pt x="114" y="33"/>
                      </a:lnTo>
                      <a:lnTo>
                        <a:pt x="131" y="37"/>
                      </a:lnTo>
                      <a:lnTo>
                        <a:pt x="150" y="40"/>
                      </a:lnTo>
                      <a:lnTo>
                        <a:pt x="169" y="42"/>
                      </a:lnTo>
                      <a:lnTo>
                        <a:pt x="189" y="47"/>
                      </a:lnTo>
                      <a:lnTo>
                        <a:pt x="208" y="49"/>
                      </a:lnTo>
                      <a:lnTo>
                        <a:pt x="231" y="53"/>
                      </a:lnTo>
                      <a:lnTo>
                        <a:pt x="250" y="55"/>
                      </a:lnTo>
                      <a:lnTo>
                        <a:pt x="272" y="57"/>
                      </a:lnTo>
                      <a:lnTo>
                        <a:pt x="294" y="60"/>
                      </a:lnTo>
                      <a:lnTo>
                        <a:pt x="317" y="63"/>
                      </a:lnTo>
                      <a:lnTo>
                        <a:pt x="339" y="64"/>
                      </a:lnTo>
                      <a:lnTo>
                        <a:pt x="358" y="67"/>
                      </a:lnTo>
                      <a:lnTo>
                        <a:pt x="381" y="68"/>
                      </a:lnTo>
                      <a:lnTo>
                        <a:pt x="406" y="70"/>
                      </a:lnTo>
                      <a:lnTo>
                        <a:pt x="428" y="71"/>
                      </a:lnTo>
                      <a:lnTo>
                        <a:pt x="450" y="73"/>
                      </a:lnTo>
                      <a:lnTo>
                        <a:pt x="472" y="74"/>
                      </a:lnTo>
                      <a:lnTo>
                        <a:pt x="497" y="75"/>
                      </a:lnTo>
                      <a:lnTo>
                        <a:pt x="519" y="75"/>
                      </a:lnTo>
                      <a:lnTo>
                        <a:pt x="542" y="77"/>
                      </a:lnTo>
                      <a:lnTo>
                        <a:pt x="567" y="77"/>
                      </a:lnTo>
                      <a:lnTo>
                        <a:pt x="589" y="77"/>
                      </a:lnTo>
                      <a:lnTo>
                        <a:pt x="611" y="78"/>
                      </a:lnTo>
                      <a:lnTo>
                        <a:pt x="636" y="78"/>
                      </a:lnTo>
                      <a:lnTo>
                        <a:pt x="658" y="78"/>
                      </a:lnTo>
                      <a:lnTo>
                        <a:pt x="680" y="78"/>
                      </a:lnTo>
                      <a:lnTo>
                        <a:pt x="703" y="77"/>
                      </a:lnTo>
                      <a:lnTo>
                        <a:pt x="725" y="77"/>
                      </a:lnTo>
                      <a:lnTo>
                        <a:pt x="747" y="77"/>
                      </a:lnTo>
                      <a:lnTo>
                        <a:pt x="769" y="75"/>
                      </a:lnTo>
                      <a:lnTo>
                        <a:pt x="792" y="74"/>
                      </a:lnTo>
                      <a:lnTo>
                        <a:pt x="814" y="74"/>
                      </a:lnTo>
                      <a:lnTo>
                        <a:pt x="836" y="73"/>
                      </a:lnTo>
                      <a:lnTo>
                        <a:pt x="858" y="71"/>
                      </a:lnTo>
                      <a:lnTo>
                        <a:pt x="878" y="70"/>
                      </a:lnTo>
                      <a:lnTo>
                        <a:pt x="900" y="68"/>
                      </a:lnTo>
                      <a:lnTo>
                        <a:pt x="919" y="67"/>
                      </a:lnTo>
                      <a:lnTo>
                        <a:pt x="986" y="60"/>
                      </a:lnTo>
                      <a:lnTo>
                        <a:pt x="986" y="62"/>
                      </a:lnTo>
                      <a:lnTo>
                        <a:pt x="964" y="57"/>
                      </a:lnTo>
                      <a:lnTo>
                        <a:pt x="942" y="53"/>
                      </a:lnTo>
                      <a:lnTo>
                        <a:pt x="917" y="51"/>
                      </a:lnTo>
                      <a:lnTo>
                        <a:pt x="892" y="47"/>
                      </a:lnTo>
                      <a:lnTo>
                        <a:pt x="867" y="44"/>
                      </a:lnTo>
                      <a:lnTo>
                        <a:pt x="842" y="40"/>
                      </a:lnTo>
                      <a:lnTo>
                        <a:pt x="817" y="37"/>
                      </a:lnTo>
                      <a:lnTo>
                        <a:pt x="792" y="33"/>
                      </a:lnTo>
                      <a:lnTo>
                        <a:pt x="764" y="30"/>
                      </a:lnTo>
                      <a:lnTo>
                        <a:pt x="736" y="27"/>
                      </a:lnTo>
                      <a:lnTo>
                        <a:pt x="708" y="25"/>
                      </a:lnTo>
                      <a:lnTo>
                        <a:pt x="683" y="22"/>
                      </a:lnTo>
                      <a:lnTo>
                        <a:pt x="655" y="19"/>
                      </a:lnTo>
                      <a:lnTo>
                        <a:pt x="628" y="18"/>
                      </a:lnTo>
                      <a:lnTo>
                        <a:pt x="600" y="15"/>
                      </a:lnTo>
                      <a:lnTo>
                        <a:pt x="572" y="12"/>
                      </a:lnTo>
                      <a:lnTo>
                        <a:pt x="547" y="11"/>
                      </a:lnTo>
                      <a:lnTo>
                        <a:pt x="519" y="10"/>
                      </a:lnTo>
                      <a:lnTo>
                        <a:pt x="492" y="8"/>
                      </a:lnTo>
                      <a:lnTo>
                        <a:pt x="464" y="5"/>
                      </a:lnTo>
                      <a:lnTo>
                        <a:pt x="439" y="5"/>
                      </a:lnTo>
                      <a:lnTo>
                        <a:pt x="411" y="4"/>
                      </a:lnTo>
                      <a:lnTo>
                        <a:pt x="386" y="3"/>
                      </a:lnTo>
                      <a:lnTo>
                        <a:pt x="361" y="1"/>
                      </a:lnTo>
                      <a:lnTo>
                        <a:pt x="336" y="1"/>
                      </a:lnTo>
                      <a:lnTo>
                        <a:pt x="286" y="1"/>
                      </a:lnTo>
                      <a:lnTo>
                        <a:pt x="286" y="0"/>
                      </a:lnTo>
                      <a:lnTo>
                        <a:pt x="278" y="1"/>
                      </a:lnTo>
                      <a:lnTo>
                        <a:pt x="269" y="1"/>
                      </a:lnTo>
                      <a:lnTo>
                        <a:pt x="261" y="1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4"/>
                      </a:lnTo>
                      <a:lnTo>
                        <a:pt x="225" y="4"/>
                      </a:lnTo>
                      <a:lnTo>
                        <a:pt x="217" y="4"/>
                      </a:lnTo>
                      <a:lnTo>
                        <a:pt x="208" y="4"/>
                      </a:lnTo>
                      <a:lnTo>
                        <a:pt x="197" y="5"/>
                      </a:lnTo>
                      <a:lnTo>
                        <a:pt x="189" y="5"/>
                      </a:lnTo>
                      <a:lnTo>
                        <a:pt x="178" y="5"/>
                      </a:lnTo>
                      <a:lnTo>
                        <a:pt x="169" y="5"/>
                      </a:lnTo>
                      <a:lnTo>
                        <a:pt x="158" y="7"/>
                      </a:lnTo>
                      <a:lnTo>
                        <a:pt x="150" y="7"/>
                      </a:lnTo>
                      <a:lnTo>
                        <a:pt x="139" y="7"/>
                      </a:lnTo>
                      <a:lnTo>
                        <a:pt x="131" y="8"/>
                      </a:lnTo>
                      <a:lnTo>
                        <a:pt x="122" y="8"/>
                      </a:lnTo>
                      <a:lnTo>
                        <a:pt x="111" y="8"/>
                      </a:lnTo>
                      <a:lnTo>
                        <a:pt x="103" y="8"/>
                      </a:lnTo>
                      <a:lnTo>
                        <a:pt x="94" y="8"/>
                      </a:lnTo>
                      <a:lnTo>
                        <a:pt x="83" y="8"/>
                      </a:lnTo>
                      <a:lnTo>
                        <a:pt x="75" y="10"/>
                      </a:lnTo>
                      <a:lnTo>
                        <a:pt x="64" y="10"/>
                      </a:lnTo>
                      <a:lnTo>
                        <a:pt x="56" y="10"/>
                      </a:lnTo>
                      <a:lnTo>
                        <a:pt x="47" y="10"/>
                      </a:lnTo>
                      <a:lnTo>
                        <a:pt x="39" y="10"/>
                      </a:lnTo>
                      <a:lnTo>
                        <a:pt x="28" y="10"/>
                      </a:lnTo>
                      <a:lnTo>
                        <a:pt x="19" y="10"/>
                      </a:lnTo>
                      <a:lnTo>
                        <a:pt x="0" y="10"/>
                      </a:lnTo>
                      <a:lnTo>
                        <a:pt x="61" y="2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1" name="Freeform 167"/>
                <p:cNvSpPr>
                  <a:spLocks/>
                </p:cNvSpPr>
                <p:nvPr/>
              </p:nvSpPr>
              <p:spPr bwMode="auto">
                <a:xfrm>
                  <a:off x="3191" y="3309"/>
                  <a:ext cx="450" cy="43"/>
                </a:xfrm>
                <a:custGeom>
                  <a:avLst/>
                  <a:gdLst>
                    <a:gd name="T0" fmla="*/ 16 w 450"/>
                    <a:gd name="T1" fmla="*/ 11 h 43"/>
                    <a:gd name="T2" fmla="*/ 40 w 450"/>
                    <a:gd name="T3" fmla="*/ 10 h 43"/>
                    <a:gd name="T4" fmla="*/ 66 w 450"/>
                    <a:gd name="T5" fmla="*/ 11 h 43"/>
                    <a:gd name="T6" fmla="*/ 91 w 450"/>
                    <a:gd name="T7" fmla="*/ 12 h 43"/>
                    <a:gd name="T8" fmla="*/ 115 w 450"/>
                    <a:gd name="T9" fmla="*/ 14 h 43"/>
                    <a:gd name="T10" fmla="*/ 141 w 450"/>
                    <a:gd name="T11" fmla="*/ 18 h 43"/>
                    <a:gd name="T12" fmla="*/ 155 w 450"/>
                    <a:gd name="T13" fmla="*/ 21 h 43"/>
                    <a:gd name="T14" fmla="*/ 172 w 450"/>
                    <a:gd name="T15" fmla="*/ 23 h 43"/>
                    <a:gd name="T16" fmla="*/ 189 w 450"/>
                    <a:gd name="T17" fmla="*/ 26 h 43"/>
                    <a:gd name="T18" fmla="*/ 204 w 450"/>
                    <a:gd name="T19" fmla="*/ 28 h 43"/>
                    <a:gd name="T20" fmla="*/ 220 w 450"/>
                    <a:gd name="T21" fmla="*/ 29 h 43"/>
                    <a:gd name="T22" fmla="*/ 239 w 450"/>
                    <a:gd name="T23" fmla="*/ 31 h 43"/>
                    <a:gd name="T24" fmla="*/ 254 w 450"/>
                    <a:gd name="T25" fmla="*/ 32 h 43"/>
                    <a:gd name="T26" fmla="*/ 267 w 450"/>
                    <a:gd name="T27" fmla="*/ 34 h 43"/>
                    <a:gd name="T28" fmla="*/ 281 w 450"/>
                    <a:gd name="T29" fmla="*/ 37 h 43"/>
                    <a:gd name="T30" fmla="*/ 298 w 450"/>
                    <a:gd name="T31" fmla="*/ 41 h 43"/>
                    <a:gd name="T32" fmla="*/ 320 w 450"/>
                    <a:gd name="T33" fmla="*/ 42 h 43"/>
                    <a:gd name="T34" fmla="*/ 344 w 450"/>
                    <a:gd name="T35" fmla="*/ 42 h 43"/>
                    <a:gd name="T36" fmla="*/ 369 w 450"/>
                    <a:gd name="T37" fmla="*/ 41 h 43"/>
                    <a:gd name="T38" fmla="*/ 392 w 450"/>
                    <a:gd name="T39" fmla="*/ 39 h 43"/>
                    <a:gd name="T40" fmla="*/ 414 w 450"/>
                    <a:gd name="T41" fmla="*/ 35 h 43"/>
                    <a:gd name="T42" fmla="*/ 427 w 450"/>
                    <a:gd name="T43" fmla="*/ 32 h 43"/>
                    <a:gd name="T44" fmla="*/ 446 w 450"/>
                    <a:gd name="T45" fmla="*/ 31 h 43"/>
                    <a:gd name="T46" fmla="*/ 449 w 450"/>
                    <a:gd name="T47" fmla="*/ 30 h 43"/>
                    <a:gd name="T48" fmla="*/ 448 w 450"/>
                    <a:gd name="T49" fmla="*/ 28 h 43"/>
                    <a:gd name="T50" fmla="*/ 440 w 450"/>
                    <a:gd name="T51" fmla="*/ 25 h 43"/>
                    <a:gd name="T52" fmla="*/ 417 w 450"/>
                    <a:gd name="T53" fmla="*/ 18 h 43"/>
                    <a:gd name="T54" fmla="*/ 392 w 450"/>
                    <a:gd name="T55" fmla="*/ 13 h 43"/>
                    <a:gd name="T56" fmla="*/ 366 w 450"/>
                    <a:gd name="T57" fmla="*/ 8 h 43"/>
                    <a:gd name="T58" fmla="*/ 342 w 450"/>
                    <a:gd name="T59" fmla="*/ 5 h 43"/>
                    <a:gd name="T60" fmla="*/ 320 w 450"/>
                    <a:gd name="T61" fmla="*/ 3 h 43"/>
                    <a:gd name="T62" fmla="*/ 303 w 450"/>
                    <a:gd name="T63" fmla="*/ 2 h 43"/>
                    <a:gd name="T64" fmla="*/ 285 w 450"/>
                    <a:gd name="T65" fmla="*/ 1 h 43"/>
                    <a:gd name="T66" fmla="*/ 265 w 450"/>
                    <a:gd name="T67" fmla="*/ 0 h 43"/>
                    <a:gd name="T68" fmla="*/ 247 w 450"/>
                    <a:gd name="T69" fmla="*/ 0 h 43"/>
                    <a:gd name="T70" fmla="*/ 229 w 450"/>
                    <a:gd name="T71" fmla="*/ 0 h 43"/>
                    <a:gd name="T72" fmla="*/ 206 w 450"/>
                    <a:gd name="T73" fmla="*/ 1 h 43"/>
                    <a:gd name="T74" fmla="*/ 194 w 450"/>
                    <a:gd name="T75" fmla="*/ 2 h 43"/>
                    <a:gd name="T76" fmla="*/ 181 w 450"/>
                    <a:gd name="T77" fmla="*/ 4 h 43"/>
                    <a:gd name="T78" fmla="*/ 168 w 450"/>
                    <a:gd name="T79" fmla="*/ 5 h 43"/>
                    <a:gd name="T80" fmla="*/ 154 w 450"/>
                    <a:gd name="T81" fmla="*/ 6 h 43"/>
                    <a:gd name="T82" fmla="*/ 141 w 450"/>
                    <a:gd name="T83" fmla="*/ 6 h 43"/>
                    <a:gd name="T84" fmla="*/ 122 w 450"/>
                    <a:gd name="T85" fmla="*/ 5 h 43"/>
                    <a:gd name="T86" fmla="*/ 101 w 450"/>
                    <a:gd name="T87" fmla="*/ 3 h 43"/>
                    <a:gd name="T88" fmla="*/ 78 w 450"/>
                    <a:gd name="T89" fmla="*/ 1 h 43"/>
                    <a:gd name="T90" fmla="*/ 54 w 450"/>
                    <a:gd name="T91" fmla="*/ 0 h 43"/>
                    <a:gd name="T92" fmla="*/ 32 w 450"/>
                    <a:gd name="T93" fmla="*/ 0 h 43"/>
                    <a:gd name="T94" fmla="*/ 3 w 450"/>
                    <a:gd name="T95" fmla="*/ 1 h 43"/>
                    <a:gd name="T96" fmla="*/ 5 w 450"/>
                    <a:gd name="T97" fmla="*/ 3 h 43"/>
                    <a:gd name="T98" fmla="*/ 5 w 450"/>
                    <a:gd name="T99" fmla="*/ 6 h 43"/>
                    <a:gd name="T100" fmla="*/ 4 w 450"/>
                    <a:gd name="T101" fmla="*/ 9 h 43"/>
                    <a:gd name="T102" fmla="*/ 3 w 450"/>
                    <a:gd name="T103" fmla="*/ 11 h 4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450" h="43">
                      <a:moveTo>
                        <a:pt x="0" y="12"/>
                      </a:moveTo>
                      <a:lnTo>
                        <a:pt x="8" y="11"/>
                      </a:lnTo>
                      <a:lnTo>
                        <a:pt x="16" y="11"/>
                      </a:lnTo>
                      <a:lnTo>
                        <a:pt x="23" y="11"/>
                      </a:lnTo>
                      <a:lnTo>
                        <a:pt x="31" y="10"/>
                      </a:lnTo>
                      <a:lnTo>
                        <a:pt x="40" y="10"/>
                      </a:lnTo>
                      <a:lnTo>
                        <a:pt x="48" y="10"/>
                      </a:lnTo>
                      <a:lnTo>
                        <a:pt x="57" y="10"/>
                      </a:lnTo>
                      <a:lnTo>
                        <a:pt x="66" y="11"/>
                      </a:lnTo>
                      <a:lnTo>
                        <a:pt x="74" y="11"/>
                      </a:lnTo>
                      <a:lnTo>
                        <a:pt x="83" y="11"/>
                      </a:lnTo>
                      <a:lnTo>
                        <a:pt x="91" y="12"/>
                      </a:lnTo>
                      <a:lnTo>
                        <a:pt x="100" y="12"/>
                      </a:lnTo>
                      <a:lnTo>
                        <a:pt x="107" y="13"/>
                      </a:lnTo>
                      <a:lnTo>
                        <a:pt x="115" y="14"/>
                      </a:lnTo>
                      <a:lnTo>
                        <a:pt x="131" y="17"/>
                      </a:lnTo>
                      <a:lnTo>
                        <a:pt x="136" y="18"/>
                      </a:lnTo>
                      <a:lnTo>
                        <a:pt x="141" y="18"/>
                      </a:lnTo>
                      <a:lnTo>
                        <a:pt x="146" y="20"/>
                      </a:lnTo>
                      <a:lnTo>
                        <a:pt x="150" y="20"/>
                      </a:lnTo>
                      <a:lnTo>
                        <a:pt x="155" y="21"/>
                      </a:lnTo>
                      <a:lnTo>
                        <a:pt x="162" y="21"/>
                      </a:lnTo>
                      <a:lnTo>
                        <a:pt x="167" y="22"/>
                      </a:lnTo>
                      <a:lnTo>
                        <a:pt x="172" y="23"/>
                      </a:lnTo>
                      <a:lnTo>
                        <a:pt x="177" y="24"/>
                      </a:lnTo>
                      <a:lnTo>
                        <a:pt x="182" y="25"/>
                      </a:lnTo>
                      <a:lnTo>
                        <a:pt x="189" y="26"/>
                      </a:lnTo>
                      <a:lnTo>
                        <a:pt x="194" y="26"/>
                      </a:lnTo>
                      <a:lnTo>
                        <a:pt x="199" y="27"/>
                      </a:lnTo>
                      <a:lnTo>
                        <a:pt x="204" y="28"/>
                      </a:lnTo>
                      <a:lnTo>
                        <a:pt x="210" y="28"/>
                      </a:lnTo>
                      <a:lnTo>
                        <a:pt x="215" y="29"/>
                      </a:lnTo>
                      <a:lnTo>
                        <a:pt x="220" y="29"/>
                      </a:lnTo>
                      <a:lnTo>
                        <a:pt x="232" y="30"/>
                      </a:lnTo>
                      <a:lnTo>
                        <a:pt x="235" y="30"/>
                      </a:lnTo>
                      <a:lnTo>
                        <a:pt x="239" y="31"/>
                      </a:lnTo>
                      <a:lnTo>
                        <a:pt x="245" y="31"/>
                      </a:lnTo>
                      <a:lnTo>
                        <a:pt x="248" y="32"/>
                      </a:lnTo>
                      <a:lnTo>
                        <a:pt x="254" y="32"/>
                      </a:lnTo>
                      <a:lnTo>
                        <a:pt x="257" y="33"/>
                      </a:lnTo>
                      <a:lnTo>
                        <a:pt x="263" y="34"/>
                      </a:lnTo>
                      <a:lnTo>
                        <a:pt x="267" y="34"/>
                      </a:lnTo>
                      <a:lnTo>
                        <a:pt x="272" y="35"/>
                      </a:lnTo>
                      <a:lnTo>
                        <a:pt x="276" y="36"/>
                      </a:lnTo>
                      <a:lnTo>
                        <a:pt x="281" y="37"/>
                      </a:lnTo>
                      <a:lnTo>
                        <a:pt x="285" y="38"/>
                      </a:lnTo>
                      <a:lnTo>
                        <a:pt x="289" y="39"/>
                      </a:lnTo>
                      <a:lnTo>
                        <a:pt x="298" y="41"/>
                      </a:lnTo>
                      <a:lnTo>
                        <a:pt x="304" y="41"/>
                      </a:lnTo>
                      <a:lnTo>
                        <a:pt x="312" y="41"/>
                      </a:lnTo>
                      <a:lnTo>
                        <a:pt x="320" y="42"/>
                      </a:lnTo>
                      <a:lnTo>
                        <a:pt x="327" y="42"/>
                      </a:lnTo>
                      <a:lnTo>
                        <a:pt x="335" y="42"/>
                      </a:lnTo>
                      <a:lnTo>
                        <a:pt x="344" y="42"/>
                      </a:lnTo>
                      <a:lnTo>
                        <a:pt x="352" y="42"/>
                      </a:lnTo>
                      <a:lnTo>
                        <a:pt x="360" y="41"/>
                      </a:lnTo>
                      <a:lnTo>
                        <a:pt x="369" y="41"/>
                      </a:lnTo>
                      <a:lnTo>
                        <a:pt x="377" y="40"/>
                      </a:lnTo>
                      <a:lnTo>
                        <a:pt x="384" y="40"/>
                      </a:lnTo>
                      <a:lnTo>
                        <a:pt x="392" y="39"/>
                      </a:lnTo>
                      <a:lnTo>
                        <a:pt x="400" y="38"/>
                      </a:lnTo>
                      <a:lnTo>
                        <a:pt x="414" y="36"/>
                      </a:lnTo>
                      <a:lnTo>
                        <a:pt x="414" y="35"/>
                      </a:lnTo>
                      <a:lnTo>
                        <a:pt x="418" y="34"/>
                      </a:lnTo>
                      <a:lnTo>
                        <a:pt x="423" y="33"/>
                      </a:lnTo>
                      <a:lnTo>
                        <a:pt x="427" y="32"/>
                      </a:lnTo>
                      <a:lnTo>
                        <a:pt x="432" y="32"/>
                      </a:lnTo>
                      <a:lnTo>
                        <a:pt x="437" y="31"/>
                      </a:lnTo>
                      <a:lnTo>
                        <a:pt x="446" y="31"/>
                      </a:lnTo>
                      <a:lnTo>
                        <a:pt x="448" y="31"/>
                      </a:lnTo>
                      <a:lnTo>
                        <a:pt x="448" y="30"/>
                      </a:lnTo>
                      <a:lnTo>
                        <a:pt x="449" y="30"/>
                      </a:lnTo>
                      <a:lnTo>
                        <a:pt x="449" y="29"/>
                      </a:lnTo>
                      <a:lnTo>
                        <a:pt x="449" y="28"/>
                      </a:lnTo>
                      <a:lnTo>
                        <a:pt x="448" y="28"/>
                      </a:lnTo>
                      <a:lnTo>
                        <a:pt x="448" y="27"/>
                      </a:lnTo>
                      <a:lnTo>
                        <a:pt x="446" y="27"/>
                      </a:lnTo>
                      <a:lnTo>
                        <a:pt x="440" y="25"/>
                      </a:lnTo>
                      <a:lnTo>
                        <a:pt x="432" y="22"/>
                      </a:lnTo>
                      <a:lnTo>
                        <a:pt x="424" y="21"/>
                      </a:lnTo>
                      <a:lnTo>
                        <a:pt x="417" y="18"/>
                      </a:lnTo>
                      <a:lnTo>
                        <a:pt x="409" y="17"/>
                      </a:lnTo>
                      <a:lnTo>
                        <a:pt x="401" y="15"/>
                      </a:lnTo>
                      <a:lnTo>
                        <a:pt x="392" y="13"/>
                      </a:lnTo>
                      <a:lnTo>
                        <a:pt x="383" y="11"/>
                      </a:lnTo>
                      <a:lnTo>
                        <a:pt x="375" y="10"/>
                      </a:lnTo>
                      <a:lnTo>
                        <a:pt x="366" y="8"/>
                      </a:lnTo>
                      <a:lnTo>
                        <a:pt x="358" y="7"/>
                      </a:lnTo>
                      <a:lnTo>
                        <a:pt x="349" y="6"/>
                      </a:lnTo>
                      <a:lnTo>
                        <a:pt x="342" y="5"/>
                      </a:lnTo>
                      <a:lnTo>
                        <a:pt x="325" y="3"/>
                      </a:lnTo>
                      <a:lnTo>
                        <a:pt x="325" y="4"/>
                      </a:lnTo>
                      <a:lnTo>
                        <a:pt x="320" y="3"/>
                      </a:lnTo>
                      <a:lnTo>
                        <a:pt x="314" y="3"/>
                      </a:lnTo>
                      <a:lnTo>
                        <a:pt x="308" y="2"/>
                      </a:lnTo>
                      <a:lnTo>
                        <a:pt x="303" y="2"/>
                      </a:lnTo>
                      <a:lnTo>
                        <a:pt x="296" y="2"/>
                      </a:lnTo>
                      <a:lnTo>
                        <a:pt x="291" y="1"/>
                      </a:lnTo>
                      <a:lnTo>
                        <a:pt x="285" y="1"/>
                      </a:lnTo>
                      <a:lnTo>
                        <a:pt x="278" y="0"/>
                      </a:lnTo>
                      <a:lnTo>
                        <a:pt x="272" y="0"/>
                      </a:lnTo>
                      <a:lnTo>
                        <a:pt x="265" y="0"/>
                      </a:lnTo>
                      <a:lnTo>
                        <a:pt x="259" y="0"/>
                      </a:lnTo>
                      <a:lnTo>
                        <a:pt x="254" y="0"/>
                      </a:lnTo>
                      <a:lnTo>
                        <a:pt x="247" y="0"/>
                      </a:lnTo>
                      <a:lnTo>
                        <a:pt x="241" y="0"/>
                      </a:lnTo>
                      <a:lnTo>
                        <a:pt x="234" y="0"/>
                      </a:lnTo>
                      <a:lnTo>
                        <a:pt x="229" y="0"/>
                      </a:lnTo>
                      <a:lnTo>
                        <a:pt x="223" y="0"/>
                      </a:lnTo>
                      <a:lnTo>
                        <a:pt x="217" y="1"/>
                      </a:lnTo>
                      <a:lnTo>
                        <a:pt x="206" y="1"/>
                      </a:lnTo>
                      <a:lnTo>
                        <a:pt x="202" y="2"/>
                      </a:lnTo>
                      <a:lnTo>
                        <a:pt x="198" y="2"/>
                      </a:lnTo>
                      <a:lnTo>
                        <a:pt x="194" y="2"/>
                      </a:lnTo>
                      <a:lnTo>
                        <a:pt x="189" y="3"/>
                      </a:lnTo>
                      <a:lnTo>
                        <a:pt x="185" y="3"/>
                      </a:lnTo>
                      <a:lnTo>
                        <a:pt x="181" y="4"/>
                      </a:lnTo>
                      <a:lnTo>
                        <a:pt x="176" y="4"/>
                      </a:lnTo>
                      <a:lnTo>
                        <a:pt x="172" y="5"/>
                      </a:lnTo>
                      <a:lnTo>
                        <a:pt x="168" y="5"/>
                      </a:lnTo>
                      <a:lnTo>
                        <a:pt x="163" y="5"/>
                      </a:lnTo>
                      <a:lnTo>
                        <a:pt x="158" y="5"/>
                      </a:lnTo>
                      <a:lnTo>
                        <a:pt x="154" y="6"/>
                      </a:lnTo>
                      <a:lnTo>
                        <a:pt x="150" y="6"/>
                      </a:lnTo>
                      <a:lnTo>
                        <a:pt x="145" y="6"/>
                      </a:lnTo>
                      <a:lnTo>
                        <a:pt x="141" y="6"/>
                      </a:lnTo>
                      <a:lnTo>
                        <a:pt x="137" y="6"/>
                      </a:lnTo>
                      <a:lnTo>
                        <a:pt x="128" y="6"/>
                      </a:lnTo>
                      <a:lnTo>
                        <a:pt x="122" y="5"/>
                      </a:lnTo>
                      <a:lnTo>
                        <a:pt x="114" y="5"/>
                      </a:lnTo>
                      <a:lnTo>
                        <a:pt x="107" y="3"/>
                      </a:lnTo>
                      <a:lnTo>
                        <a:pt x="101" y="3"/>
                      </a:lnTo>
                      <a:lnTo>
                        <a:pt x="93" y="2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0" y="0"/>
                      </a:lnTo>
                      <a:lnTo>
                        <a:pt x="62" y="0"/>
                      </a:lnTo>
                      <a:lnTo>
                        <a:pt x="54" y="0"/>
                      </a:lnTo>
                      <a:lnTo>
                        <a:pt x="47" y="0"/>
                      </a:lnTo>
                      <a:lnTo>
                        <a:pt x="40" y="0"/>
                      </a:lnTo>
                      <a:lnTo>
                        <a:pt x="32" y="0"/>
                      </a:lnTo>
                      <a:lnTo>
                        <a:pt x="25" y="0"/>
                      </a:lnTo>
                      <a:lnTo>
                        <a:pt x="18" y="0"/>
                      </a:lnTo>
                      <a:lnTo>
                        <a:pt x="3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5" y="8"/>
                      </a:lnTo>
                      <a:lnTo>
                        <a:pt x="4" y="9"/>
                      </a:lnTo>
                      <a:lnTo>
                        <a:pt x="4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1" y="11"/>
                      </a:lnTo>
                      <a:lnTo>
                        <a:pt x="0" y="1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2" name="Freeform 168"/>
                <p:cNvSpPr>
                  <a:spLocks/>
                </p:cNvSpPr>
                <p:nvPr/>
              </p:nvSpPr>
              <p:spPr bwMode="auto">
                <a:xfrm>
                  <a:off x="4453" y="3305"/>
                  <a:ext cx="924" cy="59"/>
                </a:xfrm>
                <a:custGeom>
                  <a:avLst/>
                  <a:gdLst>
                    <a:gd name="T0" fmla="*/ 14 w 924"/>
                    <a:gd name="T1" fmla="*/ 36 h 59"/>
                    <a:gd name="T2" fmla="*/ 55 w 924"/>
                    <a:gd name="T3" fmla="*/ 45 h 59"/>
                    <a:gd name="T4" fmla="*/ 103 w 924"/>
                    <a:gd name="T5" fmla="*/ 49 h 59"/>
                    <a:gd name="T6" fmla="*/ 164 w 924"/>
                    <a:gd name="T7" fmla="*/ 51 h 59"/>
                    <a:gd name="T8" fmla="*/ 363 w 924"/>
                    <a:gd name="T9" fmla="*/ 49 h 59"/>
                    <a:gd name="T10" fmla="*/ 383 w 924"/>
                    <a:gd name="T11" fmla="*/ 49 h 59"/>
                    <a:gd name="T12" fmla="*/ 405 w 924"/>
                    <a:gd name="T13" fmla="*/ 49 h 59"/>
                    <a:gd name="T14" fmla="*/ 424 w 924"/>
                    <a:gd name="T15" fmla="*/ 49 h 59"/>
                    <a:gd name="T16" fmla="*/ 443 w 924"/>
                    <a:gd name="T17" fmla="*/ 49 h 59"/>
                    <a:gd name="T18" fmla="*/ 466 w 924"/>
                    <a:gd name="T19" fmla="*/ 49 h 59"/>
                    <a:gd name="T20" fmla="*/ 485 w 924"/>
                    <a:gd name="T21" fmla="*/ 49 h 59"/>
                    <a:gd name="T22" fmla="*/ 507 w 924"/>
                    <a:gd name="T23" fmla="*/ 50 h 59"/>
                    <a:gd name="T24" fmla="*/ 527 w 924"/>
                    <a:gd name="T25" fmla="*/ 50 h 59"/>
                    <a:gd name="T26" fmla="*/ 546 w 924"/>
                    <a:gd name="T27" fmla="*/ 51 h 59"/>
                    <a:gd name="T28" fmla="*/ 571 w 924"/>
                    <a:gd name="T29" fmla="*/ 51 h 59"/>
                    <a:gd name="T30" fmla="*/ 593 w 924"/>
                    <a:gd name="T31" fmla="*/ 55 h 59"/>
                    <a:gd name="T32" fmla="*/ 615 w 924"/>
                    <a:gd name="T33" fmla="*/ 57 h 59"/>
                    <a:gd name="T34" fmla="*/ 640 w 924"/>
                    <a:gd name="T35" fmla="*/ 58 h 59"/>
                    <a:gd name="T36" fmla="*/ 665 w 924"/>
                    <a:gd name="T37" fmla="*/ 57 h 59"/>
                    <a:gd name="T38" fmla="*/ 790 w 924"/>
                    <a:gd name="T39" fmla="*/ 50 h 59"/>
                    <a:gd name="T40" fmla="*/ 823 w 924"/>
                    <a:gd name="T41" fmla="*/ 47 h 59"/>
                    <a:gd name="T42" fmla="*/ 859 w 924"/>
                    <a:gd name="T43" fmla="*/ 43 h 59"/>
                    <a:gd name="T44" fmla="*/ 893 w 924"/>
                    <a:gd name="T45" fmla="*/ 38 h 59"/>
                    <a:gd name="T46" fmla="*/ 906 w 924"/>
                    <a:gd name="T47" fmla="*/ 31 h 59"/>
                    <a:gd name="T48" fmla="*/ 854 w 924"/>
                    <a:gd name="T49" fmla="*/ 31 h 59"/>
                    <a:gd name="T50" fmla="*/ 801 w 924"/>
                    <a:gd name="T51" fmla="*/ 28 h 59"/>
                    <a:gd name="T52" fmla="*/ 743 w 924"/>
                    <a:gd name="T53" fmla="*/ 26 h 59"/>
                    <a:gd name="T54" fmla="*/ 687 w 924"/>
                    <a:gd name="T55" fmla="*/ 23 h 59"/>
                    <a:gd name="T56" fmla="*/ 629 w 924"/>
                    <a:gd name="T57" fmla="*/ 19 h 59"/>
                    <a:gd name="T58" fmla="*/ 577 w 924"/>
                    <a:gd name="T59" fmla="*/ 13 h 59"/>
                    <a:gd name="T60" fmla="*/ 504 w 924"/>
                    <a:gd name="T61" fmla="*/ 5 h 59"/>
                    <a:gd name="T62" fmla="*/ 455 w 924"/>
                    <a:gd name="T63" fmla="*/ 3 h 59"/>
                    <a:gd name="T64" fmla="*/ 402 w 924"/>
                    <a:gd name="T65" fmla="*/ 0 h 59"/>
                    <a:gd name="T66" fmla="*/ 346 w 924"/>
                    <a:gd name="T67" fmla="*/ 0 h 59"/>
                    <a:gd name="T68" fmla="*/ 291 w 924"/>
                    <a:gd name="T69" fmla="*/ 3 h 59"/>
                    <a:gd name="T70" fmla="*/ 222 w 924"/>
                    <a:gd name="T71" fmla="*/ 7 h 59"/>
                    <a:gd name="T72" fmla="*/ 188 w 924"/>
                    <a:gd name="T73" fmla="*/ 8 h 59"/>
                    <a:gd name="T74" fmla="*/ 155 w 924"/>
                    <a:gd name="T75" fmla="*/ 12 h 59"/>
                    <a:gd name="T76" fmla="*/ 119 w 924"/>
                    <a:gd name="T77" fmla="*/ 15 h 59"/>
                    <a:gd name="T78" fmla="*/ 83 w 924"/>
                    <a:gd name="T79" fmla="*/ 19 h 59"/>
                    <a:gd name="T80" fmla="*/ 50 w 924"/>
                    <a:gd name="T81" fmla="*/ 24 h 59"/>
                    <a:gd name="T82" fmla="*/ 6 w 924"/>
                    <a:gd name="T83" fmla="*/ 31 h 59"/>
                    <a:gd name="T84" fmla="*/ 0 w 924"/>
                    <a:gd name="T85" fmla="*/ 32 h 59"/>
                    <a:gd name="T86" fmla="*/ 0 w 924"/>
                    <a:gd name="T87" fmla="*/ 34 h 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924" h="59">
                      <a:moveTo>
                        <a:pt x="8" y="36"/>
                      </a:moveTo>
                      <a:lnTo>
                        <a:pt x="0" y="35"/>
                      </a:lnTo>
                      <a:lnTo>
                        <a:pt x="14" y="36"/>
                      </a:lnTo>
                      <a:lnTo>
                        <a:pt x="28" y="39"/>
                      </a:lnTo>
                      <a:lnTo>
                        <a:pt x="42" y="42"/>
                      </a:lnTo>
                      <a:lnTo>
                        <a:pt x="55" y="45"/>
                      </a:lnTo>
                      <a:lnTo>
                        <a:pt x="72" y="46"/>
                      </a:lnTo>
                      <a:lnTo>
                        <a:pt x="86" y="47"/>
                      </a:lnTo>
                      <a:lnTo>
                        <a:pt x="103" y="49"/>
                      </a:lnTo>
                      <a:lnTo>
                        <a:pt x="119" y="49"/>
                      </a:lnTo>
                      <a:lnTo>
                        <a:pt x="133" y="50"/>
                      </a:lnTo>
                      <a:lnTo>
                        <a:pt x="164" y="51"/>
                      </a:lnTo>
                      <a:lnTo>
                        <a:pt x="352" y="49"/>
                      </a:lnTo>
                      <a:lnTo>
                        <a:pt x="360" y="49"/>
                      </a:lnTo>
                      <a:lnTo>
                        <a:pt x="363" y="49"/>
                      </a:lnTo>
                      <a:lnTo>
                        <a:pt x="371" y="49"/>
                      </a:lnTo>
                      <a:lnTo>
                        <a:pt x="377" y="49"/>
                      </a:lnTo>
                      <a:lnTo>
                        <a:pt x="383" y="49"/>
                      </a:lnTo>
                      <a:lnTo>
                        <a:pt x="391" y="49"/>
                      </a:lnTo>
                      <a:lnTo>
                        <a:pt x="396" y="49"/>
                      </a:lnTo>
                      <a:lnTo>
                        <a:pt x="405" y="49"/>
                      </a:lnTo>
                      <a:lnTo>
                        <a:pt x="410" y="49"/>
                      </a:lnTo>
                      <a:lnTo>
                        <a:pt x="416" y="49"/>
                      </a:lnTo>
                      <a:lnTo>
                        <a:pt x="424" y="49"/>
                      </a:lnTo>
                      <a:lnTo>
                        <a:pt x="430" y="49"/>
                      </a:lnTo>
                      <a:lnTo>
                        <a:pt x="438" y="49"/>
                      </a:lnTo>
                      <a:lnTo>
                        <a:pt x="443" y="49"/>
                      </a:lnTo>
                      <a:lnTo>
                        <a:pt x="452" y="49"/>
                      </a:lnTo>
                      <a:lnTo>
                        <a:pt x="457" y="49"/>
                      </a:lnTo>
                      <a:lnTo>
                        <a:pt x="466" y="49"/>
                      </a:lnTo>
                      <a:lnTo>
                        <a:pt x="471" y="49"/>
                      </a:lnTo>
                      <a:lnTo>
                        <a:pt x="480" y="49"/>
                      </a:lnTo>
                      <a:lnTo>
                        <a:pt x="485" y="49"/>
                      </a:lnTo>
                      <a:lnTo>
                        <a:pt x="493" y="49"/>
                      </a:lnTo>
                      <a:lnTo>
                        <a:pt x="499" y="49"/>
                      </a:lnTo>
                      <a:lnTo>
                        <a:pt x="507" y="50"/>
                      </a:lnTo>
                      <a:lnTo>
                        <a:pt x="513" y="50"/>
                      </a:lnTo>
                      <a:lnTo>
                        <a:pt x="518" y="50"/>
                      </a:lnTo>
                      <a:lnTo>
                        <a:pt x="527" y="50"/>
                      </a:lnTo>
                      <a:lnTo>
                        <a:pt x="532" y="50"/>
                      </a:lnTo>
                      <a:lnTo>
                        <a:pt x="540" y="50"/>
                      </a:lnTo>
                      <a:lnTo>
                        <a:pt x="546" y="51"/>
                      </a:lnTo>
                      <a:lnTo>
                        <a:pt x="552" y="51"/>
                      </a:lnTo>
                      <a:lnTo>
                        <a:pt x="557" y="51"/>
                      </a:lnTo>
                      <a:lnTo>
                        <a:pt x="571" y="51"/>
                      </a:lnTo>
                      <a:lnTo>
                        <a:pt x="579" y="53"/>
                      </a:lnTo>
                      <a:lnTo>
                        <a:pt x="585" y="54"/>
                      </a:lnTo>
                      <a:lnTo>
                        <a:pt x="593" y="55"/>
                      </a:lnTo>
                      <a:lnTo>
                        <a:pt x="599" y="57"/>
                      </a:lnTo>
                      <a:lnTo>
                        <a:pt x="607" y="57"/>
                      </a:lnTo>
                      <a:lnTo>
                        <a:pt x="615" y="57"/>
                      </a:lnTo>
                      <a:lnTo>
                        <a:pt x="624" y="57"/>
                      </a:lnTo>
                      <a:lnTo>
                        <a:pt x="632" y="58"/>
                      </a:lnTo>
                      <a:lnTo>
                        <a:pt x="640" y="58"/>
                      </a:lnTo>
                      <a:lnTo>
                        <a:pt x="649" y="58"/>
                      </a:lnTo>
                      <a:lnTo>
                        <a:pt x="657" y="57"/>
                      </a:lnTo>
                      <a:lnTo>
                        <a:pt x="665" y="57"/>
                      </a:lnTo>
                      <a:lnTo>
                        <a:pt x="671" y="57"/>
                      </a:lnTo>
                      <a:lnTo>
                        <a:pt x="687" y="55"/>
                      </a:lnTo>
                      <a:lnTo>
                        <a:pt x="790" y="50"/>
                      </a:lnTo>
                      <a:lnTo>
                        <a:pt x="801" y="49"/>
                      </a:lnTo>
                      <a:lnTo>
                        <a:pt x="812" y="49"/>
                      </a:lnTo>
                      <a:lnTo>
                        <a:pt x="823" y="47"/>
                      </a:lnTo>
                      <a:lnTo>
                        <a:pt x="834" y="46"/>
                      </a:lnTo>
                      <a:lnTo>
                        <a:pt x="845" y="45"/>
                      </a:lnTo>
                      <a:lnTo>
                        <a:pt x="859" y="43"/>
                      </a:lnTo>
                      <a:lnTo>
                        <a:pt x="870" y="40"/>
                      </a:lnTo>
                      <a:lnTo>
                        <a:pt x="881" y="39"/>
                      </a:lnTo>
                      <a:lnTo>
                        <a:pt x="893" y="38"/>
                      </a:lnTo>
                      <a:lnTo>
                        <a:pt x="904" y="35"/>
                      </a:lnTo>
                      <a:lnTo>
                        <a:pt x="923" y="31"/>
                      </a:lnTo>
                      <a:lnTo>
                        <a:pt x="906" y="31"/>
                      </a:lnTo>
                      <a:lnTo>
                        <a:pt x="890" y="31"/>
                      </a:lnTo>
                      <a:lnTo>
                        <a:pt x="873" y="31"/>
                      </a:lnTo>
                      <a:lnTo>
                        <a:pt x="854" y="31"/>
                      </a:lnTo>
                      <a:lnTo>
                        <a:pt x="837" y="30"/>
                      </a:lnTo>
                      <a:lnTo>
                        <a:pt x="818" y="30"/>
                      </a:lnTo>
                      <a:lnTo>
                        <a:pt x="801" y="28"/>
                      </a:lnTo>
                      <a:lnTo>
                        <a:pt x="782" y="28"/>
                      </a:lnTo>
                      <a:lnTo>
                        <a:pt x="762" y="27"/>
                      </a:lnTo>
                      <a:lnTo>
                        <a:pt x="743" y="26"/>
                      </a:lnTo>
                      <a:lnTo>
                        <a:pt x="723" y="24"/>
                      </a:lnTo>
                      <a:lnTo>
                        <a:pt x="707" y="24"/>
                      </a:lnTo>
                      <a:lnTo>
                        <a:pt x="687" y="23"/>
                      </a:lnTo>
                      <a:lnTo>
                        <a:pt x="668" y="20"/>
                      </a:lnTo>
                      <a:lnTo>
                        <a:pt x="649" y="20"/>
                      </a:lnTo>
                      <a:lnTo>
                        <a:pt x="629" y="19"/>
                      </a:lnTo>
                      <a:lnTo>
                        <a:pt x="613" y="16"/>
                      </a:lnTo>
                      <a:lnTo>
                        <a:pt x="593" y="15"/>
                      </a:lnTo>
                      <a:lnTo>
                        <a:pt x="577" y="13"/>
                      </a:lnTo>
                      <a:lnTo>
                        <a:pt x="557" y="11"/>
                      </a:lnTo>
                      <a:lnTo>
                        <a:pt x="540" y="9"/>
                      </a:lnTo>
                      <a:lnTo>
                        <a:pt x="504" y="5"/>
                      </a:lnTo>
                      <a:lnTo>
                        <a:pt x="488" y="4"/>
                      </a:lnTo>
                      <a:lnTo>
                        <a:pt x="474" y="3"/>
                      </a:lnTo>
                      <a:lnTo>
                        <a:pt x="455" y="3"/>
                      </a:lnTo>
                      <a:lnTo>
                        <a:pt x="438" y="1"/>
                      </a:lnTo>
                      <a:lnTo>
                        <a:pt x="419" y="1"/>
                      </a:lnTo>
                      <a:lnTo>
                        <a:pt x="402" y="0"/>
                      </a:lnTo>
                      <a:lnTo>
                        <a:pt x="383" y="0"/>
                      </a:lnTo>
                      <a:lnTo>
                        <a:pt x="363" y="0"/>
                      </a:lnTo>
                      <a:lnTo>
                        <a:pt x="346" y="0"/>
                      </a:lnTo>
                      <a:lnTo>
                        <a:pt x="327" y="0"/>
                      </a:lnTo>
                      <a:lnTo>
                        <a:pt x="308" y="1"/>
                      </a:lnTo>
                      <a:lnTo>
                        <a:pt x="291" y="3"/>
                      </a:lnTo>
                      <a:lnTo>
                        <a:pt x="274" y="3"/>
                      </a:lnTo>
                      <a:lnTo>
                        <a:pt x="255" y="4"/>
                      </a:lnTo>
                      <a:lnTo>
                        <a:pt x="222" y="7"/>
                      </a:lnTo>
                      <a:lnTo>
                        <a:pt x="211" y="7"/>
                      </a:lnTo>
                      <a:lnTo>
                        <a:pt x="200" y="8"/>
                      </a:lnTo>
                      <a:lnTo>
                        <a:pt x="188" y="8"/>
                      </a:lnTo>
                      <a:lnTo>
                        <a:pt x="177" y="9"/>
                      </a:lnTo>
                      <a:lnTo>
                        <a:pt x="166" y="11"/>
                      </a:lnTo>
                      <a:lnTo>
                        <a:pt x="155" y="12"/>
                      </a:lnTo>
                      <a:lnTo>
                        <a:pt x="144" y="12"/>
                      </a:lnTo>
                      <a:lnTo>
                        <a:pt x="133" y="13"/>
                      </a:lnTo>
                      <a:lnTo>
                        <a:pt x="119" y="15"/>
                      </a:lnTo>
                      <a:lnTo>
                        <a:pt x="108" y="16"/>
                      </a:lnTo>
                      <a:lnTo>
                        <a:pt x="97" y="19"/>
                      </a:lnTo>
                      <a:lnTo>
                        <a:pt x="83" y="19"/>
                      </a:lnTo>
                      <a:lnTo>
                        <a:pt x="72" y="20"/>
                      </a:lnTo>
                      <a:lnTo>
                        <a:pt x="61" y="23"/>
                      </a:lnTo>
                      <a:lnTo>
                        <a:pt x="50" y="24"/>
                      </a:lnTo>
                      <a:lnTo>
                        <a:pt x="39" y="26"/>
                      </a:lnTo>
                      <a:lnTo>
                        <a:pt x="28" y="27"/>
                      </a:lnTo>
                      <a:lnTo>
                        <a:pt x="6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0" y="32"/>
                      </a:lnTo>
                      <a:lnTo>
                        <a:pt x="0" y="34"/>
                      </a:lnTo>
                      <a:lnTo>
                        <a:pt x="3" y="34"/>
                      </a:lnTo>
                      <a:lnTo>
                        <a:pt x="0" y="34"/>
                      </a:lnTo>
                      <a:lnTo>
                        <a:pt x="8" y="3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3" name="Freeform 169"/>
                <p:cNvSpPr>
                  <a:spLocks/>
                </p:cNvSpPr>
                <p:nvPr/>
              </p:nvSpPr>
              <p:spPr bwMode="auto">
                <a:xfrm>
                  <a:off x="3263" y="3331"/>
                  <a:ext cx="105" cy="19"/>
                </a:xfrm>
                <a:custGeom>
                  <a:avLst/>
                  <a:gdLst>
                    <a:gd name="T0" fmla="*/ 16 w 105"/>
                    <a:gd name="T1" fmla="*/ 2 h 19"/>
                    <a:gd name="T2" fmla="*/ 14 w 105"/>
                    <a:gd name="T3" fmla="*/ 2 h 19"/>
                    <a:gd name="T4" fmla="*/ 11 w 105"/>
                    <a:gd name="T5" fmla="*/ 2 h 19"/>
                    <a:gd name="T6" fmla="*/ 11 w 105"/>
                    <a:gd name="T7" fmla="*/ 3 h 19"/>
                    <a:gd name="T8" fmla="*/ 8 w 105"/>
                    <a:gd name="T9" fmla="*/ 3 h 19"/>
                    <a:gd name="T10" fmla="*/ 5 w 105"/>
                    <a:gd name="T11" fmla="*/ 3 h 19"/>
                    <a:gd name="T12" fmla="*/ 5 w 105"/>
                    <a:gd name="T13" fmla="*/ 5 h 19"/>
                    <a:gd name="T14" fmla="*/ 3 w 105"/>
                    <a:gd name="T15" fmla="*/ 5 h 19"/>
                    <a:gd name="T16" fmla="*/ 3 w 105"/>
                    <a:gd name="T17" fmla="*/ 7 h 19"/>
                    <a:gd name="T18" fmla="*/ 0 w 105"/>
                    <a:gd name="T19" fmla="*/ 7 h 19"/>
                    <a:gd name="T20" fmla="*/ 0 w 105"/>
                    <a:gd name="T21" fmla="*/ 8 h 19"/>
                    <a:gd name="T22" fmla="*/ 3 w 105"/>
                    <a:gd name="T23" fmla="*/ 10 h 19"/>
                    <a:gd name="T24" fmla="*/ 0 w 105"/>
                    <a:gd name="T25" fmla="*/ 10 h 19"/>
                    <a:gd name="T26" fmla="*/ 0 w 105"/>
                    <a:gd name="T27" fmla="*/ 11 h 19"/>
                    <a:gd name="T28" fmla="*/ 3 w 105"/>
                    <a:gd name="T29" fmla="*/ 13 h 19"/>
                    <a:gd name="T30" fmla="*/ 3 w 105"/>
                    <a:gd name="T31" fmla="*/ 15 h 19"/>
                    <a:gd name="T32" fmla="*/ 5 w 105"/>
                    <a:gd name="T33" fmla="*/ 15 h 19"/>
                    <a:gd name="T34" fmla="*/ 5 w 105"/>
                    <a:gd name="T35" fmla="*/ 16 h 19"/>
                    <a:gd name="T36" fmla="*/ 8 w 105"/>
                    <a:gd name="T37" fmla="*/ 16 h 19"/>
                    <a:gd name="T38" fmla="*/ 11 w 105"/>
                    <a:gd name="T39" fmla="*/ 16 h 19"/>
                    <a:gd name="T40" fmla="*/ 16 w 105"/>
                    <a:gd name="T41" fmla="*/ 18 h 19"/>
                    <a:gd name="T42" fmla="*/ 25 w 105"/>
                    <a:gd name="T43" fmla="*/ 18 h 19"/>
                    <a:gd name="T44" fmla="*/ 33 w 105"/>
                    <a:gd name="T45" fmla="*/ 18 h 19"/>
                    <a:gd name="T46" fmla="*/ 41 w 105"/>
                    <a:gd name="T47" fmla="*/ 18 h 19"/>
                    <a:gd name="T48" fmla="*/ 47 w 105"/>
                    <a:gd name="T49" fmla="*/ 18 h 19"/>
                    <a:gd name="T50" fmla="*/ 55 w 105"/>
                    <a:gd name="T51" fmla="*/ 18 h 19"/>
                    <a:gd name="T52" fmla="*/ 66 w 105"/>
                    <a:gd name="T53" fmla="*/ 18 h 19"/>
                    <a:gd name="T54" fmla="*/ 71 w 105"/>
                    <a:gd name="T55" fmla="*/ 18 h 19"/>
                    <a:gd name="T56" fmla="*/ 79 w 105"/>
                    <a:gd name="T57" fmla="*/ 18 h 19"/>
                    <a:gd name="T58" fmla="*/ 96 w 105"/>
                    <a:gd name="T59" fmla="*/ 16 h 19"/>
                    <a:gd name="T60" fmla="*/ 99 w 105"/>
                    <a:gd name="T61" fmla="*/ 16 h 19"/>
                    <a:gd name="T62" fmla="*/ 99 w 105"/>
                    <a:gd name="T63" fmla="*/ 15 h 19"/>
                    <a:gd name="T64" fmla="*/ 101 w 105"/>
                    <a:gd name="T65" fmla="*/ 15 h 19"/>
                    <a:gd name="T66" fmla="*/ 101 w 105"/>
                    <a:gd name="T67" fmla="*/ 13 h 19"/>
                    <a:gd name="T68" fmla="*/ 104 w 105"/>
                    <a:gd name="T69" fmla="*/ 13 h 19"/>
                    <a:gd name="T70" fmla="*/ 104 w 105"/>
                    <a:gd name="T71" fmla="*/ 11 h 19"/>
                    <a:gd name="T72" fmla="*/ 104 w 105"/>
                    <a:gd name="T73" fmla="*/ 10 h 19"/>
                    <a:gd name="T74" fmla="*/ 104 w 105"/>
                    <a:gd name="T75" fmla="*/ 8 h 19"/>
                    <a:gd name="T76" fmla="*/ 104 w 105"/>
                    <a:gd name="T77" fmla="*/ 7 h 19"/>
                    <a:gd name="T78" fmla="*/ 104 w 105"/>
                    <a:gd name="T79" fmla="*/ 5 h 19"/>
                    <a:gd name="T80" fmla="*/ 101 w 105"/>
                    <a:gd name="T81" fmla="*/ 5 h 19"/>
                    <a:gd name="T82" fmla="*/ 101 w 105"/>
                    <a:gd name="T83" fmla="*/ 3 h 19"/>
                    <a:gd name="T84" fmla="*/ 99 w 105"/>
                    <a:gd name="T85" fmla="*/ 3 h 19"/>
                    <a:gd name="T86" fmla="*/ 96 w 105"/>
                    <a:gd name="T87" fmla="*/ 3 h 19"/>
                    <a:gd name="T88" fmla="*/ 85 w 105"/>
                    <a:gd name="T89" fmla="*/ 2 h 19"/>
                    <a:gd name="T90" fmla="*/ 74 w 105"/>
                    <a:gd name="T91" fmla="*/ 0 h 19"/>
                    <a:gd name="T92" fmla="*/ 63 w 105"/>
                    <a:gd name="T93" fmla="*/ 0 h 19"/>
                    <a:gd name="T94" fmla="*/ 52 w 105"/>
                    <a:gd name="T95" fmla="*/ 0 h 19"/>
                    <a:gd name="T96" fmla="*/ 38 w 105"/>
                    <a:gd name="T97" fmla="*/ 0 h 19"/>
                    <a:gd name="T98" fmla="*/ 16 w 105"/>
                    <a:gd name="T99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9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5" y="16"/>
                      </a:lnTo>
                      <a:lnTo>
                        <a:pt x="8" y="16"/>
                      </a:lnTo>
                      <a:lnTo>
                        <a:pt x="11" y="16"/>
                      </a:lnTo>
                      <a:lnTo>
                        <a:pt x="16" y="18"/>
                      </a:lnTo>
                      <a:lnTo>
                        <a:pt x="25" y="18"/>
                      </a:lnTo>
                      <a:lnTo>
                        <a:pt x="33" y="18"/>
                      </a:lnTo>
                      <a:lnTo>
                        <a:pt x="41" y="18"/>
                      </a:lnTo>
                      <a:lnTo>
                        <a:pt x="47" y="18"/>
                      </a:lnTo>
                      <a:lnTo>
                        <a:pt x="55" y="18"/>
                      </a:lnTo>
                      <a:lnTo>
                        <a:pt x="66" y="18"/>
                      </a:lnTo>
                      <a:lnTo>
                        <a:pt x="71" y="18"/>
                      </a:lnTo>
                      <a:lnTo>
                        <a:pt x="79" y="18"/>
                      </a:lnTo>
                      <a:lnTo>
                        <a:pt x="96" y="16"/>
                      </a:lnTo>
                      <a:lnTo>
                        <a:pt x="99" y="16"/>
                      </a:lnTo>
                      <a:lnTo>
                        <a:pt x="99" y="15"/>
                      </a:lnTo>
                      <a:lnTo>
                        <a:pt x="101" y="15"/>
                      </a:lnTo>
                      <a:lnTo>
                        <a:pt x="101" y="13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94" name="Freeform 170"/>
                <p:cNvSpPr>
                  <a:spLocks/>
                </p:cNvSpPr>
                <p:nvPr/>
              </p:nvSpPr>
              <p:spPr bwMode="auto">
                <a:xfrm>
                  <a:off x="2332" y="3397"/>
                  <a:ext cx="762" cy="89"/>
                </a:xfrm>
                <a:custGeom>
                  <a:avLst/>
                  <a:gdLst>
                    <a:gd name="T0" fmla="*/ 103 w 762"/>
                    <a:gd name="T1" fmla="*/ 8 h 89"/>
                    <a:gd name="T2" fmla="*/ 82 w 762"/>
                    <a:gd name="T3" fmla="*/ 8 h 89"/>
                    <a:gd name="T4" fmla="*/ 62 w 762"/>
                    <a:gd name="T5" fmla="*/ 16 h 89"/>
                    <a:gd name="T6" fmla="*/ 41 w 762"/>
                    <a:gd name="T7" fmla="*/ 16 h 89"/>
                    <a:gd name="T8" fmla="*/ 21 w 762"/>
                    <a:gd name="T9" fmla="*/ 16 h 89"/>
                    <a:gd name="T10" fmla="*/ 21 w 762"/>
                    <a:gd name="T11" fmla="*/ 24 h 89"/>
                    <a:gd name="T12" fmla="*/ 0 w 762"/>
                    <a:gd name="T13" fmla="*/ 24 h 89"/>
                    <a:gd name="T14" fmla="*/ 0 w 762"/>
                    <a:gd name="T15" fmla="*/ 32 h 89"/>
                    <a:gd name="T16" fmla="*/ 0 w 762"/>
                    <a:gd name="T17" fmla="*/ 40 h 89"/>
                    <a:gd name="T18" fmla="*/ 0 w 762"/>
                    <a:gd name="T19" fmla="*/ 48 h 89"/>
                    <a:gd name="T20" fmla="*/ 0 w 762"/>
                    <a:gd name="T21" fmla="*/ 56 h 89"/>
                    <a:gd name="T22" fmla="*/ 0 w 762"/>
                    <a:gd name="T23" fmla="*/ 64 h 89"/>
                    <a:gd name="T24" fmla="*/ 0 w 762"/>
                    <a:gd name="T25" fmla="*/ 72 h 89"/>
                    <a:gd name="T26" fmla="*/ 21 w 762"/>
                    <a:gd name="T27" fmla="*/ 80 h 89"/>
                    <a:gd name="T28" fmla="*/ 41 w 762"/>
                    <a:gd name="T29" fmla="*/ 80 h 89"/>
                    <a:gd name="T30" fmla="*/ 62 w 762"/>
                    <a:gd name="T31" fmla="*/ 80 h 89"/>
                    <a:gd name="T32" fmla="*/ 103 w 762"/>
                    <a:gd name="T33" fmla="*/ 88 h 89"/>
                    <a:gd name="T34" fmla="*/ 165 w 762"/>
                    <a:gd name="T35" fmla="*/ 88 h 89"/>
                    <a:gd name="T36" fmla="*/ 226 w 762"/>
                    <a:gd name="T37" fmla="*/ 88 h 89"/>
                    <a:gd name="T38" fmla="*/ 288 w 762"/>
                    <a:gd name="T39" fmla="*/ 88 h 89"/>
                    <a:gd name="T40" fmla="*/ 350 w 762"/>
                    <a:gd name="T41" fmla="*/ 88 h 89"/>
                    <a:gd name="T42" fmla="*/ 411 w 762"/>
                    <a:gd name="T43" fmla="*/ 88 h 89"/>
                    <a:gd name="T44" fmla="*/ 452 w 762"/>
                    <a:gd name="T45" fmla="*/ 88 h 89"/>
                    <a:gd name="T46" fmla="*/ 514 w 762"/>
                    <a:gd name="T47" fmla="*/ 88 h 89"/>
                    <a:gd name="T48" fmla="*/ 576 w 762"/>
                    <a:gd name="T49" fmla="*/ 88 h 89"/>
                    <a:gd name="T50" fmla="*/ 699 w 762"/>
                    <a:gd name="T51" fmla="*/ 80 h 89"/>
                    <a:gd name="T52" fmla="*/ 720 w 762"/>
                    <a:gd name="T53" fmla="*/ 80 h 89"/>
                    <a:gd name="T54" fmla="*/ 720 w 762"/>
                    <a:gd name="T55" fmla="*/ 72 h 89"/>
                    <a:gd name="T56" fmla="*/ 740 w 762"/>
                    <a:gd name="T57" fmla="*/ 72 h 89"/>
                    <a:gd name="T58" fmla="*/ 740 w 762"/>
                    <a:gd name="T59" fmla="*/ 64 h 89"/>
                    <a:gd name="T60" fmla="*/ 761 w 762"/>
                    <a:gd name="T61" fmla="*/ 64 h 89"/>
                    <a:gd name="T62" fmla="*/ 761 w 762"/>
                    <a:gd name="T63" fmla="*/ 56 h 89"/>
                    <a:gd name="T64" fmla="*/ 761 w 762"/>
                    <a:gd name="T65" fmla="*/ 48 h 89"/>
                    <a:gd name="T66" fmla="*/ 761 w 762"/>
                    <a:gd name="T67" fmla="*/ 40 h 89"/>
                    <a:gd name="T68" fmla="*/ 761 w 762"/>
                    <a:gd name="T69" fmla="*/ 32 h 89"/>
                    <a:gd name="T70" fmla="*/ 761 w 762"/>
                    <a:gd name="T71" fmla="*/ 24 h 89"/>
                    <a:gd name="T72" fmla="*/ 740 w 762"/>
                    <a:gd name="T73" fmla="*/ 24 h 89"/>
                    <a:gd name="T74" fmla="*/ 740 w 762"/>
                    <a:gd name="T75" fmla="*/ 16 h 89"/>
                    <a:gd name="T76" fmla="*/ 720 w 762"/>
                    <a:gd name="T77" fmla="*/ 16 h 89"/>
                    <a:gd name="T78" fmla="*/ 699 w 762"/>
                    <a:gd name="T79" fmla="*/ 16 h 89"/>
                    <a:gd name="T80" fmla="*/ 617 w 762"/>
                    <a:gd name="T81" fmla="*/ 8 h 89"/>
                    <a:gd name="T82" fmla="*/ 535 w 762"/>
                    <a:gd name="T83" fmla="*/ 8 h 89"/>
                    <a:gd name="T84" fmla="*/ 452 w 762"/>
                    <a:gd name="T85" fmla="*/ 0 h 89"/>
                    <a:gd name="T86" fmla="*/ 370 w 762"/>
                    <a:gd name="T87" fmla="*/ 0 h 89"/>
                    <a:gd name="T88" fmla="*/ 288 w 762"/>
                    <a:gd name="T89" fmla="*/ 0 h 89"/>
                    <a:gd name="T90" fmla="*/ 103 w 762"/>
                    <a:gd name="T91" fmla="*/ 8 h 89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762" h="89">
                      <a:moveTo>
                        <a:pt x="103" y="8"/>
                      </a:moveTo>
                      <a:lnTo>
                        <a:pt x="82" y="8"/>
                      </a:lnTo>
                      <a:lnTo>
                        <a:pt x="62" y="16"/>
                      </a:lnTo>
                      <a:lnTo>
                        <a:pt x="41" y="16"/>
                      </a:lnTo>
                      <a:lnTo>
                        <a:pt x="21" y="16"/>
                      </a:lnTo>
                      <a:lnTo>
                        <a:pt x="21" y="24"/>
                      </a:lnTo>
                      <a:lnTo>
                        <a:pt x="0" y="24"/>
                      </a:lnTo>
                      <a:lnTo>
                        <a:pt x="0" y="32"/>
                      </a:lnTo>
                      <a:lnTo>
                        <a:pt x="0" y="40"/>
                      </a:lnTo>
                      <a:lnTo>
                        <a:pt x="0" y="48"/>
                      </a:lnTo>
                      <a:lnTo>
                        <a:pt x="0" y="56"/>
                      </a:lnTo>
                      <a:lnTo>
                        <a:pt x="0" y="64"/>
                      </a:lnTo>
                      <a:lnTo>
                        <a:pt x="0" y="72"/>
                      </a:lnTo>
                      <a:lnTo>
                        <a:pt x="21" y="80"/>
                      </a:lnTo>
                      <a:lnTo>
                        <a:pt x="41" y="80"/>
                      </a:lnTo>
                      <a:lnTo>
                        <a:pt x="62" y="80"/>
                      </a:lnTo>
                      <a:lnTo>
                        <a:pt x="103" y="88"/>
                      </a:lnTo>
                      <a:lnTo>
                        <a:pt x="165" y="88"/>
                      </a:lnTo>
                      <a:lnTo>
                        <a:pt x="226" y="88"/>
                      </a:lnTo>
                      <a:lnTo>
                        <a:pt x="288" y="88"/>
                      </a:lnTo>
                      <a:lnTo>
                        <a:pt x="350" y="88"/>
                      </a:lnTo>
                      <a:lnTo>
                        <a:pt x="411" y="88"/>
                      </a:lnTo>
                      <a:lnTo>
                        <a:pt x="452" y="88"/>
                      </a:lnTo>
                      <a:lnTo>
                        <a:pt x="514" y="88"/>
                      </a:lnTo>
                      <a:lnTo>
                        <a:pt x="576" y="88"/>
                      </a:lnTo>
                      <a:lnTo>
                        <a:pt x="699" y="80"/>
                      </a:lnTo>
                      <a:lnTo>
                        <a:pt x="720" y="80"/>
                      </a:lnTo>
                      <a:lnTo>
                        <a:pt x="720" y="72"/>
                      </a:lnTo>
                      <a:lnTo>
                        <a:pt x="740" y="72"/>
                      </a:lnTo>
                      <a:lnTo>
                        <a:pt x="740" y="64"/>
                      </a:lnTo>
                      <a:lnTo>
                        <a:pt x="761" y="64"/>
                      </a:lnTo>
                      <a:lnTo>
                        <a:pt x="761" y="56"/>
                      </a:lnTo>
                      <a:lnTo>
                        <a:pt x="761" y="48"/>
                      </a:lnTo>
                      <a:lnTo>
                        <a:pt x="761" y="40"/>
                      </a:lnTo>
                      <a:lnTo>
                        <a:pt x="761" y="32"/>
                      </a:lnTo>
                      <a:lnTo>
                        <a:pt x="761" y="24"/>
                      </a:lnTo>
                      <a:lnTo>
                        <a:pt x="740" y="24"/>
                      </a:lnTo>
                      <a:lnTo>
                        <a:pt x="740" y="16"/>
                      </a:lnTo>
                      <a:lnTo>
                        <a:pt x="720" y="16"/>
                      </a:lnTo>
                      <a:lnTo>
                        <a:pt x="699" y="16"/>
                      </a:lnTo>
                      <a:lnTo>
                        <a:pt x="617" y="8"/>
                      </a:lnTo>
                      <a:lnTo>
                        <a:pt x="535" y="8"/>
                      </a:lnTo>
                      <a:lnTo>
                        <a:pt x="452" y="0"/>
                      </a:lnTo>
                      <a:lnTo>
                        <a:pt x="370" y="0"/>
                      </a:lnTo>
                      <a:lnTo>
                        <a:pt x="288" y="0"/>
                      </a:lnTo>
                      <a:lnTo>
                        <a:pt x="103" y="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5" name="Freeform 171"/>
                <p:cNvSpPr>
                  <a:spLocks/>
                </p:cNvSpPr>
                <p:nvPr/>
              </p:nvSpPr>
              <p:spPr bwMode="auto">
                <a:xfrm>
                  <a:off x="2966" y="3480"/>
                  <a:ext cx="104" cy="18"/>
                </a:xfrm>
                <a:custGeom>
                  <a:avLst/>
                  <a:gdLst>
                    <a:gd name="T0" fmla="*/ 17 w 103"/>
                    <a:gd name="T1" fmla="*/ 2 h 18"/>
                    <a:gd name="T2" fmla="*/ 14 w 103"/>
                    <a:gd name="T3" fmla="*/ 2 h 18"/>
                    <a:gd name="T4" fmla="*/ 11 w 103"/>
                    <a:gd name="T5" fmla="*/ 2 h 18"/>
                    <a:gd name="T6" fmla="*/ 11 w 103"/>
                    <a:gd name="T7" fmla="*/ 3 h 18"/>
                    <a:gd name="T8" fmla="*/ 8 w 103"/>
                    <a:gd name="T9" fmla="*/ 3 h 18"/>
                    <a:gd name="T10" fmla="*/ 6 w 103"/>
                    <a:gd name="T11" fmla="*/ 3 h 18"/>
                    <a:gd name="T12" fmla="*/ 3 w 103"/>
                    <a:gd name="T13" fmla="*/ 5 h 18"/>
                    <a:gd name="T14" fmla="*/ 3 w 103"/>
                    <a:gd name="T15" fmla="*/ 6 h 18"/>
                    <a:gd name="T16" fmla="*/ 0 w 103"/>
                    <a:gd name="T17" fmla="*/ 6 h 18"/>
                    <a:gd name="T18" fmla="*/ 0 w 103"/>
                    <a:gd name="T19" fmla="*/ 8 h 18"/>
                    <a:gd name="T20" fmla="*/ 0 w 103"/>
                    <a:gd name="T21" fmla="*/ 9 h 18"/>
                    <a:gd name="T22" fmla="*/ 0 w 103"/>
                    <a:gd name="T23" fmla="*/ 11 h 18"/>
                    <a:gd name="T24" fmla="*/ 0 w 103"/>
                    <a:gd name="T25" fmla="*/ 12 h 18"/>
                    <a:gd name="T26" fmla="*/ 0 w 103"/>
                    <a:gd name="T27" fmla="*/ 14 h 18"/>
                    <a:gd name="T28" fmla="*/ 3 w 103"/>
                    <a:gd name="T29" fmla="*/ 14 h 18"/>
                    <a:gd name="T30" fmla="*/ 3 w 103"/>
                    <a:gd name="T31" fmla="*/ 15 h 18"/>
                    <a:gd name="T32" fmla="*/ 6 w 103"/>
                    <a:gd name="T33" fmla="*/ 15 h 18"/>
                    <a:gd name="T34" fmla="*/ 8 w 103"/>
                    <a:gd name="T35" fmla="*/ 17 h 18"/>
                    <a:gd name="T36" fmla="*/ 17 w 103"/>
                    <a:gd name="T37" fmla="*/ 17 h 18"/>
                    <a:gd name="T38" fmla="*/ 22 w 103"/>
                    <a:gd name="T39" fmla="*/ 17 h 18"/>
                    <a:gd name="T40" fmla="*/ 30 w 103"/>
                    <a:gd name="T41" fmla="*/ 17 h 18"/>
                    <a:gd name="T42" fmla="*/ 39 w 103"/>
                    <a:gd name="T43" fmla="*/ 17 h 18"/>
                    <a:gd name="T44" fmla="*/ 47 w 103"/>
                    <a:gd name="T45" fmla="*/ 17 h 18"/>
                    <a:gd name="T46" fmla="*/ 55 w 103"/>
                    <a:gd name="T47" fmla="*/ 17 h 18"/>
                    <a:gd name="T48" fmla="*/ 63 w 103"/>
                    <a:gd name="T49" fmla="*/ 17 h 18"/>
                    <a:gd name="T50" fmla="*/ 72 w 103"/>
                    <a:gd name="T51" fmla="*/ 17 h 18"/>
                    <a:gd name="T52" fmla="*/ 80 w 103"/>
                    <a:gd name="T53" fmla="*/ 17 h 18"/>
                    <a:gd name="T54" fmla="*/ 94 w 103"/>
                    <a:gd name="T55" fmla="*/ 17 h 18"/>
                    <a:gd name="T56" fmla="*/ 96 w 103"/>
                    <a:gd name="T57" fmla="*/ 15 h 18"/>
                    <a:gd name="T58" fmla="*/ 99 w 103"/>
                    <a:gd name="T59" fmla="*/ 15 h 18"/>
                    <a:gd name="T60" fmla="*/ 99 w 103"/>
                    <a:gd name="T61" fmla="*/ 14 h 18"/>
                    <a:gd name="T62" fmla="*/ 102 w 103"/>
                    <a:gd name="T63" fmla="*/ 12 h 18"/>
                    <a:gd name="T64" fmla="*/ 102 w 103"/>
                    <a:gd name="T65" fmla="*/ 11 h 18"/>
                    <a:gd name="T66" fmla="*/ 102 w 103"/>
                    <a:gd name="T67" fmla="*/ 9 h 18"/>
                    <a:gd name="T68" fmla="*/ 102 w 103"/>
                    <a:gd name="T69" fmla="*/ 8 h 18"/>
                    <a:gd name="T70" fmla="*/ 102 w 103"/>
                    <a:gd name="T71" fmla="*/ 6 h 18"/>
                    <a:gd name="T72" fmla="*/ 102 w 103"/>
                    <a:gd name="T73" fmla="*/ 5 h 18"/>
                    <a:gd name="T74" fmla="*/ 99 w 103"/>
                    <a:gd name="T75" fmla="*/ 5 h 18"/>
                    <a:gd name="T76" fmla="*/ 99 w 103"/>
                    <a:gd name="T77" fmla="*/ 3 h 18"/>
                    <a:gd name="T78" fmla="*/ 96 w 103"/>
                    <a:gd name="T79" fmla="*/ 3 h 18"/>
                    <a:gd name="T80" fmla="*/ 94 w 103"/>
                    <a:gd name="T81" fmla="*/ 3 h 18"/>
                    <a:gd name="T82" fmla="*/ 85 w 103"/>
                    <a:gd name="T83" fmla="*/ 2 h 18"/>
                    <a:gd name="T84" fmla="*/ 74 w 103"/>
                    <a:gd name="T85" fmla="*/ 2 h 18"/>
                    <a:gd name="T86" fmla="*/ 61 w 103"/>
                    <a:gd name="T87" fmla="*/ 0 h 18"/>
                    <a:gd name="T88" fmla="*/ 50 w 103"/>
                    <a:gd name="T89" fmla="*/ 0 h 18"/>
                    <a:gd name="T90" fmla="*/ 39 w 103"/>
                    <a:gd name="T91" fmla="*/ 2 h 18"/>
                    <a:gd name="T92" fmla="*/ 17 w 103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7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3" y="17"/>
                      </a:lnTo>
                      <a:lnTo>
                        <a:pt x="72" y="17"/>
                      </a:lnTo>
                      <a:lnTo>
                        <a:pt x="80" y="17"/>
                      </a:lnTo>
                      <a:lnTo>
                        <a:pt x="94" y="17"/>
                      </a:lnTo>
                      <a:lnTo>
                        <a:pt x="96" y="15"/>
                      </a:lnTo>
                      <a:lnTo>
                        <a:pt x="99" y="15"/>
                      </a:lnTo>
                      <a:lnTo>
                        <a:pt x="99" y="14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96" name="Freeform 172"/>
                <p:cNvSpPr>
                  <a:spLocks/>
                </p:cNvSpPr>
                <p:nvPr/>
              </p:nvSpPr>
              <p:spPr bwMode="auto">
                <a:xfrm>
                  <a:off x="3251" y="3410"/>
                  <a:ext cx="108" cy="16"/>
                </a:xfrm>
                <a:custGeom>
                  <a:avLst/>
                  <a:gdLst>
                    <a:gd name="T0" fmla="*/ 17 w 108"/>
                    <a:gd name="T1" fmla="*/ 1 h 16"/>
                    <a:gd name="T2" fmla="*/ 14 w 108"/>
                    <a:gd name="T3" fmla="*/ 1 h 16"/>
                    <a:gd name="T4" fmla="*/ 11 w 108"/>
                    <a:gd name="T5" fmla="*/ 1 h 16"/>
                    <a:gd name="T6" fmla="*/ 8 w 108"/>
                    <a:gd name="T7" fmla="*/ 3 h 16"/>
                    <a:gd name="T8" fmla="*/ 6 w 108"/>
                    <a:gd name="T9" fmla="*/ 3 h 16"/>
                    <a:gd name="T10" fmla="*/ 3 w 108"/>
                    <a:gd name="T11" fmla="*/ 3 h 16"/>
                    <a:gd name="T12" fmla="*/ 3 w 108"/>
                    <a:gd name="T13" fmla="*/ 4 h 16"/>
                    <a:gd name="T14" fmla="*/ 3 w 108"/>
                    <a:gd name="T15" fmla="*/ 5 h 16"/>
                    <a:gd name="T16" fmla="*/ 0 w 108"/>
                    <a:gd name="T17" fmla="*/ 5 h 16"/>
                    <a:gd name="T18" fmla="*/ 0 w 108"/>
                    <a:gd name="T19" fmla="*/ 7 h 16"/>
                    <a:gd name="T20" fmla="*/ 0 w 108"/>
                    <a:gd name="T21" fmla="*/ 8 h 16"/>
                    <a:gd name="T22" fmla="*/ 0 w 108"/>
                    <a:gd name="T23" fmla="*/ 10 h 16"/>
                    <a:gd name="T24" fmla="*/ 0 w 108"/>
                    <a:gd name="T25" fmla="*/ 11 h 16"/>
                    <a:gd name="T26" fmla="*/ 3 w 108"/>
                    <a:gd name="T27" fmla="*/ 11 h 16"/>
                    <a:gd name="T28" fmla="*/ 3 w 108"/>
                    <a:gd name="T29" fmla="*/ 12 h 16"/>
                    <a:gd name="T30" fmla="*/ 6 w 108"/>
                    <a:gd name="T31" fmla="*/ 12 h 16"/>
                    <a:gd name="T32" fmla="*/ 6 w 108"/>
                    <a:gd name="T33" fmla="*/ 14 h 16"/>
                    <a:gd name="T34" fmla="*/ 8 w 108"/>
                    <a:gd name="T35" fmla="*/ 14 h 16"/>
                    <a:gd name="T36" fmla="*/ 17 w 108"/>
                    <a:gd name="T37" fmla="*/ 15 h 16"/>
                    <a:gd name="T38" fmla="*/ 25 w 108"/>
                    <a:gd name="T39" fmla="*/ 15 h 16"/>
                    <a:gd name="T40" fmla="*/ 31 w 108"/>
                    <a:gd name="T41" fmla="*/ 15 h 16"/>
                    <a:gd name="T42" fmla="*/ 39 w 108"/>
                    <a:gd name="T43" fmla="*/ 15 h 16"/>
                    <a:gd name="T44" fmla="*/ 48 w 108"/>
                    <a:gd name="T45" fmla="*/ 15 h 16"/>
                    <a:gd name="T46" fmla="*/ 56 w 108"/>
                    <a:gd name="T47" fmla="*/ 15 h 16"/>
                    <a:gd name="T48" fmla="*/ 65 w 108"/>
                    <a:gd name="T49" fmla="*/ 15 h 16"/>
                    <a:gd name="T50" fmla="*/ 73 w 108"/>
                    <a:gd name="T51" fmla="*/ 15 h 16"/>
                    <a:gd name="T52" fmla="*/ 82 w 108"/>
                    <a:gd name="T53" fmla="*/ 15 h 16"/>
                    <a:gd name="T54" fmla="*/ 96 w 108"/>
                    <a:gd name="T55" fmla="*/ 14 h 16"/>
                    <a:gd name="T56" fmla="*/ 99 w 108"/>
                    <a:gd name="T57" fmla="*/ 14 h 16"/>
                    <a:gd name="T58" fmla="*/ 99 w 108"/>
                    <a:gd name="T59" fmla="*/ 12 h 16"/>
                    <a:gd name="T60" fmla="*/ 101 w 108"/>
                    <a:gd name="T61" fmla="*/ 12 h 16"/>
                    <a:gd name="T62" fmla="*/ 101 w 108"/>
                    <a:gd name="T63" fmla="*/ 11 h 16"/>
                    <a:gd name="T64" fmla="*/ 104 w 108"/>
                    <a:gd name="T65" fmla="*/ 11 h 16"/>
                    <a:gd name="T66" fmla="*/ 107 w 108"/>
                    <a:gd name="T67" fmla="*/ 10 h 16"/>
                    <a:gd name="T68" fmla="*/ 107 w 108"/>
                    <a:gd name="T69" fmla="*/ 8 h 16"/>
                    <a:gd name="T70" fmla="*/ 107 w 108"/>
                    <a:gd name="T71" fmla="*/ 7 h 16"/>
                    <a:gd name="T72" fmla="*/ 107 w 108"/>
                    <a:gd name="T73" fmla="*/ 5 h 16"/>
                    <a:gd name="T74" fmla="*/ 107 w 108"/>
                    <a:gd name="T75" fmla="*/ 4 h 16"/>
                    <a:gd name="T76" fmla="*/ 104 w 108"/>
                    <a:gd name="T77" fmla="*/ 4 h 16"/>
                    <a:gd name="T78" fmla="*/ 104 w 108"/>
                    <a:gd name="T79" fmla="*/ 3 h 16"/>
                    <a:gd name="T80" fmla="*/ 101 w 108"/>
                    <a:gd name="T81" fmla="*/ 3 h 16"/>
                    <a:gd name="T82" fmla="*/ 99 w 108"/>
                    <a:gd name="T83" fmla="*/ 3 h 16"/>
                    <a:gd name="T84" fmla="*/ 87 w 108"/>
                    <a:gd name="T85" fmla="*/ 1 h 16"/>
                    <a:gd name="T86" fmla="*/ 76 w 108"/>
                    <a:gd name="T87" fmla="*/ 0 h 16"/>
                    <a:gd name="T88" fmla="*/ 65 w 108"/>
                    <a:gd name="T89" fmla="*/ 0 h 16"/>
                    <a:gd name="T90" fmla="*/ 51 w 108"/>
                    <a:gd name="T91" fmla="*/ 0 h 16"/>
                    <a:gd name="T92" fmla="*/ 39 w 108"/>
                    <a:gd name="T93" fmla="*/ 0 h 16"/>
                    <a:gd name="T94" fmla="*/ 17 w 108"/>
                    <a:gd name="T95" fmla="*/ 1 h 1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8" h="16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6" y="14"/>
                      </a:lnTo>
                      <a:lnTo>
                        <a:pt x="8" y="14"/>
                      </a:lnTo>
                      <a:lnTo>
                        <a:pt x="17" y="15"/>
                      </a:lnTo>
                      <a:lnTo>
                        <a:pt x="25" y="15"/>
                      </a:lnTo>
                      <a:lnTo>
                        <a:pt x="31" y="15"/>
                      </a:lnTo>
                      <a:lnTo>
                        <a:pt x="39" y="15"/>
                      </a:lnTo>
                      <a:lnTo>
                        <a:pt x="48" y="15"/>
                      </a:lnTo>
                      <a:lnTo>
                        <a:pt x="56" y="15"/>
                      </a:lnTo>
                      <a:lnTo>
                        <a:pt x="65" y="15"/>
                      </a:lnTo>
                      <a:lnTo>
                        <a:pt x="73" y="15"/>
                      </a:lnTo>
                      <a:lnTo>
                        <a:pt x="82" y="15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4" y="11"/>
                      </a:lnTo>
                      <a:lnTo>
                        <a:pt x="107" y="10"/>
                      </a:lnTo>
                      <a:lnTo>
                        <a:pt x="107" y="8"/>
                      </a:lnTo>
                      <a:lnTo>
                        <a:pt x="107" y="7"/>
                      </a:lnTo>
                      <a:lnTo>
                        <a:pt x="107" y="5"/>
                      </a:lnTo>
                      <a:lnTo>
                        <a:pt x="107" y="4"/>
                      </a:lnTo>
                      <a:lnTo>
                        <a:pt x="104" y="4"/>
                      </a:lnTo>
                      <a:lnTo>
                        <a:pt x="104" y="3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87" y="1"/>
                      </a:lnTo>
                      <a:lnTo>
                        <a:pt x="76" y="0"/>
                      </a:lnTo>
                      <a:lnTo>
                        <a:pt x="65" y="0"/>
                      </a:lnTo>
                      <a:lnTo>
                        <a:pt x="51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97" name="Freeform 173"/>
                <p:cNvSpPr>
                  <a:spLocks/>
                </p:cNvSpPr>
                <p:nvPr/>
              </p:nvSpPr>
              <p:spPr bwMode="auto">
                <a:xfrm>
                  <a:off x="2785" y="3357"/>
                  <a:ext cx="105" cy="16"/>
                </a:xfrm>
                <a:custGeom>
                  <a:avLst/>
                  <a:gdLst>
                    <a:gd name="T0" fmla="*/ 16 w 105"/>
                    <a:gd name="T1" fmla="*/ 1 h 16"/>
                    <a:gd name="T2" fmla="*/ 14 w 105"/>
                    <a:gd name="T3" fmla="*/ 1 h 16"/>
                    <a:gd name="T4" fmla="*/ 11 w 105"/>
                    <a:gd name="T5" fmla="*/ 1 h 16"/>
                    <a:gd name="T6" fmla="*/ 11 w 105"/>
                    <a:gd name="T7" fmla="*/ 3 h 16"/>
                    <a:gd name="T8" fmla="*/ 8 w 105"/>
                    <a:gd name="T9" fmla="*/ 3 h 16"/>
                    <a:gd name="T10" fmla="*/ 5 w 105"/>
                    <a:gd name="T11" fmla="*/ 3 h 16"/>
                    <a:gd name="T12" fmla="*/ 3 w 105"/>
                    <a:gd name="T13" fmla="*/ 4 h 16"/>
                    <a:gd name="T14" fmla="*/ 3 w 105"/>
                    <a:gd name="T15" fmla="*/ 5 h 16"/>
                    <a:gd name="T16" fmla="*/ 0 w 105"/>
                    <a:gd name="T17" fmla="*/ 7 h 16"/>
                    <a:gd name="T18" fmla="*/ 3 w 105"/>
                    <a:gd name="T19" fmla="*/ 8 h 16"/>
                    <a:gd name="T20" fmla="*/ 0 w 105"/>
                    <a:gd name="T21" fmla="*/ 8 h 16"/>
                    <a:gd name="T22" fmla="*/ 0 w 105"/>
                    <a:gd name="T23" fmla="*/ 10 h 16"/>
                    <a:gd name="T24" fmla="*/ 3 w 105"/>
                    <a:gd name="T25" fmla="*/ 11 h 16"/>
                    <a:gd name="T26" fmla="*/ 3 w 105"/>
                    <a:gd name="T27" fmla="*/ 12 h 16"/>
                    <a:gd name="T28" fmla="*/ 3 w 105"/>
                    <a:gd name="T29" fmla="*/ 14 h 16"/>
                    <a:gd name="T30" fmla="*/ 5 w 105"/>
                    <a:gd name="T31" fmla="*/ 14 h 16"/>
                    <a:gd name="T32" fmla="*/ 8 w 105"/>
                    <a:gd name="T33" fmla="*/ 14 h 16"/>
                    <a:gd name="T34" fmla="*/ 8 w 105"/>
                    <a:gd name="T35" fmla="*/ 15 h 16"/>
                    <a:gd name="T36" fmla="*/ 16 w 105"/>
                    <a:gd name="T37" fmla="*/ 15 h 16"/>
                    <a:gd name="T38" fmla="*/ 25 w 105"/>
                    <a:gd name="T39" fmla="*/ 15 h 16"/>
                    <a:gd name="T40" fmla="*/ 30 w 105"/>
                    <a:gd name="T41" fmla="*/ 15 h 16"/>
                    <a:gd name="T42" fmla="*/ 38 w 105"/>
                    <a:gd name="T43" fmla="*/ 15 h 16"/>
                    <a:gd name="T44" fmla="*/ 47 w 105"/>
                    <a:gd name="T45" fmla="*/ 15 h 16"/>
                    <a:gd name="T46" fmla="*/ 55 w 105"/>
                    <a:gd name="T47" fmla="*/ 15 h 16"/>
                    <a:gd name="T48" fmla="*/ 63 w 105"/>
                    <a:gd name="T49" fmla="*/ 15 h 16"/>
                    <a:gd name="T50" fmla="*/ 71 w 105"/>
                    <a:gd name="T51" fmla="*/ 15 h 16"/>
                    <a:gd name="T52" fmla="*/ 79 w 105"/>
                    <a:gd name="T53" fmla="*/ 15 h 16"/>
                    <a:gd name="T54" fmla="*/ 93 w 105"/>
                    <a:gd name="T55" fmla="*/ 15 h 16"/>
                    <a:gd name="T56" fmla="*/ 93 w 105"/>
                    <a:gd name="T57" fmla="*/ 14 h 16"/>
                    <a:gd name="T58" fmla="*/ 96 w 105"/>
                    <a:gd name="T59" fmla="*/ 14 h 16"/>
                    <a:gd name="T60" fmla="*/ 99 w 105"/>
                    <a:gd name="T61" fmla="*/ 14 h 16"/>
                    <a:gd name="T62" fmla="*/ 99 w 105"/>
                    <a:gd name="T63" fmla="*/ 12 h 16"/>
                    <a:gd name="T64" fmla="*/ 101 w 105"/>
                    <a:gd name="T65" fmla="*/ 12 h 16"/>
                    <a:gd name="T66" fmla="*/ 101 w 105"/>
                    <a:gd name="T67" fmla="*/ 11 h 16"/>
                    <a:gd name="T68" fmla="*/ 101 w 105"/>
                    <a:gd name="T69" fmla="*/ 10 h 16"/>
                    <a:gd name="T70" fmla="*/ 104 w 105"/>
                    <a:gd name="T71" fmla="*/ 10 h 16"/>
                    <a:gd name="T72" fmla="*/ 104 w 105"/>
                    <a:gd name="T73" fmla="*/ 8 h 16"/>
                    <a:gd name="T74" fmla="*/ 104 w 105"/>
                    <a:gd name="T75" fmla="*/ 7 h 16"/>
                    <a:gd name="T76" fmla="*/ 104 w 105"/>
                    <a:gd name="T77" fmla="*/ 5 h 16"/>
                    <a:gd name="T78" fmla="*/ 101 w 105"/>
                    <a:gd name="T79" fmla="*/ 5 h 16"/>
                    <a:gd name="T80" fmla="*/ 101 w 105"/>
                    <a:gd name="T81" fmla="*/ 4 h 16"/>
                    <a:gd name="T82" fmla="*/ 101 w 105"/>
                    <a:gd name="T83" fmla="*/ 3 h 16"/>
                    <a:gd name="T84" fmla="*/ 99 w 105"/>
                    <a:gd name="T85" fmla="*/ 3 h 16"/>
                    <a:gd name="T86" fmla="*/ 96 w 105"/>
                    <a:gd name="T87" fmla="*/ 3 h 16"/>
                    <a:gd name="T88" fmla="*/ 85 w 105"/>
                    <a:gd name="T89" fmla="*/ 1 h 16"/>
                    <a:gd name="T90" fmla="*/ 74 w 105"/>
                    <a:gd name="T91" fmla="*/ 1 h 16"/>
                    <a:gd name="T92" fmla="*/ 63 w 105"/>
                    <a:gd name="T93" fmla="*/ 0 h 16"/>
                    <a:gd name="T94" fmla="*/ 49 w 105"/>
                    <a:gd name="T95" fmla="*/ 0 h 16"/>
                    <a:gd name="T96" fmla="*/ 38 w 105"/>
                    <a:gd name="T97" fmla="*/ 0 h 16"/>
                    <a:gd name="T98" fmla="*/ 16 w 105"/>
                    <a:gd name="T9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6">
                      <a:moveTo>
                        <a:pt x="16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5" y="14"/>
                      </a:lnTo>
                      <a:lnTo>
                        <a:pt x="8" y="14"/>
                      </a:lnTo>
                      <a:lnTo>
                        <a:pt x="8" y="15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0" y="15"/>
                      </a:lnTo>
                      <a:lnTo>
                        <a:pt x="38" y="15"/>
                      </a:lnTo>
                      <a:lnTo>
                        <a:pt x="47" y="15"/>
                      </a:lnTo>
                      <a:lnTo>
                        <a:pt x="55" y="15"/>
                      </a:lnTo>
                      <a:lnTo>
                        <a:pt x="63" y="15"/>
                      </a:lnTo>
                      <a:lnTo>
                        <a:pt x="71" y="15"/>
                      </a:lnTo>
                      <a:lnTo>
                        <a:pt x="79" y="15"/>
                      </a:lnTo>
                      <a:lnTo>
                        <a:pt x="93" y="15"/>
                      </a:lnTo>
                      <a:lnTo>
                        <a:pt x="93" y="14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1" y="10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4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98" name="Freeform 174"/>
                <p:cNvSpPr>
                  <a:spLocks/>
                </p:cNvSpPr>
                <p:nvPr/>
              </p:nvSpPr>
              <p:spPr bwMode="auto">
                <a:xfrm>
                  <a:off x="4911" y="3318"/>
                  <a:ext cx="107" cy="18"/>
                </a:xfrm>
                <a:custGeom>
                  <a:avLst/>
                  <a:gdLst>
                    <a:gd name="T0" fmla="*/ 14 w 106"/>
                    <a:gd name="T1" fmla="*/ 2 h 18"/>
                    <a:gd name="T2" fmla="*/ 11 w 106"/>
                    <a:gd name="T3" fmla="*/ 2 h 18"/>
                    <a:gd name="T4" fmla="*/ 8 w 106"/>
                    <a:gd name="T5" fmla="*/ 2 h 18"/>
                    <a:gd name="T6" fmla="*/ 8 w 106"/>
                    <a:gd name="T7" fmla="*/ 3 h 18"/>
                    <a:gd name="T8" fmla="*/ 6 w 106"/>
                    <a:gd name="T9" fmla="*/ 3 h 18"/>
                    <a:gd name="T10" fmla="*/ 3 w 106"/>
                    <a:gd name="T11" fmla="*/ 3 h 18"/>
                    <a:gd name="T12" fmla="*/ 3 w 106"/>
                    <a:gd name="T13" fmla="*/ 5 h 18"/>
                    <a:gd name="T14" fmla="*/ 0 w 106"/>
                    <a:gd name="T15" fmla="*/ 5 h 18"/>
                    <a:gd name="T16" fmla="*/ 0 w 106"/>
                    <a:gd name="T17" fmla="*/ 6 h 18"/>
                    <a:gd name="T18" fmla="*/ 0 w 106"/>
                    <a:gd name="T19" fmla="*/ 8 h 18"/>
                    <a:gd name="T20" fmla="*/ 0 w 106"/>
                    <a:gd name="T21" fmla="*/ 9 h 18"/>
                    <a:gd name="T22" fmla="*/ 0 w 106"/>
                    <a:gd name="T23" fmla="*/ 11 h 18"/>
                    <a:gd name="T24" fmla="*/ 0 w 106"/>
                    <a:gd name="T25" fmla="*/ 12 h 18"/>
                    <a:gd name="T26" fmla="*/ 0 w 106"/>
                    <a:gd name="T27" fmla="*/ 14 h 18"/>
                    <a:gd name="T28" fmla="*/ 3 w 106"/>
                    <a:gd name="T29" fmla="*/ 14 h 18"/>
                    <a:gd name="T30" fmla="*/ 3 w 106"/>
                    <a:gd name="T31" fmla="*/ 15 h 18"/>
                    <a:gd name="T32" fmla="*/ 6 w 106"/>
                    <a:gd name="T33" fmla="*/ 15 h 18"/>
                    <a:gd name="T34" fmla="*/ 8 w 106"/>
                    <a:gd name="T35" fmla="*/ 15 h 18"/>
                    <a:gd name="T36" fmla="*/ 14 w 106"/>
                    <a:gd name="T37" fmla="*/ 17 h 18"/>
                    <a:gd name="T38" fmla="*/ 22 w 106"/>
                    <a:gd name="T39" fmla="*/ 17 h 18"/>
                    <a:gd name="T40" fmla="*/ 30 w 106"/>
                    <a:gd name="T41" fmla="*/ 17 h 18"/>
                    <a:gd name="T42" fmla="*/ 39 w 106"/>
                    <a:gd name="T43" fmla="*/ 17 h 18"/>
                    <a:gd name="T44" fmla="*/ 47 w 106"/>
                    <a:gd name="T45" fmla="*/ 17 h 18"/>
                    <a:gd name="T46" fmla="*/ 55 w 106"/>
                    <a:gd name="T47" fmla="*/ 17 h 18"/>
                    <a:gd name="T48" fmla="*/ 64 w 106"/>
                    <a:gd name="T49" fmla="*/ 17 h 18"/>
                    <a:gd name="T50" fmla="*/ 72 w 106"/>
                    <a:gd name="T51" fmla="*/ 17 h 18"/>
                    <a:gd name="T52" fmla="*/ 77 w 106"/>
                    <a:gd name="T53" fmla="*/ 17 h 18"/>
                    <a:gd name="T54" fmla="*/ 94 w 106"/>
                    <a:gd name="T55" fmla="*/ 15 h 18"/>
                    <a:gd name="T56" fmla="*/ 97 w 106"/>
                    <a:gd name="T57" fmla="*/ 15 h 18"/>
                    <a:gd name="T58" fmla="*/ 99 w 106"/>
                    <a:gd name="T59" fmla="*/ 14 h 18"/>
                    <a:gd name="T60" fmla="*/ 99 w 106"/>
                    <a:gd name="T61" fmla="*/ 12 h 18"/>
                    <a:gd name="T62" fmla="*/ 102 w 106"/>
                    <a:gd name="T63" fmla="*/ 12 h 18"/>
                    <a:gd name="T64" fmla="*/ 102 w 106"/>
                    <a:gd name="T65" fmla="*/ 11 h 18"/>
                    <a:gd name="T66" fmla="*/ 102 w 106"/>
                    <a:gd name="T67" fmla="*/ 9 h 18"/>
                    <a:gd name="T68" fmla="*/ 102 w 106"/>
                    <a:gd name="T69" fmla="*/ 8 h 18"/>
                    <a:gd name="T70" fmla="*/ 105 w 106"/>
                    <a:gd name="T71" fmla="*/ 8 h 18"/>
                    <a:gd name="T72" fmla="*/ 102 w 106"/>
                    <a:gd name="T73" fmla="*/ 6 h 18"/>
                    <a:gd name="T74" fmla="*/ 102 w 106"/>
                    <a:gd name="T75" fmla="*/ 5 h 18"/>
                    <a:gd name="T76" fmla="*/ 99 w 106"/>
                    <a:gd name="T77" fmla="*/ 3 h 18"/>
                    <a:gd name="T78" fmla="*/ 97 w 106"/>
                    <a:gd name="T79" fmla="*/ 3 h 18"/>
                    <a:gd name="T80" fmla="*/ 94 w 106"/>
                    <a:gd name="T81" fmla="*/ 3 h 18"/>
                    <a:gd name="T82" fmla="*/ 86 w 106"/>
                    <a:gd name="T83" fmla="*/ 2 h 18"/>
                    <a:gd name="T84" fmla="*/ 72 w 106"/>
                    <a:gd name="T85" fmla="*/ 0 h 18"/>
                    <a:gd name="T86" fmla="*/ 61 w 106"/>
                    <a:gd name="T87" fmla="*/ 0 h 18"/>
                    <a:gd name="T88" fmla="*/ 50 w 106"/>
                    <a:gd name="T89" fmla="*/ 0 h 18"/>
                    <a:gd name="T90" fmla="*/ 39 w 106"/>
                    <a:gd name="T91" fmla="*/ 0 h 18"/>
                    <a:gd name="T92" fmla="*/ 14 w 106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6" h="18">
                      <a:moveTo>
                        <a:pt x="14" y="2"/>
                      </a:move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4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4" y="17"/>
                      </a:lnTo>
                      <a:lnTo>
                        <a:pt x="72" y="17"/>
                      </a:lnTo>
                      <a:lnTo>
                        <a:pt x="77" y="17"/>
                      </a:lnTo>
                      <a:lnTo>
                        <a:pt x="94" y="15"/>
                      </a:lnTo>
                      <a:lnTo>
                        <a:pt x="97" y="15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5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3"/>
                      </a:lnTo>
                      <a:lnTo>
                        <a:pt x="97" y="3"/>
                      </a:lnTo>
                      <a:lnTo>
                        <a:pt x="94" y="3"/>
                      </a:lnTo>
                      <a:lnTo>
                        <a:pt x="86" y="2"/>
                      </a:lnTo>
                      <a:lnTo>
                        <a:pt x="72" y="0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4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99" name="Freeform 175"/>
                <p:cNvSpPr>
                  <a:spLocks/>
                </p:cNvSpPr>
                <p:nvPr/>
              </p:nvSpPr>
              <p:spPr bwMode="auto">
                <a:xfrm>
                  <a:off x="2546" y="3480"/>
                  <a:ext cx="107" cy="18"/>
                </a:xfrm>
                <a:custGeom>
                  <a:avLst/>
                  <a:gdLst>
                    <a:gd name="T0" fmla="*/ 17 w 107"/>
                    <a:gd name="T1" fmla="*/ 1 h 17"/>
                    <a:gd name="T2" fmla="*/ 14 w 107"/>
                    <a:gd name="T3" fmla="*/ 1 h 17"/>
                    <a:gd name="T4" fmla="*/ 11 w 107"/>
                    <a:gd name="T5" fmla="*/ 1 h 17"/>
                    <a:gd name="T6" fmla="*/ 8 w 107"/>
                    <a:gd name="T7" fmla="*/ 1 h 17"/>
                    <a:gd name="T8" fmla="*/ 8 w 107"/>
                    <a:gd name="T9" fmla="*/ 3 h 17"/>
                    <a:gd name="T10" fmla="*/ 6 w 107"/>
                    <a:gd name="T11" fmla="*/ 3 h 17"/>
                    <a:gd name="T12" fmla="*/ 3 w 107"/>
                    <a:gd name="T13" fmla="*/ 3 h 17"/>
                    <a:gd name="T14" fmla="*/ 3 w 107"/>
                    <a:gd name="T15" fmla="*/ 4 h 17"/>
                    <a:gd name="T16" fmla="*/ 3 w 107"/>
                    <a:gd name="T17" fmla="*/ 6 h 17"/>
                    <a:gd name="T18" fmla="*/ 0 w 107"/>
                    <a:gd name="T19" fmla="*/ 6 h 17"/>
                    <a:gd name="T20" fmla="*/ 0 w 107"/>
                    <a:gd name="T21" fmla="*/ 7 h 17"/>
                    <a:gd name="T22" fmla="*/ 0 w 107"/>
                    <a:gd name="T23" fmla="*/ 9 h 17"/>
                    <a:gd name="T24" fmla="*/ 0 w 107"/>
                    <a:gd name="T25" fmla="*/ 10 h 17"/>
                    <a:gd name="T26" fmla="*/ 0 w 107"/>
                    <a:gd name="T27" fmla="*/ 12 h 17"/>
                    <a:gd name="T28" fmla="*/ 3 w 107"/>
                    <a:gd name="T29" fmla="*/ 12 h 17"/>
                    <a:gd name="T30" fmla="*/ 3 w 107"/>
                    <a:gd name="T31" fmla="*/ 13 h 17"/>
                    <a:gd name="T32" fmla="*/ 3 w 107"/>
                    <a:gd name="T33" fmla="*/ 15 h 17"/>
                    <a:gd name="T34" fmla="*/ 6 w 107"/>
                    <a:gd name="T35" fmla="*/ 15 h 17"/>
                    <a:gd name="T36" fmla="*/ 8 w 107"/>
                    <a:gd name="T37" fmla="*/ 15 h 17"/>
                    <a:gd name="T38" fmla="*/ 17 w 107"/>
                    <a:gd name="T39" fmla="*/ 16 h 17"/>
                    <a:gd name="T40" fmla="*/ 22 w 107"/>
                    <a:gd name="T41" fmla="*/ 16 h 17"/>
                    <a:gd name="T42" fmla="*/ 31 w 107"/>
                    <a:gd name="T43" fmla="*/ 16 h 17"/>
                    <a:gd name="T44" fmla="*/ 39 w 107"/>
                    <a:gd name="T45" fmla="*/ 16 h 17"/>
                    <a:gd name="T46" fmla="*/ 47 w 107"/>
                    <a:gd name="T47" fmla="*/ 16 h 17"/>
                    <a:gd name="T48" fmla="*/ 56 w 107"/>
                    <a:gd name="T49" fmla="*/ 16 h 17"/>
                    <a:gd name="T50" fmla="*/ 64 w 107"/>
                    <a:gd name="T51" fmla="*/ 16 h 17"/>
                    <a:gd name="T52" fmla="*/ 73 w 107"/>
                    <a:gd name="T53" fmla="*/ 16 h 17"/>
                    <a:gd name="T54" fmla="*/ 81 w 107"/>
                    <a:gd name="T55" fmla="*/ 16 h 17"/>
                    <a:gd name="T56" fmla="*/ 95 w 107"/>
                    <a:gd name="T57" fmla="*/ 15 h 17"/>
                    <a:gd name="T58" fmla="*/ 98 w 107"/>
                    <a:gd name="T59" fmla="*/ 15 h 17"/>
                    <a:gd name="T60" fmla="*/ 100 w 107"/>
                    <a:gd name="T61" fmla="*/ 15 h 17"/>
                    <a:gd name="T62" fmla="*/ 100 w 107"/>
                    <a:gd name="T63" fmla="*/ 13 h 17"/>
                    <a:gd name="T64" fmla="*/ 100 w 107"/>
                    <a:gd name="T65" fmla="*/ 12 h 17"/>
                    <a:gd name="T66" fmla="*/ 103 w 107"/>
                    <a:gd name="T67" fmla="*/ 12 h 17"/>
                    <a:gd name="T68" fmla="*/ 103 w 107"/>
                    <a:gd name="T69" fmla="*/ 10 h 17"/>
                    <a:gd name="T70" fmla="*/ 106 w 107"/>
                    <a:gd name="T71" fmla="*/ 10 h 17"/>
                    <a:gd name="T72" fmla="*/ 106 w 107"/>
                    <a:gd name="T73" fmla="*/ 9 h 17"/>
                    <a:gd name="T74" fmla="*/ 106 w 107"/>
                    <a:gd name="T75" fmla="*/ 7 h 17"/>
                    <a:gd name="T76" fmla="*/ 106 w 107"/>
                    <a:gd name="T77" fmla="*/ 6 h 17"/>
                    <a:gd name="T78" fmla="*/ 103 w 107"/>
                    <a:gd name="T79" fmla="*/ 4 h 17"/>
                    <a:gd name="T80" fmla="*/ 103 w 107"/>
                    <a:gd name="T81" fmla="*/ 3 h 17"/>
                    <a:gd name="T82" fmla="*/ 100 w 107"/>
                    <a:gd name="T83" fmla="*/ 3 h 17"/>
                    <a:gd name="T84" fmla="*/ 98 w 107"/>
                    <a:gd name="T85" fmla="*/ 3 h 17"/>
                    <a:gd name="T86" fmla="*/ 95 w 107"/>
                    <a:gd name="T87" fmla="*/ 3 h 17"/>
                    <a:gd name="T88" fmla="*/ 86 w 107"/>
                    <a:gd name="T89" fmla="*/ 1 h 17"/>
                    <a:gd name="T90" fmla="*/ 75 w 107"/>
                    <a:gd name="T91" fmla="*/ 0 h 17"/>
                    <a:gd name="T92" fmla="*/ 64 w 107"/>
                    <a:gd name="T93" fmla="*/ 0 h 17"/>
                    <a:gd name="T94" fmla="*/ 50 w 107"/>
                    <a:gd name="T95" fmla="*/ 0 h 17"/>
                    <a:gd name="T96" fmla="*/ 39 w 107"/>
                    <a:gd name="T97" fmla="*/ 0 h 17"/>
                    <a:gd name="T98" fmla="*/ 17 w 107"/>
                    <a:gd name="T9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7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6"/>
                      </a:lnTo>
                      <a:lnTo>
                        <a:pt x="22" y="16"/>
                      </a:lnTo>
                      <a:lnTo>
                        <a:pt x="31" y="16"/>
                      </a:lnTo>
                      <a:lnTo>
                        <a:pt x="39" y="16"/>
                      </a:lnTo>
                      <a:lnTo>
                        <a:pt x="47" y="16"/>
                      </a:lnTo>
                      <a:lnTo>
                        <a:pt x="56" y="16"/>
                      </a:lnTo>
                      <a:lnTo>
                        <a:pt x="64" y="16"/>
                      </a:lnTo>
                      <a:lnTo>
                        <a:pt x="73" y="16"/>
                      </a:lnTo>
                      <a:lnTo>
                        <a:pt x="81" y="16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3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0"/>
                      </a:lnTo>
                      <a:lnTo>
                        <a:pt x="106" y="10"/>
                      </a:lnTo>
                      <a:lnTo>
                        <a:pt x="106" y="9"/>
                      </a:lnTo>
                      <a:lnTo>
                        <a:pt x="106" y="7"/>
                      </a:lnTo>
                      <a:lnTo>
                        <a:pt x="106" y="6"/>
                      </a:lnTo>
                      <a:lnTo>
                        <a:pt x="103" y="4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00" name="Freeform 176"/>
                <p:cNvSpPr>
                  <a:spLocks/>
                </p:cNvSpPr>
                <p:nvPr/>
              </p:nvSpPr>
              <p:spPr bwMode="auto">
                <a:xfrm>
                  <a:off x="2756" y="3290"/>
                  <a:ext cx="1158" cy="104"/>
                </a:xfrm>
                <a:custGeom>
                  <a:avLst/>
                  <a:gdLst>
                    <a:gd name="T0" fmla="*/ 70 w 1158"/>
                    <a:gd name="T1" fmla="*/ 96 h 104"/>
                    <a:gd name="T2" fmla="*/ 115 w 1158"/>
                    <a:gd name="T3" fmla="*/ 90 h 104"/>
                    <a:gd name="T4" fmla="*/ 209 w 1158"/>
                    <a:gd name="T5" fmla="*/ 79 h 104"/>
                    <a:gd name="T6" fmla="*/ 342 w 1158"/>
                    <a:gd name="T7" fmla="*/ 69 h 104"/>
                    <a:gd name="T8" fmla="*/ 415 w 1158"/>
                    <a:gd name="T9" fmla="*/ 68 h 104"/>
                    <a:gd name="T10" fmla="*/ 439 w 1158"/>
                    <a:gd name="T11" fmla="*/ 68 h 104"/>
                    <a:gd name="T12" fmla="*/ 466 w 1158"/>
                    <a:gd name="T13" fmla="*/ 66 h 104"/>
                    <a:gd name="T14" fmla="*/ 491 w 1158"/>
                    <a:gd name="T15" fmla="*/ 66 h 104"/>
                    <a:gd name="T16" fmla="*/ 518 w 1158"/>
                    <a:gd name="T17" fmla="*/ 66 h 104"/>
                    <a:gd name="T18" fmla="*/ 545 w 1158"/>
                    <a:gd name="T19" fmla="*/ 66 h 104"/>
                    <a:gd name="T20" fmla="*/ 572 w 1158"/>
                    <a:gd name="T21" fmla="*/ 66 h 104"/>
                    <a:gd name="T22" fmla="*/ 600 w 1158"/>
                    <a:gd name="T23" fmla="*/ 65 h 104"/>
                    <a:gd name="T24" fmla="*/ 627 w 1158"/>
                    <a:gd name="T25" fmla="*/ 65 h 104"/>
                    <a:gd name="T26" fmla="*/ 654 w 1158"/>
                    <a:gd name="T27" fmla="*/ 65 h 104"/>
                    <a:gd name="T28" fmla="*/ 681 w 1158"/>
                    <a:gd name="T29" fmla="*/ 65 h 104"/>
                    <a:gd name="T30" fmla="*/ 706 w 1158"/>
                    <a:gd name="T31" fmla="*/ 65 h 104"/>
                    <a:gd name="T32" fmla="*/ 730 w 1158"/>
                    <a:gd name="T33" fmla="*/ 65 h 104"/>
                    <a:gd name="T34" fmla="*/ 772 w 1158"/>
                    <a:gd name="T35" fmla="*/ 65 h 104"/>
                    <a:gd name="T36" fmla="*/ 812 w 1158"/>
                    <a:gd name="T37" fmla="*/ 62 h 104"/>
                    <a:gd name="T38" fmla="*/ 857 w 1158"/>
                    <a:gd name="T39" fmla="*/ 59 h 104"/>
                    <a:gd name="T40" fmla="*/ 900 w 1158"/>
                    <a:gd name="T41" fmla="*/ 56 h 104"/>
                    <a:gd name="T42" fmla="*/ 945 w 1158"/>
                    <a:gd name="T43" fmla="*/ 50 h 104"/>
                    <a:gd name="T44" fmla="*/ 987 w 1158"/>
                    <a:gd name="T45" fmla="*/ 44 h 104"/>
                    <a:gd name="T46" fmla="*/ 1030 w 1158"/>
                    <a:gd name="T47" fmla="*/ 38 h 104"/>
                    <a:gd name="T48" fmla="*/ 1072 w 1158"/>
                    <a:gd name="T49" fmla="*/ 31 h 104"/>
                    <a:gd name="T50" fmla="*/ 1112 w 1158"/>
                    <a:gd name="T51" fmla="*/ 24 h 104"/>
                    <a:gd name="T52" fmla="*/ 1133 w 1158"/>
                    <a:gd name="T53" fmla="*/ 10 h 104"/>
                    <a:gd name="T54" fmla="*/ 1054 w 1158"/>
                    <a:gd name="T55" fmla="*/ 4 h 104"/>
                    <a:gd name="T56" fmla="*/ 969 w 1158"/>
                    <a:gd name="T57" fmla="*/ 0 h 104"/>
                    <a:gd name="T58" fmla="*/ 884 w 1158"/>
                    <a:gd name="T59" fmla="*/ 0 h 104"/>
                    <a:gd name="T60" fmla="*/ 803 w 1158"/>
                    <a:gd name="T61" fmla="*/ 1 h 104"/>
                    <a:gd name="T62" fmla="*/ 691 w 1158"/>
                    <a:gd name="T63" fmla="*/ 9 h 104"/>
                    <a:gd name="T64" fmla="*/ 654 w 1158"/>
                    <a:gd name="T65" fmla="*/ 12 h 104"/>
                    <a:gd name="T66" fmla="*/ 609 w 1158"/>
                    <a:gd name="T67" fmla="*/ 15 h 104"/>
                    <a:gd name="T68" fmla="*/ 506 w 1158"/>
                    <a:gd name="T69" fmla="*/ 21 h 104"/>
                    <a:gd name="T70" fmla="*/ 442 w 1158"/>
                    <a:gd name="T71" fmla="*/ 22 h 104"/>
                    <a:gd name="T72" fmla="*/ 403 w 1158"/>
                    <a:gd name="T73" fmla="*/ 25 h 104"/>
                    <a:gd name="T74" fmla="*/ 363 w 1158"/>
                    <a:gd name="T75" fmla="*/ 28 h 104"/>
                    <a:gd name="T76" fmla="*/ 324 w 1158"/>
                    <a:gd name="T77" fmla="*/ 32 h 104"/>
                    <a:gd name="T78" fmla="*/ 285 w 1158"/>
                    <a:gd name="T79" fmla="*/ 38 h 104"/>
                    <a:gd name="T80" fmla="*/ 245 w 1158"/>
                    <a:gd name="T81" fmla="*/ 44 h 104"/>
                    <a:gd name="T82" fmla="*/ 206 w 1158"/>
                    <a:gd name="T83" fmla="*/ 50 h 104"/>
                    <a:gd name="T84" fmla="*/ 170 w 1158"/>
                    <a:gd name="T85" fmla="*/ 57 h 104"/>
                    <a:gd name="T86" fmla="*/ 133 w 1158"/>
                    <a:gd name="T87" fmla="*/ 65 h 104"/>
                    <a:gd name="T88" fmla="*/ 91 w 1158"/>
                    <a:gd name="T89" fmla="*/ 74 h 104"/>
                    <a:gd name="T90" fmla="*/ 64 w 1158"/>
                    <a:gd name="T91" fmla="*/ 81 h 104"/>
                    <a:gd name="T92" fmla="*/ 39 w 1158"/>
                    <a:gd name="T93" fmla="*/ 90 h 104"/>
                    <a:gd name="T94" fmla="*/ 36 w 1158"/>
                    <a:gd name="T95" fmla="*/ 93 h 104"/>
                    <a:gd name="T96" fmla="*/ 39 w 1158"/>
                    <a:gd name="T97" fmla="*/ 96 h 104"/>
                    <a:gd name="T98" fmla="*/ 42 w 1158"/>
                    <a:gd name="T99" fmla="*/ 96 h 104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04">
                      <a:moveTo>
                        <a:pt x="42" y="96"/>
                      </a:moveTo>
                      <a:lnTo>
                        <a:pt x="61" y="96"/>
                      </a:lnTo>
                      <a:lnTo>
                        <a:pt x="70" y="96"/>
                      </a:lnTo>
                      <a:lnTo>
                        <a:pt x="79" y="94"/>
                      </a:lnTo>
                      <a:lnTo>
                        <a:pt x="97" y="93"/>
                      </a:lnTo>
                      <a:lnTo>
                        <a:pt x="115" y="90"/>
                      </a:lnTo>
                      <a:lnTo>
                        <a:pt x="142" y="87"/>
                      </a:lnTo>
                      <a:lnTo>
                        <a:pt x="161" y="85"/>
                      </a:lnTo>
                      <a:lnTo>
                        <a:pt x="209" y="79"/>
                      </a:lnTo>
                      <a:lnTo>
                        <a:pt x="257" y="75"/>
                      </a:lnTo>
                      <a:lnTo>
                        <a:pt x="300" y="71"/>
                      </a:lnTo>
                      <a:lnTo>
                        <a:pt x="342" y="69"/>
                      </a:lnTo>
                      <a:lnTo>
                        <a:pt x="400" y="69"/>
                      </a:lnTo>
                      <a:lnTo>
                        <a:pt x="409" y="69"/>
                      </a:lnTo>
                      <a:lnTo>
                        <a:pt x="415" y="68"/>
                      </a:lnTo>
                      <a:lnTo>
                        <a:pt x="424" y="68"/>
                      </a:lnTo>
                      <a:lnTo>
                        <a:pt x="433" y="68"/>
                      </a:lnTo>
                      <a:lnTo>
                        <a:pt x="439" y="68"/>
                      </a:lnTo>
                      <a:lnTo>
                        <a:pt x="448" y="68"/>
                      </a:lnTo>
                      <a:lnTo>
                        <a:pt x="457" y="68"/>
                      </a:lnTo>
                      <a:lnTo>
                        <a:pt x="466" y="66"/>
                      </a:lnTo>
                      <a:lnTo>
                        <a:pt x="476" y="66"/>
                      </a:lnTo>
                      <a:lnTo>
                        <a:pt x="482" y="66"/>
                      </a:lnTo>
                      <a:lnTo>
                        <a:pt x="491" y="66"/>
                      </a:lnTo>
                      <a:lnTo>
                        <a:pt x="500" y="66"/>
                      </a:lnTo>
                      <a:lnTo>
                        <a:pt x="509" y="66"/>
                      </a:lnTo>
                      <a:lnTo>
                        <a:pt x="518" y="66"/>
                      </a:lnTo>
                      <a:lnTo>
                        <a:pt x="527" y="66"/>
                      </a:lnTo>
                      <a:lnTo>
                        <a:pt x="536" y="66"/>
                      </a:lnTo>
                      <a:lnTo>
                        <a:pt x="545" y="66"/>
                      </a:lnTo>
                      <a:lnTo>
                        <a:pt x="554" y="66"/>
                      </a:lnTo>
                      <a:lnTo>
                        <a:pt x="563" y="66"/>
                      </a:lnTo>
                      <a:lnTo>
                        <a:pt x="572" y="66"/>
                      </a:lnTo>
                      <a:lnTo>
                        <a:pt x="582" y="65"/>
                      </a:lnTo>
                      <a:lnTo>
                        <a:pt x="591" y="65"/>
                      </a:lnTo>
                      <a:lnTo>
                        <a:pt x="600" y="65"/>
                      </a:lnTo>
                      <a:lnTo>
                        <a:pt x="609" y="65"/>
                      </a:lnTo>
                      <a:lnTo>
                        <a:pt x="618" y="65"/>
                      </a:lnTo>
                      <a:lnTo>
                        <a:pt x="627" y="65"/>
                      </a:lnTo>
                      <a:lnTo>
                        <a:pt x="636" y="65"/>
                      </a:lnTo>
                      <a:lnTo>
                        <a:pt x="645" y="65"/>
                      </a:lnTo>
                      <a:lnTo>
                        <a:pt x="654" y="65"/>
                      </a:lnTo>
                      <a:lnTo>
                        <a:pt x="660" y="65"/>
                      </a:lnTo>
                      <a:lnTo>
                        <a:pt x="672" y="65"/>
                      </a:lnTo>
                      <a:lnTo>
                        <a:pt x="681" y="65"/>
                      </a:lnTo>
                      <a:lnTo>
                        <a:pt x="688" y="65"/>
                      </a:lnTo>
                      <a:lnTo>
                        <a:pt x="697" y="65"/>
                      </a:lnTo>
                      <a:lnTo>
                        <a:pt x="706" y="65"/>
                      </a:lnTo>
                      <a:lnTo>
                        <a:pt x="715" y="65"/>
                      </a:lnTo>
                      <a:lnTo>
                        <a:pt x="721" y="65"/>
                      </a:lnTo>
                      <a:lnTo>
                        <a:pt x="730" y="65"/>
                      </a:lnTo>
                      <a:lnTo>
                        <a:pt x="739" y="65"/>
                      </a:lnTo>
                      <a:lnTo>
                        <a:pt x="760" y="65"/>
                      </a:lnTo>
                      <a:lnTo>
                        <a:pt x="772" y="65"/>
                      </a:lnTo>
                      <a:lnTo>
                        <a:pt x="787" y="63"/>
                      </a:lnTo>
                      <a:lnTo>
                        <a:pt x="800" y="63"/>
                      </a:lnTo>
                      <a:lnTo>
                        <a:pt x="812" y="62"/>
                      </a:lnTo>
                      <a:lnTo>
                        <a:pt x="827" y="62"/>
                      </a:lnTo>
                      <a:lnTo>
                        <a:pt x="842" y="60"/>
                      </a:lnTo>
                      <a:lnTo>
                        <a:pt x="857" y="59"/>
                      </a:lnTo>
                      <a:lnTo>
                        <a:pt x="869" y="57"/>
                      </a:lnTo>
                      <a:lnTo>
                        <a:pt x="884" y="56"/>
                      </a:lnTo>
                      <a:lnTo>
                        <a:pt x="900" y="56"/>
                      </a:lnTo>
                      <a:lnTo>
                        <a:pt x="915" y="53"/>
                      </a:lnTo>
                      <a:lnTo>
                        <a:pt x="930" y="52"/>
                      </a:lnTo>
                      <a:lnTo>
                        <a:pt x="945" y="50"/>
                      </a:lnTo>
                      <a:lnTo>
                        <a:pt x="960" y="49"/>
                      </a:lnTo>
                      <a:lnTo>
                        <a:pt x="975" y="47"/>
                      </a:lnTo>
                      <a:lnTo>
                        <a:pt x="987" y="44"/>
                      </a:lnTo>
                      <a:lnTo>
                        <a:pt x="1003" y="43"/>
                      </a:lnTo>
                      <a:lnTo>
                        <a:pt x="1018" y="40"/>
                      </a:lnTo>
                      <a:lnTo>
                        <a:pt x="1030" y="38"/>
                      </a:lnTo>
                      <a:lnTo>
                        <a:pt x="1045" y="35"/>
                      </a:lnTo>
                      <a:lnTo>
                        <a:pt x="1060" y="34"/>
                      </a:lnTo>
                      <a:lnTo>
                        <a:pt x="1072" y="31"/>
                      </a:lnTo>
                      <a:lnTo>
                        <a:pt x="1087" y="29"/>
                      </a:lnTo>
                      <a:lnTo>
                        <a:pt x="1099" y="26"/>
                      </a:lnTo>
                      <a:lnTo>
                        <a:pt x="1112" y="24"/>
                      </a:lnTo>
                      <a:lnTo>
                        <a:pt x="1127" y="21"/>
                      </a:lnTo>
                      <a:lnTo>
                        <a:pt x="1157" y="13"/>
                      </a:lnTo>
                      <a:lnTo>
                        <a:pt x="1133" y="10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4"/>
                      </a:lnTo>
                      <a:lnTo>
                        <a:pt x="1027" y="3"/>
                      </a:lnTo>
                      <a:lnTo>
                        <a:pt x="1000" y="1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1"/>
                      </a:lnTo>
                      <a:lnTo>
                        <a:pt x="772" y="1"/>
                      </a:lnTo>
                      <a:lnTo>
                        <a:pt x="748" y="4"/>
                      </a:lnTo>
                      <a:lnTo>
                        <a:pt x="691" y="9"/>
                      </a:lnTo>
                      <a:lnTo>
                        <a:pt x="691" y="10"/>
                      </a:lnTo>
                      <a:lnTo>
                        <a:pt x="672" y="10"/>
                      </a:lnTo>
                      <a:lnTo>
                        <a:pt x="654" y="12"/>
                      </a:lnTo>
                      <a:lnTo>
                        <a:pt x="642" y="12"/>
                      </a:lnTo>
                      <a:lnTo>
                        <a:pt x="630" y="13"/>
                      </a:lnTo>
                      <a:lnTo>
                        <a:pt x="609" y="15"/>
                      </a:lnTo>
                      <a:lnTo>
                        <a:pt x="582" y="18"/>
                      </a:lnTo>
                      <a:lnTo>
                        <a:pt x="542" y="18"/>
                      </a:lnTo>
                      <a:lnTo>
                        <a:pt x="506" y="21"/>
                      </a:lnTo>
                      <a:lnTo>
                        <a:pt x="463" y="21"/>
                      </a:lnTo>
                      <a:lnTo>
                        <a:pt x="454" y="22"/>
                      </a:lnTo>
                      <a:lnTo>
                        <a:pt x="442" y="22"/>
                      </a:lnTo>
                      <a:lnTo>
                        <a:pt x="430" y="22"/>
                      </a:lnTo>
                      <a:lnTo>
                        <a:pt x="415" y="24"/>
                      </a:lnTo>
                      <a:lnTo>
                        <a:pt x="403" y="25"/>
                      </a:lnTo>
                      <a:lnTo>
                        <a:pt x="391" y="25"/>
                      </a:lnTo>
                      <a:lnTo>
                        <a:pt x="379" y="26"/>
                      </a:lnTo>
                      <a:lnTo>
                        <a:pt x="363" y="28"/>
                      </a:lnTo>
                      <a:lnTo>
                        <a:pt x="351" y="29"/>
                      </a:lnTo>
                      <a:lnTo>
                        <a:pt x="339" y="31"/>
                      </a:lnTo>
                      <a:lnTo>
                        <a:pt x="324" y="32"/>
                      </a:lnTo>
                      <a:lnTo>
                        <a:pt x="312" y="34"/>
                      </a:lnTo>
                      <a:lnTo>
                        <a:pt x="297" y="35"/>
                      </a:lnTo>
                      <a:lnTo>
                        <a:pt x="285" y="38"/>
                      </a:lnTo>
                      <a:lnTo>
                        <a:pt x="273" y="40"/>
                      </a:lnTo>
                      <a:lnTo>
                        <a:pt x="257" y="43"/>
                      </a:lnTo>
                      <a:lnTo>
                        <a:pt x="245" y="44"/>
                      </a:lnTo>
                      <a:lnTo>
                        <a:pt x="233" y="46"/>
                      </a:lnTo>
                      <a:lnTo>
                        <a:pt x="218" y="49"/>
                      </a:lnTo>
                      <a:lnTo>
                        <a:pt x="206" y="50"/>
                      </a:lnTo>
                      <a:lnTo>
                        <a:pt x="194" y="53"/>
                      </a:lnTo>
                      <a:lnTo>
                        <a:pt x="182" y="54"/>
                      </a:lnTo>
                      <a:lnTo>
                        <a:pt x="170" y="57"/>
                      </a:lnTo>
                      <a:lnTo>
                        <a:pt x="157" y="60"/>
                      </a:lnTo>
                      <a:lnTo>
                        <a:pt x="145" y="62"/>
                      </a:lnTo>
                      <a:lnTo>
                        <a:pt x="133" y="65"/>
                      </a:lnTo>
                      <a:lnTo>
                        <a:pt x="106" y="71"/>
                      </a:lnTo>
                      <a:lnTo>
                        <a:pt x="97" y="72"/>
                      </a:lnTo>
                      <a:lnTo>
                        <a:pt x="91" y="74"/>
                      </a:lnTo>
                      <a:lnTo>
                        <a:pt x="82" y="77"/>
                      </a:lnTo>
                      <a:lnTo>
                        <a:pt x="73" y="78"/>
                      </a:lnTo>
                      <a:lnTo>
                        <a:pt x="64" y="81"/>
                      </a:lnTo>
                      <a:lnTo>
                        <a:pt x="55" y="84"/>
                      </a:lnTo>
                      <a:lnTo>
                        <a:pt x="39" y="88"/>
                      </a:lnTo>
                      <a:lnTo>
                        <a:pt x="39" y="90"/>
                      </a:lnTo>
                      <a:lnTo>
                        <a:pt x="39" y="91"/>
                      </a:lnTo>
                      <a:lnTo>
                        <a:pt x="36" y="91"/>
                      </a:lnTo>
                      <a:lnTo>
                        <a:pt x="36" y="93"/>
                      </a:lnTo>
                      <a:lnTo>
                        <a:pt x="39" y="93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42" y="96"/>
                      </a:lnTo>
                      <a:lnTo>
                        <a:pt x="0" y="103"/>
                      </a:lnTo>
                      <a:lnTo>
                        <a:pt x="42" y="96"/>
                      </a:lnTo>
                    </a:path>
                  </a:pathLst>
                </a:custGeom>
                <a:solidFill>
                  <a:srgbClr val="FDB5A1"/>
                </a:solidFill>
                <a:ln>
                  <a:noFill/>
                </a:ln>
                <a:effectLst>
                  <a:prstShdw prst="shdw17" dist="17961" dir="13500000">
                    <a:srgbClr val="986D61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1" name="Freeform 177"/>
                <p:cNvSpPr>
                  <a:spLocks/>
                </p:cNvSpPr>
                <p:nvPr/>
              </p:nvSpPr>
              <p:spPr bwMode="auto">
                <a:xfrm>
                  <a:off x="2623" y="3387"/>
                  <a:ext cx="1158" cy="111"/>
                </a:xfrm>
                <a:custGeom>
                  <a:avLst/>
                  <a:gdLst>
                    <a:gd name="T0" fmla="*/ 70 w 1158"/>
                    <a:gd name="T1" fmla="*/ 102 h 111"/>
                    <a:gd name="T2" fmla="*/ 115 w 1158"/>
                    <a:gd name="T3" fmla="*/ 96 h 111"/>
                    <a:gd name="T4" fmla="*/ 209 w 1158"/>
                    <a:gd name="T5" fmla="*/ 85 h 111"/>
                    <a:gd name="T6" fmla="*/ 342 w 1158"/>
                    <a:gd name="T7" fmla="*/ 74 h 111"/>
                    <a:gd name="T8" fmla="*/ 415 w 1158"/>
                    <a:gd name="T9" fmla="*/ 72 h 111"/>
                    <a:gd name="T10" fmla="*/ 439 w 1158"/>
                    <a:gd name="T11" fmla="*/ 72 h 111"/>
                    <a:gd name="T12" fmla="*/ 466 w 1158"/>
                    <a:gd name="T13" fmla="*/ 71 h 111"/>
                    <a:gd name="T14" fmla="*/ 491 w 1158"/>
                    <a:gd name="T15" fmla="*/ 71 h 111"/>
                    <a:gd name="T16" fmla="*/ 518 w 1158"/>
                    <a:gd name="T17" fmla="*/ 71 h 111"/>
                    <a:gd name="T18" fmla="*/ 545 w 1158"/>
                    <a:gd name="T19" fmla="*/ 71 h 111"/>
                    <a:gd name="T20" fmla="*/ 572 w 1158"/>
                    <a:gd name="T21" fmla="*/ 71 h 111"/>
                    <a:gd name="T22" fmla="*/ 600 w 1158"/>
                    <a:gd name="T23" fmla="*/ 69 h 111"/>
                    <a:gd name="T24" fmla="*/ 627 w 1158"/>
                    <a:gd name="T25" fmla="*/ 69 h 111"/>
                    <a:gd name="T26" fmla="*/ 654 w 1158"/>
                    <a:gd name="T27" fmla="*/ 69 h 111"/>
                    <a:gd name="T28" fmla="*/ 681 w 1158"/>
                    <a:gd name="T29" fmla="*/ 69 h 111"/>
                    <a:gd name="T30" fmla="*/ 706 w 1158"/>
                    <a:gd name="T31" fmla="*/ 69 h 111"/>
                    <a:gd name="T32" fmla="*/ 730 w 1158"/>
                    <a:gd name="T33" fmla="*/ 69 h 111"/>
                    <a:gd name="T34" fmla="*/ 772 w 1158"/>
                    <a:gd name="T35" fmla="*/ 69 h 111"/>
                    <a:gd name="T36" fmla="*/ 812 w 1158"/>
                    <a:gd name="T37" fmla="*/ 66 h 111"/>
                    <a:gd name="T38" fmla="*/ 857 w 1158"/>
                    <a:gd name="T39" fmla="*/ 63 h 111"/>
                    <a:gd name="T40" fmla="*/ 900 w 1158"/>
                    <a:gd name="T41" fmla="*/ 60 h 111"/>
                    <a:gd name="T42" fmla="*/ 945 w 1158"/>
                    <a:gd name="T43" fmla="*/ 53 h 111"/>
                    <a:gd name="T44" fmla="*/ 987 w 1158"/>
                    <a:gd name="T45" fmla="*/ 47 h 111"/>
                    <a:gd name="T46" fmla="*/ 1030 w 1158"/>
                    <a:gd name="T47" fmla="*/ 41 h 111"/>
                    <a:gd name="T48" fmla="*/ 1072 w 1158"/>
                    <a:gd name="T49" fmla="*/ 33 h 111"/>
                    <a:gd name="T50" fmla="*/ 1112 w 1158"/>
                    <a:gd name="T51" fmla="*/ 25 h 111"/>
                    <a:gd name="T52" fmla="*/ 1133 w 1158"/>
                    <a:gd name="T53" fmla="*/ 11 h 111"/>
                    <a:gd name="T54" fmla="*/ 1054 w 1158"/>
                    <a:gd name="T55" fmla="*/ 5 h 111"/>
                    <a:gd name="T56" fmla="*/ 969 w 1158"/>
                    <a:gd name="T57" fmla="*/ 0 h 111"/>
                    <a:gd name="T58" fmla="*/ 884 w 1158"/>
                    <a:gd name="T59" fmla="*/ 0 h 111"/>
                    <a:gd name="T60" fmla="*/ 803 w 1158"/>
                    <a:gd name="T61" fmla="*/ 2 h 111"/>
                    <a:gd name="T62" fmla="*/ 691 w 1158"/>
                    <a:gd name="T63" fmla="*/ 9 h 111"/>
                    <a:gd name="T64" fmla="*/ 654 w 1158"/>
                    <a:gd name="T65" fmla="*/ 13 h 111"/>
                    <a:gd name="T66" fmla="*/ 609 w 1158"/>
                    <a:gd name="T67" fmla="*/ 16 h 111"/>
                    <a:gd name="T68" fmla="*/ 506 w 1158"/>
                    <a:gd name="T69" fmla="*/ 22 h 111"/>
                    <a:gd name="T70" fmla="*/ 442 w 1158"/>
                    <a:gd name="T71" fmla="*/ 24 h 111"/>
                    <a:gd name="T72" fmla="*/ 403 w 1158"/>
                    <a:gd name="T73" fmla="*/ 27 h 111"/>
                    <a:gd name="T74" fmla="*/ 363 w 1158"/>
                    <a:gd name="T75" fmla="*/ 30 h 111"/>
                    <a:gd name="T76" fmla="*/ 324 w 1158"/>
                    <a:gd name="T77" fmla="*/ 35 h 111"/>
                    <a:gd name="T78" fmla="*/ 285 w 1158"/>
                    <a:gd name="T79" fmla="*/ 41 h 111"/>
                    <a:gd name="T80" fmla="*/ 245 w 1158"/>
                    <a:gd name="T81" fmla="*/ 47 h 111"/>
                    <a:gd name="T82" fmla="*/ 206 w 1158"/>
                    <a:gd name="T83" fmla="*/ 53 h 111"/>
                    <a:gd name="T84" fmla="*/ 170 w 1158"/>
                    <a:gd name="T85" fmla="*/ 61 h 111"/>
                    <a:gd name="T86" fmla="*/ 133 w 1158"/>
                    <a:gd name="T87" fmla="*/ 69 h 111"/>
                    <a:gd name="T88" fmla="*/ 91 w 1158"/>
                    <a:gd name="T89" fmla="*/ 79 h 111"/>
                    <a:gd name="T90" fmla="*/ 64 w 1158"/>
                    <a:gd name="T91" fmla="*/ 86 h 111"/>
                    <a:gd name="T92" fmla="*/ 39 w 1158"/>
                    <a:gd name="T93" fmla="*/ 96 h 111"/>
                    <a:gd name="T94" fmla="*/ 36 w 1158"/>
                    <a:gd name="T95" fmla="*/ 99 h 111"/>
                    <a:gd name="T96" fmla="*/ 39 w 1158"/>
                    <a:gd name="T97" fmla="*/ 102 h 111"/>
                    <a:gd name="T98" fmla="*/ 42 w 1158"/>
                    <a:gd name="T99" fmla="*/ 102 h 11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11">
                      <a:moveTo>
                        <a:pt x="42" y="102"/>
                      </a:moveTo>
                      <a:lnTo>
                        <a:pt x="61" y="102"/>
                      </a:lnTo>
                      <a:lnTo>
                        <a:pt x="70" y="102"/>
                      </a:lnTo>
                      <a:lnTo>
                        <a:pt x="79" y="101"/>
                      </a:lnTo>
                      <a:lnTo>
                        <a:pt x="97" y="99"/>
                      </a:lnTo>
                      <a:lnTo>
                        <a:pt x="115" y="96"/>
                      </a:lnTo>
                      <a:lnTo>
                        <a:pt x="142" y="93"/>
                      </a:lnTo>
                      <a:lnTo>
                        <a:pt x="161" y="91"/>
                      </a:lnTo>
                      <a:lnTo>
                        <a:pt x="209" y="85"/>
                      </a:lnTo>
                      <a:lnTo>
                        <a:pt x="257" y="80"/>
                      </a:lnTo>
                      <a:lnTo>
                        <a:pt x="300" y="75"/>
                      </a:lnTo>
                      <a:lnTo>
                        <a:pt x="342" y="74"/>
                      </a:lnTo>
                      <a:lnTo>
                        <a:pt x="400" y="74"/>
                      </a:lnTo>
                      <a:lnTo>
                        <a:pt x="409" y="74"/>
                      </a:lnTo>
                      <a:lnTo>
                        <a:pt x="415" y="72"/>
                      </a:lnTo>
                      <a:lnTo>
                        <a:pt x="424" y="72"/>
                      </a:lnTo>
                      <a:lnTo>
                        <a:pt x="433" y="72"/>
                      </a:lnTo>
                      <a:lnTo>
                        <a:pt x="439" y="72"/>
                      </a:lnTo>
                      <a:lnTo>
                        <a:pt x="448" y="72"/>
                      </a:lnTo>
                      <a:lnTo>
                        <a:pt x="457" y="72"/>
                      </a:lnTo>
                      <a:lnTo>
                        <a:pt x="466" y="71"/>
                      </a:lnTo>
                      <a:lnTo>
                        <a:pt x="476" y="71"/>
                      </a:lnTo>
                      <a:lnTo>
                        <a:pt x="482" y="71"/>
                      </a:lnTo>
                      <a:lnTo>
                        <a:pt x="491" y="71"/>
                      </a:lnTo>
                      <a:lnTo>
                        <a:pt x="500" y="71"/>
                      </a:lnTo>
                      <a:lnTo>
                        <a:pt x="509" y="71"/>
                      </a:lnTo>
                      <a:lnTo>
                        <a:pt x="518" y="71"/>
                      </a:lnTo>
                      <a:lnTo>
                        <a:pt x="527" y="71"/>
                      </a:lnTo>
                      <a:lnTo>
                        <a:pt x="536" y="71"/>
                      </a:lnTo>
                      <a:lnTo>
                        <a:pt x="545" y="71"/>
                      </a:lnTo>
                      <a:lnTo>
                        <a:pt x="554" y="71"/>
                      </a:lnTo>
                      <a:lnTo>
                        <a:pt x="563" y="71"/>
                      </a:lnTo>
                      <a:lnTo>
                        <a:pt x="572" y="71"/>
                      </a:lnTo>
                      <a:lnTo>
                        <a:pt x="582" y="69"/>
                      </a:lnTo>
                      <a:lnTo>
                        <a:pt x="591" y="69"/>
                      </a:lnTo>
                      <a:lnTo>
                        <a:pt x="600" y="69"/>
                      </a:lnTo>
                      <a:lnTo>
                        <a:pt x="609" y="69"/>
                      </a:lnTo>
                      <a:lnTo>
                        <a:pt x="618" y="69"/>
                      </a:lnTo>
                      <a:lnTo>
                        <a:pt x="627" y="69"/>
                      </a:lnTo>
                      <a:lnTo>
                        <a:pt x="636" y="69"/>
                      </a:lnTo>
                      <a:lnTo>
                        <a:pt x="645" y="69"/>
                      </a:lnTo>
                      <a:lnTo>
                        <a:pt x="654" y="69"/>
                      </a:lnTo>
                      <a:lnTo>
                        <a:pt x="660" y="69"/>
                      </a:lnTo>
                      <a:lnTo>
                        <a:pt x="672" y="69"/>
                      </a:lnTo>
                      <a:lnTo>
                        <a:pt x="681" y="69"/>
                      </a:lnTo>
                      <a:lnTo>
                        <a:pt x="688" y="69"/>
                      </a:lnTo>
                      <a:lnTo>
                        <a:pt x="697" y="69"/>
                      </a:lnTo>
                      <a:lnTo>
                        <a:pt x="706" y="69"/>
                      </a:lnTo>
                      <a:lnTo>
                        <a:pt x="715" y="69"/>
                      </a:lnTo>
                      <a:lnTo>
                        <a:pt x="721" y="69"/>
                      </a:lnTo>
                      <a:lnTo>
                        <a:pt x="730" y="69"/>
                      </a:lnTo>
                      <a:lnTo>
                        <a:pt x="739" y="69"/>
                      </a:lnTo>
                      <a:lnTo>
                        <a:pt x="760" y="69"/>
                      </a:lnTo>
                      <a:lnTo>
                        <a:pt x="772" y="69"/>
                      </a:lnTo>
                      <a:lnTo>
                        <a:pt x="787" y="68"/>
                      </a:lnTo>
                      <a:lnTo>
                        <a:pt x="800" y="68"/>
                      </a:lnTo>
                      <a:lnTo>
                        <a:pt x="812" y="66"/>
                      </a:lnTo>
                      <a:lnTo>
                        <a:pt x="827" y="66"/>
                      </a:lnTo>
                      <a:lnTo>
                        <a:pt x="842" y="64"/>
                      </a:lnTo>
                      <a:lnTo>
                        <a:pt x="857" y="63"/>
                      </a:lnTo>
                      <a:lnTo>
                        <a:pt x="869" y="61"/>
                      </a:lnTo>
                      <a:lnTo>
                        <a:pt x="884" y="60"/>
                      </a:lnTo>
                      <a:lnTo>
                        <a:pt x="900" y="60"/>
                      </a:lnTo>
                      <a:lnTo>
                        <a:pt x="915" y="57"/>
                      </a:lnTo>
                      <a:lnTo>
                        <a:pt x="930" y="55"/>
                      </a:lnTo>
                      <a:lnTo>
                        <a:pt x="945" y="53"/>
                      </a:lnTo>
                      <a:lnTo>
                        <a:pt x="960" y="52"/>
                      </a:lnTo>
                      <a:lnTo>
                        <a:pt x="975" y="50"/>
                      </a:lnTo>
                      <a:lnTo>
                        <a:pt x="987" y="47"/>
                      </a:lnTo>
                      <a:lnTo>
                        <a:pt x="1003" y="46"/>
                      </a:lnTo>
                      <a:lnTo>
                        <a:pt x="1018" y="42"/>
                      </a:lnTo>
                      <a:lnTo>
                        <a:pt x="1030" y="41"/>
                      </a:lnTo>
                      <a:lnTo>
                        <a:pt x="1045" y="38"/>
                      </a:lnTo>
                      <a:lnTo>
                        <a:pt x="1060" y="36"/>
                      </a:lnTo>
                      <a:lnTo>
                        <a:pt x="1072" y="33"/>
                      </a:lnTo>
                      <a:lnTo>
                        <a:pt x="1087" y="31"/>
                      </a:lnTo>
                      <a:lnTo>
                        <a:pt x="1099" y="28"/>
                      </a:lnTo>
                      <a:lnTo>
                        <a:pt x="1112" y="25"/>
                      </a:lnTo>
                      <a:lnTo>
                        <a:pt x="1127" y="22"/>
                      </a:lnTo>
                      <a:lnTo>
                        <a:pt x="1157" y="14"/>
                      </a:lnTo>
                      <a:lnTo>
                        <a:pt x="1133" y="11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5"/>
                      </a:lnTo>
                      <a:lnTo>
                        <a:pt x="1027" y="3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9"/>
                      </a:lnTo>
                      <a:lnTo>
                        <a:pt x="691" y="11"/>
                      </a:lnTo>
                      <a:lnTo>
                        <a:pt x="672" y="11"/>
                      </a:lnTo>
                      <a:lnTo>
                        <a:pt x="654" y="13"/>
                      </a:lnTo>
                      <a:lnTo>
                        <a:pt x="642" y="13"/>
                      </a:lnTo>
                      <a:lnTo>
                        <a:pt x="630" y="14"/>
                      </a:lnTo>
                      <a:lnTo>
                        <a:pt x="609" y="16"/>
                      </a:lnTo>
                      <a:lnTo>
                        <a:pt x="582" y="19"/>
                      </a:lnTo>
                      <a:lnTo>
                        <a:pt x="542" y="19"/>
                      </a:lnTo>
                      <a:lnTo>
                        <a:pt x="506" y="22"/>
                      </a:lnTo>
                      <a:lnTo>
                        <a:pt x="463" y="22"/>
                      </a:lnTo>
                      <a:lnTo>
                        <a:pt x="454" y="24"/>
                      </a:lnTo>
                      <a:lnTo>
                        <a:pt x="442" y="24"/>
                      </a:lnTo>
                      <a:lnTo>
                        <a:pt x="430" y="24"/>
                      </a:lnTo>
                      <a:lnTo>
                        <a:pt x="415" y="25"/>
                      </a:lnTo>
                      <a:lnTo>
                        <a:pt x="403" y="27"/>
                      </a:lnTo>
                      <a:lnTo>
                        <a:pt x="391" y="27"/>
                      </a:lnTo>
                      <a:lnTo>
                        <a:pt x="379" y="28"/>
                      </a:lnTo>
                      <a:lnTo>
                        <a:pt x="363" y="30"/>
                      </a:lnTo>
                      <a:lnTo>
                        <a:pt x="351" y="31"/>
                      </a:lnTo>
                      <a:lnTo>
                        <a:pt x="339" y="33"/>
                      </a:lnTo>
                      <a:lnTo>
                        <a:pt x="324" y="35"/>
                      </a:lnTo>
                      <a:lnTo>
                        <a:pt x="312" y="36"/>
                      </a:lnTo>
                      <a:lnTo>
                        <a:pt x="297" y="38"/>
                      </a:lnTo>
                      <a:lnTo>
                        <a:pt x="285" y="41"/>
                      </a:lnTo>
                      <a:lnTo>
                        <a:pt x="273" y="42"/>
                      </a:lnTo>
                      <a:lnTo>
                        <a:pt x="257" y="46"/>
                      </a:lnTo>
                      <a:lnTo>
                        <a:pt x="245" y="47"/>
                      </a:lnTo>
                      <a:lnTo>
                        <a:pt x="233" y="49"/>
                      </a:lnTo>
                      <a:lnTo>
                        <a:pt x="218" y="52"/>
                      </a:lnTo>
                      <a:lnTo>
                        <a:pt x="206" y="53"/>
                      </a:lnTo>
                      <a:lnTo>
                        <a:pt x="194" y="57"/>
                      </a:lnTo>
                      <a:lnTo>
                        <a:pt x="182" y="58"/>
                      </a:lnTo>
                      <a:lnTo>
                        <a:pt x="170" y="61"/>
                      </a:lnTo>
                      <a:lnTo>
                        <a:pt x="157" y="64"/>
                      </a:lnTo>
                      <a:lnTo>
                        <a:pt x="145" y="66"/>
                      </a:lnTo>
                      <a:lnTo>
                        <a:pt x="133" y="69"/>
                      </a:lnTo>
                      <a:lnTo>
                        <a:pt x="106" y="75"/>
                      </a:lnTo>
                      <a:lnTo>
                        <a:pt x="97" y="77"/>
                      </a:lnTo>
                      <a:lnTo>
                        <a:pt x="91" y="79"/>
                      </a:lnTo>
                      <a:lnTo>
                        <a:pt x="82" y="82"/>
                      </a:lnTo>
                      <a:lnTo>
                        <a:pt x="73" y="83"/>
                      </a:lnTo>
                      <a:lnTo>
                        <a:pt x="64" y="86"/>
                      </a:lnTo>
                      <a:lnTo>
                        <a:pt x="55" y="90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39" y="97"/>
                      </a:lnTo>
                      <a:lnTo>
                        <a:pt x="36" y="97"/>
                      </a:lnTo>
                      <a:lnTo>
                        <a:pt x="36" y="99"/>
                      </a:lnTo>
                      <a:lnTo>
                        <a:pt x="39" y="99"/>
                      </a:lnTo>
                      <a:lnTo>
                        <a:pt x="39" y="101"/>
                      </a:lnTo>
                      <a:lnTo>
                        <a:pt x="39" y="102"/>
                      </a:lnTo>
                      <a:lnTo>
                        <a:pt x="42" y="102"/>
                      </a:lnTo>
                      <a:lnTo>
                        <a:pt x="0" y="110"/>
                      </a:lnTo>
                      <a:lnTo>
                        <a:pt x="42" y="10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2" name="AutoShape 178"/>
                <p:cNvSpPr>
                  <a:spLocks noChangeArrowheads="1"/>
                </p:cNvSpPr>
                <p:nvPr/>
              </p:nvSpPr>
              <p:spPr bwMode="auto">
                <a:xfrm>
                  <a:off x="2990" y="3397"/>
                  <a:ext cx="99" cy="31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03" name="Freeform 179"/>
                <p:cNvSpPr>
                  <a:spLocks/>
                </p:cNvSpPr>
                <p:nvPr/>
              </p:nvSpPr>
              <p:spPr bwMode="auto">
                <a:xfrm>
                  <a:off x="3327" y="3478"/>
                  <a:ext cx="1173" cy="91"/>
                </a:xfrm>
                <a:custGeom>
                  <a:avLst/>
                  <a:gdLst>
                    <a:gd name="T0" fmla="*/ 44 w 1173"/>
                    <a:gd name="T1" fmla="*/ 39 h 91"/>
                    <a:gd name="T2" fmla="*/ 92 w 1173"/>
                    <a:gd name="T3" fmla="*/ 45 h 91"/>
                    <a:gd name="T4" fmla="*/ 144 w 1173"/>
                    <a:gd name="T5" fmla="*/ 51 h 91"/>
                    <a:gd name="T6" fmla="*/ 197 w 1173"/>
                    <a:gd name="T7" fmla="*/ 55 h 91"/>
                    <a:gd name="T8" fmla="*/ 247 w 1173"/>
                    <a:gd name="T9" fmla="*/ 58 h 91"/>
                    <a:gd name="T10" fmla="*/ 297 w 1173"/>
                    <a:gd name="T11" fmla="*/ 59 h 91"/>
                    <a:gd name="T12" fmla="*/ 364 w 1173"/>
                    <a:gd name="T13" fmla="*/ 59 h 91"/>
                    <a:gd name="T14" fmla="*/ 408 w 1173"/>
                    <a:gd name="T15" fmla="*/ 59 h 91"/>
                    <a:gd name="T16" fmla="*/ 458 w 1173"/>
                    <a:gd name="T17" fmla="*/ 61 h 91"/>
                    <a:gd name="T18" fmla="*/ 508 w 1173"/>
                    <a:gd name="T19" fmla="*/ 66 h 91"/>
                    <a:gd name="T20" fmla="*/ 558 w 1173"/>
                    <a:gd name="T21" fmla="*/ 69 h 91"/>
                    <a:gd name="T22" fmla="*/ 603 w 1173"/>
                    <a:gd name="T23" fmla="*/ 74 h 91"/>
                    <a:gd name="T24" fmla="*/ 655 w 1173"/>
                    <a:gd name="T25" fmla="*/ 80 h 91"/>
                    <a:gd name="T26" fmla="*/ 722 w 1173"/>
                    <a:gd name="T27" fmla="*/ 85 h 91"/>
                    <a:gd name="T28" fmla="*/ 789 w 1173"/>
                    <a:gd name="T29" fmla="*/ 88 h 91"/>
                    <a:gd name="T30" fmla="*/ 861 w 1173"/>
                    <a:gd name="T31" fmla="*/ 90 h 91"/>
                    <a:gd name="T32" fmla="*/ 930 w 1173"/>
                    <a:gd name="T33" fmla="*/ 88 h 91"/>
                    <a:gd name="T34" fmla="*/ 997 w 1173"/>
                    <a:gd name="T35" fmla="*/ 84 h 91"/>
                    <a:gd name="T36" fmla="*/ 1050 w 1173"/>
                    <a:gd name="T37" fmla="*/ 77 h 91"/>
                    <a:gd name="T38" fmla="*/ 1078 w 1173"/>
                    <a:gd name="T39" fmla="*/ 76 h 91"/>
                    <a:gd name="T40" fmla="*/ 1105 w 1173"/>
                    <a:gd name="T41" fmla="*/ 74 h 91"/>
                    <a:gd name="T42" fmla="*/ 1136 w 1173"/>
                    <a:gd name="T43" fmla="*/ 72 h 91"/>
                    <a:gd name="T44" fmla="*/ 1172 w 1173"/>
                    <a:gd name="T45" fmla="*/ 74 h 91"/>
                    <a:gd name="T46" fmla="*/ 1130 w 1173"/>
                    <a:gd name="T47" fmla="*/ 63 h 91"/>
                    <a:gd name="T48" fmla="*/ 1089 w 1173"/>
                    <a:gd name="T49" fmla="*/ 53 h 91"/>
                    <a:gd name="T50" fmla="*/ 1044 w 1173"/>
                    <a:gd name="T51" fmla="*/ 45 h 91"/>
                    <a:gd name="T52" fmla="*/ 997 w 1173"/>
                    <a:gd name="T53" fmla="*/ 37 h 91"/>
                    <a:gd name="T54" fmla="*/ 950 w 1173"/>
                    <a:gd name="T55" fmla="*/ 31 h 91"/>
                    <a:gd name="T56" fmla="*/ 900 w 1173"/>
                    <a:gd name="T57" fmla="*/ 24 h 91"/>
                    <a:gd name="T58" fmla="*/ 850 w 1173"/>
                    <a:gd name="T59" fmla="*/ 18 h 91"/>
                    <a:gd name="T60" fmla="*/ 800 w 1173"/>
                    <a:gd name="T61" fmla="*/ 14 h 91"/>
                    <a:gd name="T62" fmla="*/ 750 w 1173"/>
                    <a:gd name="T63" fmla="*/ 11 h 91"/>
                    <a:gd name="T64" fmla="*/ 700 w 1173"/>
                    <a:gd name="T65" fmla="*/ 8 h 91"/>
                    <a:gd name="T66" fmla="*/ 653 w 1173"/>
                    <a:gd name="T67" fmla="*/ 8 h 91"/>
                    <a:gd name="T68" fmla="*/ 608 w 1173"/>
                    <a:gd name="T69" fmla="*/ 8 h 91"/>
                    <a:gd name="T70" fmla="*/ 547 w 1173"/>
                    <a:gd name="T71" fmla="*/ 10 h 91"/>
                    <a:gd name="T72" fmla="*/ 514 w 1173"/>
                    <a:gd name="T73" fmla="*/ 10 h 91"/>
                    <a:gd name="T74" fmla="*/ 478 w 1173"/>
                    <a:gd name="T75" fmla="*/ 10 h 91"/>
                    <a:gd name="T76" fmla="*/ 442 w 1173"/>
                    <a:gd name="T77" fmla="*/ 8 h 91"/>
                    <a:gd name="T78" fmla="*/ 405 w 1173"/>
                    <a:gd name="T79" fmla="*/ 8 h 91"/>
                    <a:gd name="T80" fmla="*/ 367 w 1173"/>
                    <a:gd name="T81" fmla="*/ 5 h 91"/>
                    <a:gd name="T82" fmla="*/ 319 w 1173"/>
                    <a:gd name="T83" fmla="*/ 2 h 91"/>
                    <a:gd name="T84" fmla="*/ 281 w 1173"/>
                    <a:gd name="T85" fmla="*/ 0 h 91"/>
                    <a:gd name="T86" fmla="*/ 239 w 1173"/>
                    <a:gd name="T87" fmla="*/ 0 h 91"/>
                    <a:gd name="T88" fmla="*/ 194 w 1173"/>
                    <a:gd name="T89" fmla="*/ 0 h 91"/>
                    <a:gd name="T90" fmla="*/ 150 w 1173"/>
                    <a:gd name="T91" fmla="*/ 2 h 91"/>
                    <a:gd name="T92" fmla="*/ 100 w 1173"/>
                    <a:gd name="T93" fmla="*/ 6 h 91"/>
                    <a:gd name="T94" fmla="*/ 67 w 1173"/>
                    <a:gd name="T95" fmla="*/ 11 h 91"/>
                    <a:gd name="T96" fmla="*/ 33 w 1173"/>
                    <a:gd name="T97" fmla="*/ 18 h 91"/>
                    <a:gd name="T98" fmla="*/ 0 w 1173"/>
                    <a:gd name="T99" fmla="*/ 27 h 91"/>
                    <a:gd name="T100" fmla="*/ 3 w 1173"/>
                    <a:gd name="T101" fmla="*/ 31 h 91"/>
                    <a:gd name="T102" fmla="*/ 6 w 1173"/>
                    <a:gd name="T103" fmla="*/ 34 h 91"/>
                    <a:gd name="T104" fmla="*/ 14 w 1173"/>
                    <a:gd name="T105" fmla="*/ 34 h 9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91">
                      <a:moveTo>
                        <a:pt x="14" y="34"/>
                      </a:moveTo>
                      <a:lnTo>
                        <a:pt x="31" y="37"/>
                      </a:lnTo>
                      <a:lnTo>
                        <a:pt x="44" y="39"/>
                      </a:lnTo>
                      <a:lnTo>
                        <a:pt x="58" y="42"/>
                      </a:lnTo>
                      <a:lnTo>
                        <a:pt x="75" y="43"/>
                      </a:lnTo>
                      <a:lnTo>
                        <a:pt x="92" y="45"/>
                      </a:lnTo>
                      <a:lnTo>
                        <a:pt x="108" y="47"/>
                      </a:lnTo>
                      <a:lnTo>
                        <a:pt x="128" y="48"/>
                      </a:lnTo>
                      <a:lnTo>
                        <a:pt x="144" y="51"/>
                      </a:lnTo>
                      <a:lnTo>
                        <a:pt x="161" y="51"/>
                      </a:lnTo>
                      <a:lnTo>
                        <a:pt x="178" y="53"/>
                      </a:lnTo>
                      <a:lnTo>
                        <a:pt x="197" y="55"/>
                      </a:lnTo>
                      <a:lnTo>
                        <a:pt x="214" y="56"/>
                      </a:lnTo>
                      <a:lnTo>
                        <a:pt x="231" y="56"/>
                      </a:lnTo>
                      <a:lnTo>
                        <a:pt x="247" y="58"/>
                      </a:lnTo>
                      <a:lnTo>
                        <a:pt x="267" y="58"/>
                      </a:lnTo>
                      <a:lnTo>
                        <a:pt x="281" y="59"/>
                      </a:lnTo>
                      <a:lnTo>
                        <a:pt x="297" y="59"/>
                      </a:lnTo>
                      <a:lnTo>
                        <a:pt x="333" y="59"/>
                      </a:lnTo>
                      <a:lnTo>
                        <a:pt x="347" y="59"/>
                      </a:lnTo>
                      <a:lnTo>
                        <a:pt x="364" y="59"/>
                      </a:lnTo>
                      <a:lnTo>
                        <a:pt x="378" y="59"/>
                      </a:lnTo>
                      <a:lnTo>
                        <a:pt x="394" y="59"/>
                      </a:lnTo>
                      <a:lnTo>
                        <a:pt x="408" y="59"/>
                      </a:lnTo>
                      <a:lnTo>
                        <a:pt x="425" y="61"/>
                      </a:lnTo>
                      <a:lnTo>
                        <a:pt x="442" y="61"/>
                      </a:lnTo>
                      <a:lnTo>
                        <a:pt x="458" y="61"/>
                      </a:lnTo>
                      <a:lnTo>
                        <a:pt x="475" y="63"/>
                      </a:lnTo>
                      <a:lnTo>
                        <a:pt x="492" y="64"/>
                      </a:lnTo>
                      <a:lnTo>
                        <a:pt x="508" y="66"/>
                      </a:lnTo>
                      <a:lnTo>
                        <a:pt x="525" y="66"/>
                      </a:lnTo>
                      <a:lnTo>
                        <a:pt x="542" y="68"/>
                      </a:lnTo>
                      <a:lnTo>
                        <a:pt x="558" y="69"/>
                      </a:lnTo>
                      <a:lnTo>
                        <a:pt x="572" y="71"/>
                      </a:lnTo>
                      <a:lnTo>
                        <a:pt x="589" y="72"/>
                      </a:lnTo>
                      <a:lnTo>
                        <a:pt x="603" y="74"/>
                      </a:lnTo>
                      <a:lnTo>
                        <a:pt x="636" y="77"/>
                      </a:lnTo>
                      <a:lnTo>
                        <a:pt x="636" y="79"/>
                      </a:lnTo>
                      <a:lnTo>
                        <a:pt x="655" y="80"/>
                      </a:lnTo>
                      <a:lnTo>
                        <a:pt x="678" y="82"/>
                      </a:lnTo>
                      <a:lnTo>
                        <a:pt x="700" y="84"/>
                      </a:lnTo>
                      <a:lnTo>
                        <a:pt x="722" y="85"/>
                      </a:lnTo>
                      <a:lnTo>
                        <a:pt x="744" y="87"/>
                      </a:lnTo>
                      <a:lnTo>
                        <a:pt x="767" y="87"/>
                      </a:lnTo>
                      <a:lnTo>
                        <a:pt x="789" y="88"/>
                      </a:lnTo>
                      <a:lnTo>
                        <a:pt x="814" y="90"/>
                      </a:lnTo>
                      <a:lnTo>
                        <a:pt x="839" y="90"/>
                      </a:lnTo>
                      <a:lnTo>
                        <a:pt x="861" y="90"/>
                      </a:lnTo>
                      <a:lnTo>
                        <a:pt x="886" y="90"/>
                      </a:lnTo>
                      <a:lnTo>
                        <a:pt x="908" y="88"/>
                      </a:lnTo>
                      <a:lnTo>
                        <a:pt x="930" y="88"/>
                      </a:lnTo>
                      <a:lnTo>
                        <a:pt x="953" y="87"/>
                      </a:lnTo>
                      <a:lnTo>
                        <a:pt x="975" y="85"/>
                      </a:lnTo>
                      <a:lnTo>
                        <a:pt x="997" y="84"/>
                      </a:lnTo>
                      <a:lnTo>
                        <a:pt x="1041" y="79"/>
                      </a:lnTo>
                      <a:lnTo>
                        <a:pt x="1041" y="77"/>
                      </a:lnTo>
                      <a:lnTo>
                        <a:pt x="1050" y="77"/>
                      </a:lnTo>
                      <a:lnTo>
                        <a:pt x="1058" y="77"/>
                      </a:lnTo>
                      <a:lnTo>
                        <a:pt x="1066" y="76"/>
                      </a:lnTo>
                      <a:lnTo>
                        <a:pt x="1078" y="76"/>
                      </a:lnTo>
                      <a:lnTo>
                        <a:pt x="1086" y="76"/>
                      </a:lnTo>
                      <a:lnTo>
                        <a:pt x="1097" y="74"/>
                      </a:lnTo>
                      <a:lnTo>
                        <a:pt x="1105" y="74"/>
                      </a:lnTo>
                      <a:lnTo>
                        <a:pt x="1116" y="74"/>
                      </a:lnTo>
                      <a:lnTo>
                        <a:pt x="1125" y="74"/>
                      </a:lnTo>
                      <a:lnTo>
                        <a:pt x="1136" y="72"/>
                      </a:lnTo>
                      <a:lnTo>
                        <a:pt x="1144" y="72"/>
                      </a:lnTo>
                      <a:lnTo>
                        <a:pt x="1153" y="72"/>
                      </a:lnTo>
                      <a:lnTo>
                        <a:pt x="1172" y="74"/>
                      </a:lnTo>
                      <a:lnTo>
                        <a:pt x="1158" y="71"/>
                      </a:lnTo>
                      <a:lnTo>
                        <a:pt x="1144" y="66"/>
                      </a:lnTo>
                      <a:lnTo>
                        <a:pt x="1130" y="63"/>
                      </a:lnTo>
                      <a:lnTo>
                        <a:pt x="1116" y="59"/>
                      </a:lnTo>
                      <a:lnTo>
                        <a:pt x="1103" y="56"/>
                      </a:lnTo>
                      <a:lnTo>
                        <a:pt x="1089" y="53"/>
                      </a:lnTo>
                      <a:lnTo>
                        <a:pt x="1075" y="51"/>
                      </a:lnTo>
                      <a:lnTo>
                        <a:pt x="1061" y="48"/>
                      </a:lnTo>
                      <a:lnTo>
                        <a:pt x="1044" y="45"/>
                      </a:lnTo>
                      <a:lnTo>
                        <a:pt x="1030" y="42"/>
                      </a:lnTo>
                      <a:lnTo>
                        <a:pt x="1014" y="40"/>
                      </a:lnTo>
                      <a:lnTo>
                        <a:pt x="997" y="37"/>
                      </a:lnTo>
                      <a:lnTo>
                        <a:pt x="983" y="34"/>
                      </a:lnTo>
                      <a:lnTo>
                        <a:pt x="966" y="32"/>
                      </a:lnTo>
                      <a:lnTo>
                        <a:pt x="950" y="31"/>
                      </a:lnTo>
                      <a:lnTo>
                        <a:pt x="933" y="27"/>
                      </a:lnTo>
                      <a:lnTo>
                        <a:pt x="916" y="26"/>
                      </a:lnTo>
                      <a:lnTo>
                        <a:pt x="900" y="24"/>
                      </a:lnTo>
                      <a:lnTo>
                        <a:pt x="883" y="23"/>
                      </a:lnTo>
                      <a:lnTo>
                        <a:pt x="867" y="19"/>
                      </a:lnTo>
                      <a:lnTo>
                        <a:pt x="850" y="18"/>
                      </a:lnTo>
                      <a:lnTo>
                        <a:pt x="833" y="18"/>
                      </a:lnTo>
                      <a:lnTo>
                        <a:pt x="817" y="16"/>
                      </a:lnTo>
                      <a:lnTo>
                        <a:pt x="800" y="14"/>
                      </a:lnTo>
                      <a:lnTo>
                        <a:pt x="783" y="13"/>
                      </a:lnTo>
                      <a:lnTo>
                        <a:pt x="767" y="13"/>
                      </a:lnTo>
                      <a:lnTo>
                        <a:pt x="750" y="11"/>
                      </a:lnTo>
                      <a:lnTo>
                        <a:pt x="733" y="10"/>
                      </a:lnTo>
                      <a:lnTo>
                        <a:pt x="717" y="10"/>
                      </a:lnTo>
                      <a:lnTo>
                        <a:pt x="700" y="8"/>
                      </a:lnTo>
                      <a:lnTo>
                        <a:pt x="686" y="8"/>
                      </a:lnTo>
                      <a:lnTo>
                        <a:pt x="669" y="8"/>
                      </a:lnTo>
                      <a:lnTo>
                        <a:pt x="653" y="8"/>
                      </a:lnTo>
                      <a:lnTo>
                        <a:pt x="636" y="8"/>
                      </a:lnTo>
                      <a:lnTo>
                        <a:pt x="622" y="8"/>
                      </a:lnTo>
                      <a:lnTo>
                        <a:pt x="608" y="8"/>
                      </a:lnTo>
                      <a:lnTo>
                        <a:pt x="592" y="8"/>
                      </a:lnTo>
                      <a:lnTo>
                        <a:pt x="578" y="8"/>
                      </a:lnTo>
                      <a:lnTo>
                        <a:pt x="547" y="10"/>
                      </a:lnTo>
                      <a:lnTo>
                        <a:pt x="539" y="10"/>
                      </a:lnTo>
                      <a:lnTo>
                        <a:pt x="525" y="10"/>
                      </a:lnTo>
                      <a:lnTo>
                        <a:pt x="514" y="10"/>
                      </a:lnTo>
                      <a:lnTo>
                        <a:pt x="503" y="10"/>
                      </a:lnTo>
                      <a:lnTo>
                        <a:pt x="492" y="10"/>
                      </a:lnTo>
                      <a:lnTo>
                        <a:pt x="478" y="10"/>
                      </a:lnTo>
                      <a:lnTo>
                        <a:pt x="467" y="10"/>
                      </a:lnTo>
                      <a:lnTo>
                        <a:pt x="453" y="10"/>
                      </a:lnTo>
                      <a:lnTo>
                        <a:pt x="442" y="8"/>
                      </a:lnTo>
                      <a:lnTo>
                        <a:pt x="428" y="8"/>
                      </a:lnTo>
                      <a:lnTo>
                        <a:pt x="417" y="8"/>
                      </a:lnTo>
                      <a:lnTo>
                        <a:pt x="405" y="8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5"/>
                      </a:lnTo>
                      <a:lnTo>
                        <a:pt x="355" y="5"/>
                      </a:lnTo>
                      <a:lnTo>
                        <a:pt x="344" y="3"/>
                      </a:lnTo>
                      <a:lnTo>
                        <a:pt x="319" y="2"/>
                      </a:lnTo>
                      <a:lnTo>
                        <a:pt x="308" y="2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2"/>
                      </a:lnTo>
                      <a:lnTo>
                        <a:pt x="150" y="2"/>
                      </a:lnTo>
                      <a:lnTo>
                        <a:pt x="139" y="3"/>
                      </a:lnTo>
                      <a:lnTo>
                        <a:pt x="111" y="5"/>
                      </a:lnTo>
                      <a:lnTo>
                        <a:pt x="100" y="6"/>
                      </a:lnTo>
                      <a:lnTo>
                        <a:pt x="89" y="8"/>
                      </a:lnTo>
                      <a:lnTo>
                        <a:pt x="78" y="10"/>
                      </a:lnTo>
                      <a:lnTo>
                        <a:pt x="67" y="11"/>
                      </a:lnTo>
                      <a:lnTo>
                        <a:pt x="56" y="13"/>
                      </a:lnTo>
                      <a:lnTo>
                        <a:pt x="44" y="14"/>
                      </a:lnTo>
                      <a:lnTo>
                        <a:pt x="33" y="18"/>
                      </a:lnTo>
                      <a:lnTo>
                        <a:pt x="22" y="21"/>
                      </a:lnTo>
                      <a:lnTo>
                        <a:pt x="3" y="26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3" y="34"/>
                      </a:lnTo>
                      <a:lnTo>
                        <a:pt x="6" y="34"/>
                      </a:lnTo>
                      <a:lnTo>
                        <a:pt x="8" y="34"/>
                      </a:lnTo>
                      <a:lnTo>
                        <a:pt x="11" y="34"/>
                      </a:lnTo>
                      <a:lnTo>
                        <a:pt x="14" y="34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4" name="Freeform 180"/>
                <p:cNvSpPr>
                  <a:spLocks/>
                </p:cNvSpPr>
                <p:nvPr/>
              </p:nvSpPr>
              <p:spPr bwMode="auto">
                <a:xfrm>
                  <a:off x="3241" y="3333"/>
                  <a:ext cx="1063" cy="84"/>
                </a:xfrm>
                <a:custGeom>
                  <a:avLst/>
                  <a:gdLst>
                    <a:gd name="T0" fmla="*/ 17 w 1063"/>
                    <a:gd name="T1" fmla="*/ 42 h 84"/>
                    <a:gd name="T2" fmla="*/ 44 w 1063"/>
                    <a:gd name="T3" fmla="*/ 34 h 84"/>
                    <a:gd name="T4" fmla="*/ 78 w 1063"/>
                    <a:gd name="T5" fmla="*/ 29 h 84"/>
                    <a:gd name="T6" fmla="*/ 108 w 1063"/>
                    <a:gd name="T7" fmla="*/ 26 h 84"/>
                    <a:gd name="T8" fmla="*/ 144 w 1063"/>
                    <a:gd name="T9" fmla="*/ 22 h 84"/>
                    <a:gd name="T10" fmla="*/ 177 w 1063"/>
                    <a:gd name="T11" fmla="*/ 22 h 84"/>
                    <a:gd name="T12" fmla="*/ 222 w 1063"/>
                    <a:gd name="T13" fmla="*/ 22 h 84"/>
                    <a:gd name="T14" fmla="*/ 255 w 1063"/>
                    <a:gd name="T15" fmla="*/ 21 h 84"/>
                    <a:gd name="T16" fmla="*/ 291 w 1063"/>
                    <a:gd name="T17" fmla="*/ 19 h 84"/>
                    <a:gd name="T18" fmla="*/ 330 w 1063"/>
                    <a:gd name="T19" fmla="*/ 16 h 84"/>
                    <a:gd name="T20" fmla="*/ 366 w 1063"/>
                    <a:gd name="T21" fmla="*/ 11 h 84"/>
                    <a:gd name="T22" fmla="*/ 413 w 1063"/>
                    <a:gd name="T23" fmla="*/ 5 h 84"/>
                    <a:gd name="T24" fmla="*/ 460 w 1063"/>
                    <a:gd name="T25" fmla="*/ 2 h 84"/>
                    <a:gd name="T26" fmla="*/ 516 w 1063"/>
                    <a:gd name="T27" fmla="*/ 0 h 84"/>
                    <a:gd name="T28" fmla="*/ 571 w 1063"/>
                    <a:gd name="T29" fmla="*/ 2 h 84"/>
                    <a:gd name="T30" fmla="*/ 627 w 1063"/>
                    <a:gd name="T31" fmla="*/ 3 h 84"/>
                    <a:gd name="T32" fmla="*/ 682 w 1063"/>
                    <a:gd name="T33" fmla="*/ 10 h 84"/>
                    <a:gd name="T34" fmla="*/ 702 w 1063"/>
                    <a:gd name="T35" fmla="*/ 11 h 84"/>
                    <a:gd name="T36" fmla="*/ 721 w 1063"/>
                    <a:gd name="T37" fmla="*/ 14 h 84"/>
                    <a:gd name="T38" fmla="*/ 743 w 1063"/>
                    <a:gd name="T39" fmla="*/ 16 h 84"/>
                    <a:gd name="T40" fmla="*/ 763 w 1063"/>
                    <a:gd name="T41" fmla="*/ 18 h 84"/>
                    <a:gd name="T42" fmla="*/ 785 w 1063"/>
                    <a:gd name="T43" fmla="*/ 21 h 84"/>
                    <a:gd name="T44" fmla="*/ 804 w 1063"/>
                    <a:gd name="T45" fmla="*/ 22 h 84"/>
                    <a:gd name="T46" fmla="*/ 826 w 1063"/>
                    <a:gd name="T47" fmla="*/ 26 h 84"/>
                    <a:gd name="T48" fmla="*/ 846 w 1063"/>
                    <a:gd name="T49" fmla="*/ 27 h 84"/>
                    <a:gd name="T50" fmla="*/ 865 w 1063"/>
                    <a:gd name="T51" fmla="*/ 29 h 84"/>
                    <a:gd name="T52" fmla="*/ 885 w 1063"/>
                    <a:gd name="T53" fmla="*/ 30 h 84"/>
                    <a:gd name="T54" fmla="*/ 915 w 1063"/>
                    <a:gd name="T55" fmla="*/ 32 h 84"/>
                    <a:gd name="T56" fmla="*/ 959 w 1063"/>
                    <a:gd name="T57" fmla="*/ 35 h 84"/>
                    <a:gd name="T58" fmla="*/ 1007 w 1063"/>
                    <a:gd name="T59" fmla="*/ 43 h 84"/>
                    <a:gd name="T60" fmla="*/ 1062 w 1063"/>
                    <a:gd name="T61" fmla="*/ 57 h 84"/>
                    <a:gd name="T62" fmla="*/ 1037 w 1063"/>
                    <a:gd name="T63" fmla="*/ 59 h 84"/>
                    <a:gd name="T64" fmla="*/ 1007 w 1063"/>
                    <a:gd name="T65" fmla="*/ 61 h 84"/>
                    <a:gd name="T66" fmla="*/ 976 w 1063"/>
                    <a:gd name="T67" fmla="*/ 62 h 84"/>
                    <a:gd name="T68" fmla="*/ 946 w 1063"/>
                    <a:gd name="T69" fmla="*/ 65 h 84"/>
                    <a:gd name="T70" fmla="*/ 918 w 1063"/>
                    <a:gd name="T71" fmla="*/ 69 h 84"/>
                    <a:gd name="T72" fmla="*/ 879 w 1063"/>
                    <a:gd name="T73" fmla="*/ 73 h 84"/>
                    <a:gd name="T74" fmla="*/ 862 w 1063"/>
                    <a:gd name="T75" fmla="*/ 73 h 84"/>
                    <a:gd name="T76" fmla="*/ 835 w 1063"/>
                    <a:gd name="T77" fmla="*/ 75 h 84"/>
                    <a:gd name="T78" fmla="*/ 807 w 1063"/>
                    <a:gd name="T79" fmla="*/ 77 h 84"/>
                    <a:gd name="T80" fmla="*/ 779 w 1063"/>
                    <a:gd name="T81" fmla="*/ 78 h 84"/>
                    <a:gd name="T82" fmla="*/ 751 w 1063"/>
                    <a:gd name="T83" fmla="*/ 80 h 84"/>
                    <a:gd name="T84" fmla="*/ 721 w 1063"/>
                    <a:gd name="T85" fmla="*/ 81 h 84"/>
                    <a:gd name="T86" fmla="*/ 693 w 1063"/>
                    <a:gd name="T87" fmla="*/ 81 h 84"/>
                    <a:gd name="T88" fmla="*/ 663 w 1063"/>
                    <a:gd name="T89" fmla="*/ 83 h 84"/>
                    <a:gd name="T90" fmla="*/ 638 w 1063"/>
                    <a:gd name="T91" fmla="*/ 83 h 84"/>
                    <a:gd name="T92" fmla="*/ 610 w 1063"/>
                    <a:gd name="T93" fmla="*/ 83 h 84"/>
                    <a:gd name="T94" fmla="*/ 557 w 1063"/>
                    <a:gd name="T95" fmla="*/ 83 h 84"/>
                    <a:gd name="T96" fmla="*/ 505 w 1063"/>
                    <a:gd name="T97" fmla="*/ 83 h 84"/>
                    <a:gd name="T98" fmla="*/ 449 w 1063"/>
                    <a:gd name="T99" fmla="*/ 81 h 84"/>
                    <a:gd name="T100" fmla="*/ 394 w 1063"/>
                    <a:gd name="T101" fmla="*/ 78 h 84"/>
                    <a:gd name="T102" fmla="*/ 336 w 1063"/>
                    <a:gd name="T103" fmla="*/ 75 h 84"/>
                    <a:gd name="T104" fmla="*/ 277 w 1063"/>
                    <a:gd name="T105" fmla="*/ 72 h 84"/>
                    <a:gd name="T106" fmla="*/ 219 w 1063"/>
                    <a:gd name="T107" fmla="*/ 67 h 84"/>
                    <a:gd name="T108" fmla="*/ 164 w 1063"/>
                    <a:gd name="T109" fmla="*/ 64 h 84"/>
                    <a:gd name="T110" fmla="*/ 108 w 1063"/>
                    <a:gd name="T111" fmla="*/ 59 h 84"/>
                    <a:gd name="T112" fmla="*/ 55 w 1063"/>
                    <a:gd name="T113" fmla="*/ 53 h 84"/>
                    <a:gd name="T114" fmla="*/ 0 w 1063"/>
                    <a:gd name="T115" fmla="*/ 46 h 8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84">
                      <a:moveTo>
                        <a:pt x="0" y="46"/>
                      </a:moveTo>
                      <a:lnTo>
                        <a:pt x="8" y="43"/>
                      </a:lnTo>
                      <a:lnTo>
                        <a:pt x="17" y="42"/>
                      </a:lnTo>
                      <a:lnTo>
                        <a:pt x="25" y="38"/>
                      </a:lnTo>
                      <a:lnTo>
                        <a:pt x="36" y="35"/>
                      </a:lnTo>
                      <a:lnTo>
                        <a:pt x="44" y="34"/>
                      </a:lnTo>
                      <a:lnTo>
                        <a:pt x="55" y="32"/>
                      </a:lnTo>
                      <a:lnTo>
                        <a:pt x="67" y="30"/>
                      </a:lnTo>
                      <a:lnTo>
                        <a:pt x="78" y="29"/>
                      </a:lnTo>
                      <a:lnTo>
                        <a:pt x="86" y="27"/>
                      </a:lnTo>
                      <a:lnTo>
                        <a:pt x="100" y="26"/>
                      </a:lnTo>
                      <a:lnTo>
                        <a:pt x="108" y="26"/>
                      </a:lnTo>
                      <a:lnTo>
                        <a:pt x="122" y="24"/>
                      </a:lnTo>
                      <a:lnTo>
                        <a:pt x="133" y="22"/>
                      </a:lnTo>
                      <a:lnTo>
                        <a:pt x="144" y="22"/>
                      </a:lnTo>
                      <a:lnTo>
                        <a:pt x="155" y="22"/>
                      </a:lnTo>
                      <a:lnTo>
                        <a:pt x="166" y="22"/>
                      </a:lnTo>
                      <a:lnTo>
                        <a:pt x="177" y="22"/>
                      </a:lnTo>
                      <a:lnTo>
                        <a:pt x="189" y="22"/>
                      </a:lnTo>
                      <a:lnTo>
                        <a:pt x="197" y="22"/>
                      </a:lnTo>
                      <a:lnTo>
                        <a:pt x="222" y="22"/>
                      </a:lnTo>
                      <a:lnTo>
                        <a:pt x="233" y="22"/>
                      </a:lnTo>
                      <a:lnTo>
                        <a:pt x="244" y="22"/>
                      </a:lnTo>
                      <a:lnTo>
                        <a:pt x="255" y="21"/>
                      </a:lnTo>
                      <a:lnTo>
                        <a:pt x="266" y="21"/>
                      </a:lnTo>
                      <a:lnTo>
                        <a:pt x="280" y="21"/>
                      </a:lnTo>
                      <a:lnTo>
                        <a:pt x="291" y="19"/>
                      </a:lnTo>
                      <a:lnTo>
                        <a:pt x="302" y="18"/>
                      </a:lnTo>
                      <a:lnTo>
                        <a:pt x="316" y="16"/>
                      </a:lnTo>
                      <a:lnTo>
                        <a:pt x="330" y="16"/>
                      </a:lnTo>
                      <a:lnTo>
                        <a:pt x="341" y="14"/>
                      </a:lnTo>
                      <a:lnTo>
                        <a:pt x="355" y="13"/>
                      </a:lnTo>
                      <a:lnTo>
                        <a:pt x="366" y="11"/>
                      </a:lnTo>
                      <a:lnTo>
                        <a:pt x="377" y="10"/>
                      </a:lnTo>
                      <a:lnTo>
                        <a:pt x="388" y="8"/>
                      </a:lnTo>
                      <a:lnTo>
                        <a:pt x="413" y="5"/>
                      </a:lnTo>
                      <a:lnTo>
                        <a:pt x="427" y="3"/>
                      </a:lnTo>
                      <a:lnTo>
                        <a:pt x="444" y="2"/>
                      </a:lnTo>
                      <a:lnTo>
                        <a:pt x="460" y="2"/>
                      </a:lnTo>
                      <a:lnTo>
                        <a:pt x="480" y="2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2"/>
                      </a:lnTo>
                      <a:lnTo>
                        <a:pt x="591" y="2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5"/>
                      </a:lnTo>
                      <a:lnTo>
                        <a:pt x="677" y="8"/>
                      </a:lnTo>
                      <a:lnTo>
                        <a:pt x="682" y="10"/>
                      </a:lnTo>
                      <a:lnTo>
                        <a:pt x="690" y="10"/>
                      </a:lnTo>
                      <a:lnTo>
                        <a:pt x="696" y="11"/>
                      </a:lnTo>
                      <a:lnTo>
                        <a:pt x="702" y="11"/>
                      </a:lnTo>
                      <a:lnTo>
                        <a:pt x="710" y="13"/>
                      </a:lnTo>
                      <a:lnTo>
                        <a:pt x="715" y="13"/>
                      </a:lnTo>
                      <a:lnTo>
                        <a:pt x="721" y="14"/>
                      </a:lnTo>
                      <a:lnTo>
                        <a:pt x="729" y="14"/>
                      </a:lnTo>
                      <a:lnTo>
                        <a:pt x="735" y="16"/>
                      </a:lnTo>
                      <a:lnTo>
                        <a:pt x="743" y="16"/>
                      </a:lnTo>
                      <a:lnTo>
                        <a:pt x="749" y="18"/>
                      </a:lnTo>
                      <a:lnTo>
                        <a:pt x="757" y="18"/>
                      </a:lnTo>
                      <a:lnTo>
                        <a:pt x="763" y="18"/>
                      </a:lnTo>
                      <a:lnTo>
                        <a:pt x="771" y="19"/>
                      </a:lnTo>
                      <a:lnTo>
                        <a:pt x="776" y="19"/>
                      </a:lnTo>
                      <a:lnTo>
                        <a:pt x="785" y="21"/>
                      </a:lnTo>
                      <a:lnTo>
                        <a:pt x="790" y="21"/>
                      </a:lnTo>
                      <a:lnTo>
                        <a:pt x="799" y="22"/>
                      </a:lnTo>
                      <a:lnTo>
                        <a:pt x="804" y="22"/>
                      </a:lnTo>
                      <a:lnTo>
                        <a:pt x="812" y="22"/>
                      </a:lnTo>
                      <a:lnTo>
                        <a:pt x="818" y="24"/>
                      </a:lnTo>
                      <a:lnTo>
                        <a:pt x="826" y="26"/>
                      </a:lnTo>
                      <a:lnTo>
                        <a:pt x="832" y="26"/>
                      </a:lnTo>
                      <a:lnTo>
                        <a:pt x="840" y="26"/>
                      </a:lnTo>
                      <a:lnTo>
                        <a:pt x="846" y="27"/>
                      </a:lnTo>
                      <a:lnTo>
                        <a:pt x="854" y="27"/>
                      </a:lnTo>
                      <a:lnTo>
                        <a:pt x="860" y="27"/>
                      </a:lnTo>
                      <a:lnTo>
                        <a:pt x="865" y="29"/>
                      </a:lnTo>
                      <a:lnTo>
                        <a:pt x="873" y="29"/>
                      </a:lnTo>
                      <a:lnTo>
                        <a:pt x="879" y="30"/>
                      </a:lnTo>
                      <a:lnTo>
                        <a:pt x="885" y="30"/>
                      </a:lnTo>
                      <a:lnTo>
                        <a:pt x="893" y="30"/>
                      </a:lnTo>
                      <a:lnTo>
                        <a:pt x="898" y="32"/>
                      </a:lnTo>
                      <a:lnTo>
                        <a:pt x="915" y="32"/>
                      </a:lnTo>
                      <a:lnTo>
                        <a:pt x="929" y="34"/>
                      </a:lnTo>
                      <a:lnTo>
                        <a:pt x="946" y="35"/>
                      </a:lnTo>
                      <a:lnTo>
                        <a:pt x="959" y="35"/>
                      </a:lnTo>
                      <a:lnTo>
                        <a:pt x="976" y="38"/>
                      </a:lnTo>
                      <a:lnTo>
                        <a:pt x="993" y="40"/>
                      </a:lnTo>
                      <a:lnTo>
                        <a:pt x="1007" y="43"/>
                      </a:lnTo>
                      <a:lnTo>
                        <a:pt x="1023" y="46"/>
                      </a:lnTo>
                      <a:lnTo>
                        <a:pt x="1037" y="49"/>
                      </a:lnTo>
                      <a:lnTo>
                        <a:pt x="1062" y="57"/>
                      </a:lnTo>
                      <a:lnTo>
                        <a:pt x="1054" y="57"/>
                      </a:lnTo>
                      <a:lnTo>
                        <a:pt x="1045" y="57"/>
                      </a:lnTo>
                      <a:lnTo>
                        <a:pt x="1037" y="59"/>
                      </a:lnTo>
                      <a:lnTo>
                        <a:pt x="1026" y="59"/>
                      </a:lnTo>
                      <a:lnTo>
                        <a:pt x="1015" y="59"/>
                      </a:lnTo>
                      <a:lnTo>
                        <a:pt x="1007" y="61"/>
                      </a:lnTo>
                      <a:lnTo>
                        <a:pt x="995" y="61"/>
                      </a:lnTo>
                      <a:lnTo>
                        <a:pt x="987" y="62"/>
                      </a:lnTo>
                      <a:lnTo>
                        <a:pt x="976" y="62"/>
                      </a:lnTo>
                      <a:lnTo>
                        <a:pt x="965" y="64"/>
                      </a:lnTo>
                      <a:lnTo>
                        <a:pt x="957" y="64"/>
                      </a:lnTo>
                      <a:lnTo>
                        <a:pt x="946" y="65"/>
                      </a:lnTo>
                      <a:lnTo>
                        <a:pt x="937" y="67"/>
                      </a:lnTo>
                      <a:lnTo>
                        <a:pt x="926" y="67"/>
                      </a:lnTo>
                      <a:lnTo>
                        <a:pt x="918" y="69"/>
                      </a:lnTo>
                      <a:lnTo>
                        <a:pt x="907" y="69"/>
                      </a:lnTo>
                      <a:lnTo>
                        <a:pt x="898" y="70"/>
                      </a:lnTo>
                      <a:lnTo>
                        <a:pt x="879" y="73"/>
                      </a:lnTo>
                      <a:lnTo>
                        <a:pt x="879" y="72"/>
                      </a:lnTo>
                      <a:lnTo>
                        <a:pt x="871" y="73"/>
                      </a:lnTo>
                      <a:lnTo>
                        <a:pt x="862" y="73"/>
                      </a:lnTo>
                      <a:lnTo>
                        <a:pt x="854" y="73"/>
                      </a:lnTo>
                      <a:lnTo>
                        <a:pt x="843" y="75"/>
                      </a:lnTo>
                      <a:lnTo>
                        <a:pt x="835" y="75"/>
                      </a:lnTo>
                      <a:lnTo>
                        <a:pt x="826" y="77"/>
                      </a:lnTo>
                      <a:lnTo>
                        <a:pt x="815" y="77"/>
                      </a:lnTo>
                      <a:lnTo>
                        <a:pt x="807" y="77"/>
                      </a:lnTo>
                      <a:lnTo>
                        <a:pt x="799" y="77"/>
                      </a:lnTo>
                      <a:lnTo>
                        <a:pt x="787" y="78"/>
                      </a:lnTo>
                      <a:lnTo>
                        <a:pt x="779" y="78"/>
                      </a:lnTo>
                      <a:lnTo>
                        <a:pt x="771" y="78"/>
                      </a:lnTo>
                      <a:lnTo>
                        <a:pt x="760" y="78"/>
                      </a:lnTo>
                      <a:lnTo>
                        <a:pt x="751" y="80"/>
                      </a:lnTo>
                      <a:lnTo>
                        <a:pt x="740" y="80"/>
                      </a:lnTo>
                      <a:lnTo>
                        <a:pt x="732" y="80"/>
                      </a:lnTo>
                      <a:lnTo>
                        <a:pt x="721" y="81"/>
                      </a:lnTo>
                      <a:lnTo>
                        <a:pt x="713" y="81"/>
                      </a:lnTo>
                      <a:lnTo>
                        <a:pt x="702" y="81"/>
                      </a:lnTo>
                      <a:lnTo>
                        <a:pt x="693" y="81"/>
                      </a:lnTo>
                      <a:lnTo>
                        <a:pt x="682" y="81"/>
                      </a:lnTo>
                      <a:lnTo>
                        <a:pt x="674" y="81"/>
                      </a:lnTo>
                      <a:lnTo>
                        <a:pt x="663" y="83"/>
                      </a:lnTo>
                      <a:lnTo>
                        <a:pt x="654" y="83"/>
                      </a:lnTo>
                      <a:lnTo>
                        <a:pt x="646" y="83"/>
                      </a:lnTo>
                      <a:lnTo>
                        <a:pt x="638" y="83"/>
                      </a:lnTo>
                      <a:lnTo>
                        <a:pt x="627" y="83"/>
                      </a:lnTo>
                      <a:lnTo>
                        <a:pt x="618" y="83"/>
                      </a:lnTo>
                      <a:lnTo>
                        <a:pt x="610" y="83"/>
                      </a:lnTo>
                      <a:lnTo>
                        <a:pt x="591" y="83"/>
                      </a:lnTo>
                      <a:lnTo>
                        <a:pt x="574" y="83"/>
                      </a:lnTo>
                      <a:lnTo>
                        <a:pt x="557" y="83"/>
                      </a:lnTo>
                      <a:lnTo>
                        <a:pt x="541" y="83"/>
                      </a:lnTo>
                      <a:lnTo>
                        <a:pt x="524" y="83"/>
                      </a:lnTo>
                      <a:lnTo>
                        <a:pt x="505" y="83"/>
                      </a:lnTo>
                      <a:lnTo>
                        <a:pt x="488" y="81"/>
                      </a:lnTo>
                      <a:lnTo>
                        <a:pt x="469" y="81"/>
                      </a:lnTo>
                      <a:lnTo>
                        <a:pt x="449" y="81"/>
                      </a:lnTo>
                      <a:lnTo>
                        <a:pt x="433" y="80"/>
                      </a:lnTo>
                      <a:lnTo>
                        <a:pt x="413" y="78"/>
                      </a:lnTo>
                      <a:lnTo>
                        <a:pt x="394" y="78"/>
                      </a:lnTo>
                      <a:lnTo>
                        <a:pt x="374" y="78"/>
                      </a:lnTo>
                      <a:lnTo>
                        <a:pt x="355" y="77"/>
                      </a:lnTo>
                      <a:lnTo>
                        <a:pt x="336" y="75"/>
                      </a:lnTo>
                      <a:lnTo>
                        <a:pt x="316" y="73"/>
                      </a:lnTo>
                      <a:lnTo>
                        <a:pt x="297" y="73"/>
                      </a:lnTo>
                      <a:lnTo>
                        <a:pt x="277" y="72"/>
                      </a:lnTo>
                      <a:lnTo>
                        <a:pt x="258" y="70"/>
                      </a:lnTo>
                      <a:lnTo>
                        <a:pt x="238" y="69"/>
                      </a:lnTo>
                      <a:lnTo>
                        <a:pt x="219" y="67"/>
                      </a:lnTo>
                      <a:lnTo>
                        <a:pt x="202" y="67"/>
                      </a:lnTo>
                      <a:lnTo>
                        <a:pt x="183" y="64"/>
                      </a:lnTo>
                      <a:lnTo>
                        <a:pt x="164" y="64"/>
                      </a:lnTo>
                      <a:lnTo>
                        <a:pt x="144" y="62"/>
                      </a:lnTo>
                      <a:lnTo>
                        <a:pt x="125" y="59"/>
                      </a:lnTo>
                      <a:lnTo>
                        <a:pt x="108" y="59"/>
                      </a:lnTo>
                      <a:lnTo>
                        <a:pt x="92" y="57"/>
                      </a:lnTo>
                      <a:lnTo>
                        <a:pt x="72" y="54"/>
                      </a:lnTo>
                      <a:lnTo>
                        <a:pt x="55" y="53"/>
                      </a:lnTo>
                      <a:lnTo>
                        <a:pt x="39" y="51"/>
                      </a:lnTo>
                      <a:lnTo>
                        <a:pt x="0" y="48"/>
                      </a:lnTo>
                      <a:lnTo>
                        <a:pt x="0" y="4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5" name="Freeform 181"/>
                <p:cNvSpPr>
                  <a:spLocks/>
                </p:cNvSpPr>
                <p:nvPr/>
              </p:nvSpPr>
              <p:spPr bwMode="auto">
                <a:xfrm>
                  <a:off x="3834" y="3408"/>
                  <a:ext cx="987" cy="91"/>
                </a:xfrm>
                <a:custGeom>
                  <a:avLst/>
                  <a:gdLst>
                    <a:gd name="T0" fmla="*/ 78 w 987"/>
                    <a:gd name="T1" fmla="*/ 28 h 91"/>
                    <a:gd name="T2" fmla="*/ 114 w 987"/>
                    <a:gd name="T3" fmla="*/ 38 h 91"/>
                    <a:gd name="T4" fmla="*/ 150 w 987"/>
                    <a:gd name="T5" fmla="*/ 46 h 91"/>
                    <a:gd name="T6" fmla="*/ 189 w 987"/>
                    <a:gd name="T7" fmla="*/ 54 h 91"/>
                    <a:gd name="T8" fmla="*/ 231 w 987"/>
                    <a:gd name="T9" fmla="*/ 62 h 91"/>
                    <a:gd name="T10" fmla="*/ 272 w 987"/>
                    <a:gd name="T11" fmla="*/ 66 h 91"/>
                    <a:gd name="T12" fmla="*/ 317 w 987"/>
                    <a:gd name="T13" fmla="*/ 73 h 91"/>
                    <a:gd name="T14" fmla="*/ 358 w 987"/>
                    <a:gd name="T15" fmla="*/ 77 h 91"/>
                    <a:gd name="T16" fmla="*/ 406 w 987"/>
                    <a:gd name="T17" fmla="*/ 81 h 91"/>
                    <a:gd name="T18" fmla="*/ 450 w 987"/>
                    <a:gd name="T19" fmla="*/ 84 h 91"/>
                    <a:gd name="T20" fmla="*/ 497 w 987"/>
                    <a:gd name="T21" fmla="*/ 87 h 91"/>
                    <a:gd name="T22" fmla="*/ 542 w 987"/>
                    <a:gd name="T23" fmla="*/ 88 h 91"/>
                    <a:gd name="T24" fmla="*/ 589 w 987"/>
                    <a:gd name="T25" fmla="*/ 88 h 91"/>
                    <a:gd name="T26" fmla="*/ 636 w 987"/>
                    <a:gd name="T27" fmla="*/ 90 h 91"/>
                    <a:gd name="T28" fmla="*/ 680 w 987"/>
                    <a:gd name="T29" fmla="*/ 90 h 91"/>
                    <a:gd name="T30" fmla="*/ 725 w 987"/>
                    <a:gd name="T31" fmla="*/ 88 h 91"/>
                    <a:gd name="T32" fmla="*/ 769 w 987"/>
                    <a:gd name="T33" fmla="*/ 87 h 91"/>
                    <a:gd name="T34" fmla="*/ 814 w 987"/>
                    <a:gd name="T35" fmla="*/ 85 h 91"/>
                    <a:gd name="T36" fmla="*/ 858 w 987"/>
                    <a:gd name="T37" fmla="*/ 82 h 91"/>
                    <a:gd name="T38" fmla="*/ 900 w 987"/>
                    <a:gd name="T39" fmla="*/ 79 h 91"/>
                    <a:gd name="T40" fmla="*/ 986 w 987"/>
                    <a:gd name="T41" fmla="*/ 69 h 91"/>
                    <a:gd name="T42" fmla="*/ 964 w 987"/>
                    <a:gd name="T43" fmla="*/ 66 h 91"/>
                    <a:gd name="T44" fmla="*/ 917 w 987"/>
                    <a:gd name="T45" fmla="*/ 58 h 91"/>
                    <a:gd name="T46" fmla="*/ 867 w 987"/>
                    <a:gd name="T47" fmla="*/ 51 h 91"/>
                    <a:gd name="T48" fmla="*/ 817 w 987"/>
                    <a:gd name="T49" fmla="*/ 43 h 91"/>
                    <a:gd name="T50" fmla="*/ 764 w 987"/>
                    <a:gd name="T51" fmla="*/ 35 h 91"/>
                    <a:gd name="T52" fmla="*/ 708 w 987"/>
                    <a:gd name="T53" fmla="*/ 28 h 91"/>
                    <a:gd name="T54" fmla="*/ 655 w 987"/>
                    <a:gd name="T55" fmla="*/ 22 h 91"/>
                    <a:gd name="T56" fmla="*/ 600 w 987"/>
                    <a:gd name="T57" fmla="*/ 17 h 91"/>
                    <a:gd name="T58" fmla="*/ 547 w 987"/>
                    <a:gd name="T59" fmla="*/ 13 h 91"/>
                    <a:gd name="T60" fmla="*/ 492 w 987"/>
                    <a:gd name="T61" fmla="*/ 9 h 91"/>
                    <a:gd name="T62" fmla="*/ 439 w 987"/>
                    <a:gd name="T63" fmla="*/ 6 h 91"/>
                    <a:gd name="T64" fmla="*/ 386 w 987"/>
                    <a:gd name="T65" fmla="*/ 3 h 91"/>
                    <a:gd name="T66" fmla="*/ 336 w 987"/>
                    <a:gd name="T67" fmla="*/ 2 h 91"/>
                    <a:gd name="T68" fmla="*/ 286 w 987"/>
                    <a:gd name="T69" fmla="*/ 0 h 91"/>
                    <a:gd name="T70" fmla="*/ 269 w 987"/>
                    <a:gd name="T71" fmla="*/ 2 h 91"/>
                    <a:gd name="T72" fmla="*/ 253 w 987"/>
                    <a:gd name="T73" fmla="*/ 3 h 91"/>
                    <a:gd name="T74" fmla="*/ 236 w 987"/>
                    <a:gd name="T75" fmla="*/ 5 h 91"/>
                    <a:gd name="T76" fmla="*/ 217 w 987"/>
                    <a:gd name="T77" fmla="*/ 5 h 91"/>
                    <a:gd name="T78" fmla="*/ 197 w 987"/>
                    <a:gd name="T79" fmla="*/ 6 h 91"/>
                    <a:gd name="T80" fmla="*/ 178 w 987"/>
                    <a:gd name="T81" fmla="*/ 6 h 91"/>
                    <a:gd name="T82" fmla="*/ 158 w 987"/>
                    <a:gd name="T83" fmla="*/ 8 h 91"/>
                    <a:gd name="T84" fmla="*/ 139 w 987"/>
                    <a:gd name="T85" fmla="*/ 8 h 91"/>
                    <a:gd name="T86" fmla="*/ 122 w 987"/>
                    <a:gd name="T87" fmla="*/ 9 h 91"/>
                    <a:gd name="T88" fmla="*/ 103 w 987"/>
                    <a:gd name="T89" fmla="*/ 9 h 91"/>
                    <a:gd name="T90" fmla="*/ 83 w 987"/>
                    <a:gd name="T91" fmla="*/ 9 h 91"/>
                    <a:gd name="T92" fmla="*/ 64 w 987"/>
                    <a:gd name="T93" fmla="*/ 11 h 91"/>
                    <a:gd name="T94" fmla="*/ 47 w 987"/>
                    <a:gd name="T95" fmla="*/ 11 h 91"/>
                    <a:gd name="T96" fmla="*/ 28 w 987"/>
                    <a:gd name="T97" fmla="*/ 11 h 91"/>
                    <a:gd name="T98" fmla="*/ 0 w 987"/>
                    <a:gd name="T99" fmla="*/ 11 h 9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91">
                      <a:moveTo>
                        <a:pt x="61" y="24"/>
                      </a:moveTo>
                      <a:lnTo>
                        <a:pt x="78" y="28"/>
                      </a:lnTo>
                      <a:lnTo>
                        <a:pt x="94" y="33"/>
                      </a:lnTo>
                      <a:lnTo>
                        <a:pt x="114" y="38"/>
                      </a:lnTo>
                      <a:lnTo>
                        <a:pt x="131" y="43"/>
                      </a:lnTo>
                      <a:lnTo>
                        <a:pt x="150" y="46"/>
                      </a:lnTo>
                      <a:lnTo>
                        <a:pt x="169" y="49"/>
                      </a:lnTo>
                      <a:lnTo>
                        <a:pt x="189" y="54"/>
                      </a:lnTo>
                      <a:lnTo>
                        <a:pt x="208" y="57"/>
                      </a:lnTo>
                      <a:lnTo>
                        <a:pt x="231" y="62"/>
                      </a:lnTo>
                      <a:lnTo>
                        <a:pt x="250" y="63"/>
                      </a:lnTo>
                      <a:lnTo>
                        <a:pt x="272" y="66"/>
                      </a:lnTo>
                      <a:lnTo>
                        <a:pt x="294" y="69"/>
                      </a:lnTo>
                      <a:lnTo>
                        <a:pt x="317" y="73"/>
                      </a:lnTo>
                      <a:lnTo>
                        <a:pt x="339" y="74"/>
                      </a:lnTo>
                      <a:lnTo>
                        <a:pt x="358" y="77"/>
                      </a:lnTo>
                      <a:lnTo>
                        <a:pt x="381" y="79"/>
                      </a:lnTo>
                      <a:lnTo>
                        <a:pt x="406" y="81"/>
                      </a:lnTo>
                      <a:lnTo>
                        <a:pt x="428" y="82"/>
                      </a:lnTo>
                      <a:lnTo>
                        <a:pt x="450" y="84"/>
                      </a:lnTo>
                      <a:lnTo>
                        <a:pt x="472" y="85"/>
                      </a:lnTo>
                      <a:lnTo>
                        <a:pt x="497" y="87"/>
                      </a:lnTo>
                      <a:lnTo>
                        <a:pt x="519" y="87"/>
                      </a:lnTo>
                      <a:lnTo>
                        <a:pt x="542" y="88"/>
                      </a:lnTo>
                      <a:lnTo>
                        <a:pt x="567" y="88"/>
                      </a:lnTo>
                      <a:lnTo>
                        <a:pt x="589" y="88"/>
                      </a:lnTo>
                      <a:lnTo>
                        <a:pt x="611" y="90"/>
                      </a:lnTo>
                      <a:lnTo>
                        <a:pt x="636" y="90"/>
                      </a:lnTo>
                      <a:lnTo>
                        <a:pt x="658" y="90"/>
                      </a:lnTo>
                      <a:lnTo>
                        <a:pt x="680" y="90"/>
                      </a:lnTo>
                      <a:lnTo>
                        <a:pt x="703" y="88"/>
                      </a:lnTo>
                      <a:lnTo>
                        <a:pt x="725" y="88"/>
                      </a:lnTo>
                      <a:lnTo>
                        <a:pt x="747" y="88"/>
                      </a:lnTo>
                      <a:lnTo>
                        <a:pt x="769" y="87"/>
                      </a:lnTo>
                      <a:lnTo>
                        <a:pt x="792" y="85"/>
                      </a:lnTo>
                      <a:lnTo>
                        <a:pt x="814" y="85"/>
                      </a:lnTo>
                      <a:lnTo>
                        <a:pt x="836" y="84"/>
                      </a:lnTo>
                      <a:lnTo>
                        <a:pt x="858" y="82"/>
                      </a:lnTo>
                      <a:lnTo>
                        <a:pt x="878" y="81"/>
                      </a:lnTo>
                      <a:lnTo>
                        <a:pt x="900" y="79"/>
                      </a:lnTo>
                      <a:lnTo>
                        <a:pt x="919" y="77"/>
                      </a:lnTo>
                      <a:lnTo>
                        <a:pt x="986" y="69"/>
                      </a:lnTo>
                      <a:lnTo>
                        <a:pt x="986" y="71"/>
                      </a:lnTo>
                      <a:lnTo>
                        <a:pt x="964" y="66"/>
                      </a:lnTo>
                      <a:lnTo>
                        <a:pt x="942" y="62"/>
                      </a:lnTo>
                      <a:lnTo>
                        <a:pt x="917" y="58"/>
                      </a:lnTo>
                      <a:lnTo>
                        <a:pt x="892" y="54"/>
                      </a:lnTo>
                      <a:lnTo>
                        <a:pt x="867" y="51"/>
                      </a:lnTo>
                      <a:lnTo>
                        <a:pt x="842" y="46"/>
                      </a:lnTo>
                      <a:lnTo>
                        <a:pt x="817" y="43"/>
                      </a:lnTo>
                      <a:lnTo>
                        <a:pt x="792" y="38"/>
                      </a:lnTo>
                      <a:lnTo>
                        <a:pt x="764" y="35"/>
                      </a:lnTo>
                      <a:lnTo>
                        <a:pt x="736" y="32"/>
                      </a:lnTo>
                      <a:lnTo>
                        <a:pt x="708" y="28"/>
                      </a:lnTo>
                      <a:lnTo>
                        <a:pt x="683" y="25"/>
                      </a:lnTo>
                      <a:lnTo>
                        <a:pt x="655" y="22"/>
                      </a:lnTo>
                      <a:lnTo>
                        <a:pt x="628" y="21"/>
                      </a:lnTo>
                      <a:lnTo>
                        <a:pt x="600" y="17"/>
                      </a:lnTo>
                      <a:lnTo>
                        <a:pt x="572" y="14"/>
                      </a:lnTo>
                      <a:lnTo>
                        <a:pt x="547" y="13"/>
                      </a:lnTo>
                      <a:lnTo>
                        <a:pt x="519" y="11"/>
                      </a:lnTo>
                      <a:lnTo>
                        <a:pt x="492" y="9"/>
                      </a:lnTo>
                      <a:lnTo>
                        <a:pt x="464" y="6"/>
                      </a:lnTo>
                      <a:lnTo>
                        <a:pt x="439" y="6"/>
                      </a:lnTo>
                      <a:lnTo>
                        <a:pt x="411" y="5"/>
                      </a:lnTo>
                      <a:lnTo>
                        <a:pt x="386" y="3"/>
                      </a:lnTo>
                      <a:lnTo>
                        <a:pt x="361" y="2"/>
                      </a:lnTo>
                      <a:lnTo>
                        <a:pt x="336" y="2"/>
                      </a:lnTo>
                      <a:lnTo>
                        <a:pt x="286" y="2"/>
                      </a:lnTo>
                      <a:lnTo>
                        <a:pt x="286" y="0"/>
                      </a:lnTo>
                      <a:lnTo>
                        <a:pt x="278" y="2"/>
                      </a:lnTo>
                      <a:lnTo>
                        <a:pt x="269" y="2"/>
                      </a:lnTo>
                      <a:lnTo>
                        <a:pt x="261" y="2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5"/>
                      </a:lnTo>
                      <a:lnTo>
                        <a:pt x="225" y="5"/>
                      </a:lnTo>
                      <a:lnTo>
                        <a:pt x="217" y="5"/>
                      </a:lnTo>
                      <a:lnTo>
                        <a:pt x="208" y="5"/>
                      </a:lnTo>
                      <a:lnTo>
                        <a:pt x="197" y="6"/>
                      </a:lnTo>
                      <a:lnTo>
                        <a:pt x="189" y="6"/>
                      </a:lnTo>
                      <a:lnTo>
                        <a:pt x="178" y="6"/>
                      </a:lnTo>
                      <a:lnTo>
                        <a:pt x="169" y="6"/>
                      </a:lnTo>
                      <a:lnTo>
                        <a:pt x="158" y="8"/>
                      </a:lnTo>
                      <a:lnTo>
                        <a:pt x="150" y="8"/>
                      </a:lnTo>
                      <a:lnTo>
                        <a:pt x="139" y="8"/>
                      </a:lnTo>
                      <a:lnTo>
                        <a:pt x="131" y="9"/>
                      </a:lnTo>
                      <a:lnTo>
                        <a:pt x="122" y="9"/>
                      </a:lnTo>
                      <a:lnTo>
                        <a:pt x="111" y="9"/>
                      </a:lnTo>
                      <a:lnTo>
                        <a:pt x="103" y="9"/>
                      </a:lnTo>
                      <a:lnTo>
                        <a:pt x="94" y="9"/>
                      </a:lnTo>
                      <a:lnTo>
                        <a:pt x="83" y="9"/>
                      </a:lnTo>
                      <a:lnTo>
                        <a:pt x="75" y="11"/>
                      </a:lnTo>
                      <a:lnTo>
                        <a:pt x="64" y="11"/>
                      </a:lnTo>
                      <a:lnTo>
                        <a:pt x="56" y="11"/>
                      </a:lnTo>
                      <a:lnTo>
                        <a:pt x="47" y="11"/>
                      </a:lnTo>
                      <a:lnTo>
                        <a:pt x="39" y="11"/>
                      </a:lnTo>
                      <a:lnTo>
                        <a:pt x="28" y="11"/>
                      </a:lnTo>
                      <a:lnTo>
                        <a:pt x="19" y="11"/>
                      </a:lnTo>
                      <a:lnTo>
                        <a:pt x="0" y="11"/>
                      </a:lnTo>
                      <a:lnTo>
                        <a:pt x="61" y="24"/>
                      </a:lnTo>
                    </a:path>
                  </a:pathLst>
                </a:custGeom>
                <a:solidFill>
                  <a:srgbClr val="FFABA4"/>
                </a:solidFill>
                <a:ln>
                  <a:noFill/>
                </a:ln>
                <a:effectLst>
                  <a:prstShdw prst="shdw17" dist="17961" dir="13500000">
                    <a:srgbClr val="996762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6" name="Freeform 182"/>
                <p:cNvSpPr>
                  <a:spLocks/>
                </p:cNvSpPr>
                <p:nvPr/>
              </p:nvSpPr>
              <p:spPr bwMode="auto">
                <a:xfrm>
                  <a:off x="3662" y="3318"/>
                  <a:ext cx="966" cy="68"/>
                </a:xfrm>
                <a:custGeom>
                  <a:avLst/>
                  <a:gdLst>
                    <a:gd name="T0" fmla="*/ 33 w 966"/>
                    <a:gd name="T1" fmla="*/ 17 h 68"/>
                    <a:gd name="T2" fmla="*/ 86 w 966"/>
                    <a:gd name="T3" fmla="*/ 16 h 68"/>
                    <a:gd name="T4" fmla="*/ 142 w 966"/>
                    <a:gd name="T5" fmla="*/ 17 h 68"/>
                    <a:gd name="T6" fmla="*/ 195 w 966"/>
                    <a:gd name="T7" fmla="*/ 19 h 68"/>
                    <a:gd name="T8" fmla="*/ 248 w 966"/>
                    <a:gd name="T9" fmla="*/ 22 h 68"/>
                    <a:gd name="T10" fmla="*/ 303 w 966"/>
                    <a:gd name="T11" fmla="*/ 28 h 68"/>
                    <a:gd name="T12" fmla="*/ 334 w 966"/>
                    <a:gd name="T13" fmla="*/ 33 h 68"/>
                    <a:gd name="T14" fmla="*/ 370 w 966"/>
                    <a:gd name="T15" fmla="*/ 37 h 68"/>
                    <a:gd name="T16" fmla="*/ 406 w 966"/>
                    <a:gd name="T17" fmla="*/ 42 h 68"/>
                    <a:gd name="T18" fmla="*/ 439 w 966"/>
                    <a:gd name="T19" fmla="*/ 45 h 68"/>
                    <a:gd name="T20" fmla="*/ 473 w 966"/>
                    <a:gd name="T21" fmla="*/ 47 h 68"/>
                    <a:gd name="T22" fmla="*/ 514 w 966"/>
                    <a:gd name="T23" fmla="*/ 50 h 68"/>
                    <a:gd name="T24" fmla="*/ 545 w 966"/>
                    <a:gd name="T25" fmla="*/ 51 h 68"/>
                    <a:gd name="T26" fmla="*/ 573 w 966"/>
                    <a:gd name="T27" fmla="*/ 55 h 68"/>
                    <a:gd name="T28" fmla="*/ 603 w 966"/>
                    <a:gd name="T29" fmla="*/ 59 h 68"/>
                    <a:gd name="T30" fmla="*/ 640 w 966"/>
                    <a:gd name="T31" fmla="*/ 65 h 68"/>
                    <a:gd name="T32" fmla="*/ 687 w 966"/>
                    <a:gd name="T33" fmla="*/ 67 h 68"/>
                    <a:gd name="T34" fmla="*/ 740 w 966"/>
                    <a:gd name="T35" fmla="*/ 67 h 68"/>
                    <a:gd name="T36" fmla="*/ 793 w 966"/>
                    <a:gd name="T37" fmla="*/ 65 h 68"/>
                    <a:gd name="T38" fmla="*/ 843 w 966"/>
                    <a:gd name="T39" fmla="*/ 62 h 68"/>
                    <a:gd name="T40" fmla="*/ 890 w 966"/>
                    <a:gd name="T41" fmla="*/ 56 h 68"/>
                    <a:gd name="T42" fmla="*/ 918 w 966"/>
                    <a:gd name="T43" fmla="*/ 51 h 68"/>
                    <a:gd name="T44" fmla="*/ 959 w 966"/>
                    <a:gd name="T45" fmla="*/ 50 h 68"/>
                    <a:gd name="T46" fmla="*/ 965 w 966"/>
                    <a:gd name="T47" fmla="*/ 48 h 68"/>
                    <a:gd name="T48" fmla="*/ 962 w 966"/>
                    <a:gd name="T49" fmla="*/ 45 h 68"/>
                    <a:gd name="T50" fmla="*/ 946 w 966"/>
                    <a:gd name="T51" fmla="*/ 41 h 68"/>
                    <a:gd name="T52" fmla="*/ 895 w 966"/>
                    <a:gd name="T53" fmla="*/ 28 h 68"/>
                    <a:gd name="T54" fmla="*/ 843 w 966"/>
                    <a:gd name="T55" fmla="*/ 20 h 68"/>
                    <a:gd name="T56" fmla="*/ 787 w 966"/>
                    <a:gd name="T57" fmla="*/ 12 h 68"/>
                    <a:gd name="T58" fmla="*/ 734 w 966"/>
                    <a:gd name="T59" fmla="*/ 8 h 68"/>
                    <a:gd name="T60" fmla="*/ 687 w 966"/>
                    <a:gd name="T61" fmla="*/ 5 h 68"/>
                    <a:gd name="T62" fmla="*/ 651 w 966"/>
                    <a:gd name="T63" fmla="*/ 3 h 68"/>
                    <a:gd name="T64" fmla="*/ 612 w 966"/>
                    <a:gd name="T65" fmla="*/ 2 h 68"/>
                    <a:gd name="T66" fmla="*/ 570 w 966"/>
                    <a:gd name="T67" fmla="*/ 0 h 68"/>
                    <a:gd name="T68" fmla="*/ 531 w 966"/>
                    <a:gd name="T69" fmla="*/ 0 h 68"/>
                    <a:gd name="T70" fmla="*/ 492 w 966"/>
                    <a:gd name="T71" fmla="*/ 0 h 68"/>
                    <a:gd name="T72" fmla="*/ 442 w 966"/>
                    <a:gd name="T73" fmla="*/ 2 h 68"/>
                    <a:gd name="T74" fmla="*/ 417 w 966"/>
                    <a:gd name="T75" fmla="*/ 3 h 68"/>
                    <a:gd name="T76" fmla="*/ 389 w 966"/>
                    <a:gd name="T77" fmla="*/ 6 h 68"/>
                    <a:gd name="T78" fmla="*/ 362 w 966"/>
                    <a:gd name="T79" fmla="*/ 8 h 68"/>
                    <a:gd name="T80" fmla="*/ 331 w 966"/>
                    <a:gd name="T81" fmla="*/ 9 h 68"/>
                    <a:gd name="T82" fmla="*/ 303 w 966"/>
                    <a:gd name="T83" fmla="*/ 9 h 68"/>
                    <a:gd name="T84" fmla="*/ 261 w 966"/>
                    <a:gd name="T85" fmla="*/ 8 h 68"/>
                    <a:gd name="T86" fmla="*/ 217 w 966"/>
                    <a:gd name="T87" fmla="*/ 5 h 68"/>
                    <a:gd name="T88" fmla="*/ 167 w 966"/>
                    <a:gd name="T89" fmla="*/ 2 h 68"/>
                    <a:gd name="T90" fmla="*/ 117 w 966"/>
                    <a:gd name="T91" fmla="*/ 0 h 68"/>
                    <a:gd name="T92" fmla="*/ 70 w 966"/>
                    <a:gd name="T93" fmla="*/ 0 h 68"/>
                    <a:gd name="T94" fmla="*/ 6 w 966"/>
                    <a:gd name="T95" fmla="*/ 2 h 68"/>
                    <a:gd name="T96" fmla="*/ 11 w 966"/>
                    <a:gd name="T97" fmla="*/ 5 h 68"/>
                    <a:gd name="T98" fmla="*/ 11 w 966"/>
                    <a:gd name="T99" fmla="*/ 9 h 68"/>
                    <a:gd name="T100" fmla="*/ 8 w 966"/>
                    <a:gd name="T101" fmla="*/ 14 h 68"/>
                    <a:gd name="T102" fmla="*/ 6 w 966"/>
                    <a:gd name="T103" fmla="*/ 17 h 6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966" h="68">
                      <a:moveTo>
                        <a:pt x="0" y="19"/>
                      </a:moveTo>
                      <a:lnTo>
                        <a:pt x="17" y="17"/>
                      </a:lnTo>
                      <a:lnTo>
                        <a:pt x="33" y="17"/>
                      </a:lnTo>
                      <a:lnTo>
                        <a:pt x="50" y="17"/>
                      </a:lnTo>
                      <a:lnTo>
                        <a:pt x="67" y="16"/>
                      </a:lnTo>
                      <a:lnTo>
                        <a:pt x="86" y="16"/>
                      </a:lnTo>
                      <a:lnTo>
                        <a:pt x="103" y="16"/>
                      </a:lnTo>
                      <a:lnTo>
                        <a:pt x="122" y="16"/>
                      </a:lnTo>
                      <a:lnTo>
                        <a:pt x="142" y="17"/>
                      </a:lnTo>
                      <a:lnTo>
                        <a:pt x="159" y="17"/>
                      </a:lnTo>
                      <a:lnTo>
                        <a:pt x="178" y="17"/>
                      </a:lnTo>
                      <a:lnTo>
                        <a:pt x="195" y="19"/>
                      </a:lnTo>
                      <a:lnTo>
                        <a:pt x="214" y="19"/>
                      </a:lnTo>
                      <a:lnTo>
                        <a:pt x="231" y="20"/>
                      </a:lnTo>
                      <a:lnTo>
                        <a:pt x="248" y="22"/>
                      </a:lnTo>
                      <a:lnTo>
                        <a:pt x="281" y="26"/>
                      </a:lnTo>
                      <a:lnTo>
                        <a:pt x="292" y="28"/>
                      </a:lnTo>
                      <a:lnTo>
                        <a:pt x="303" y="28"/>
                      </a:lnTo>
                      <a:lnTo>
                        <a:pt x="314" y="31"/>
                      </a:lnTo>
                      <a:lnTo>
                        <a:pt x="323" y="31"/>
                      </a:lnTo>
                      <a:lnTo>
                        <a:pt x="334" y="33"/>
                      </a:lnTo>
                      <a:lnTo>
                        <a:pt x="348" y="34"/>
                      </a:lnTo>
                      <a:lnTo>
                        <a:pt x="359" y="36"/>
                      </a:lnTo>
                      <a:lnTo>
                        <a:pt x="370" y="37"/>
                      </a:lnTo>
                      <a:lnTo>
                        <a:pt x="381" y="39"/>
                      </a:lnTo>
                      <a:lnTo>
                        <a:pt x="392" y="41"/>
                      </a:lnTo>
                      <a:lnTo>
                        <a:pt x="406" y="42"/>
                      </a:lnTo>
                      <a:lnTo>
                        <a:pt x="417" y="42"/>
                      </a:lnTo>
                      <a:lnTo>
                        <a:pt x="428" y="44"/>
                      </a:lnTo>
                      <a:lnTo>
                        <a:pt x="439" y="45"/>
                      </a:lnTo>
                      <a:lnTo>
                        <a:pt x="451" y="45"/>
                      </a:lnTo>
                      <a:lnTo>
                        <a:pt x="462" y="47"/>
                      </a:lnTo>
                      <a:lnTo>
                        <a:pt x="473" y="47"/>
                      </a:lnTo>
                      <a:lnTo>
                        <a:pt x="498" y="48"/>
                      </a:lnTo>
                      <a:lnTo>
                        <a:pt x="506" y="48"/>
                      </a:lnTo>
                      <a:lnTo>
                        <a:pt x="514" y="50"/>
                      </a:lnTo>
                      <a:lnTo>
                        <a:pt x="526" y="50"/>
                      </a:lnTo>
                      <a:lnTo>
                        <a:pt x="534" y="51"/>
                      </a:lnTo>
                      <a:lnTo>
                        <a:pt x="545" y="51"/>
                      </a:lnTo>
                      <a:lnTo>
                        <a:pt x="553" y="53"/>
                      </a:lnTo>
                      <a:lnTo>
                        <a:pt x="565" y="55"/>
                      </a:lnTo>
                      <a:lnTo>
                        <a:pt x="573" y="55"/>
                      </a:lnTo>
                      <a:lnTo>
                        <a:pt x="584" y="56"/>
                      </a:lnTo>
                      <a:lnTo>
                        <a:pt x="592" y="58"/>
                      </a:lnTo>
                      <a:lnTo>
                        <a:pt x="603" y="59"/>
                      </a:lnTo>
                      <a:lnTo>
                        <a:pt x="612" y="61"/>
                      </a:lnTo>
                      <a:lnTo>
                        <a:pt x="620" y="62"/>
                      </a:lnTo>
                      <a:lnTo>
                        <a:pt x="640" y="65"/>
                      </a:lnTo>
                      <a:lnTo>
                        <a:pt x="654" y="65"/>
                      </a:lnTo>
                      <a:lnTo>
                        <a:pt x="670" y="65"/>
                      </a:lnTo>
                      <a:lnTo>
                        <a:pt x="687" y="67"/>
                      </a:lnTo>
                      <a:lnTo>
                        <a:pt x="704" y="67"/>
                      </a:lnTo>
                      <a:lnTo>
                        <a:pt x="720" y="67"/>
                      </a:lnTo>
                      <a:lnTo>
                        <a:pt x="740" y="67"/>
                      </a:lnTo>
                      <a:lnTo>
                        <a:pt x="756" y="67"/>
                      </a:lnTo>
                      <a:lnTo>
                        <a:pt x="773" y="65"/>
                      </a:lnTo>
                      <a:lnTo>
                        <a:pt x="793" y="65"/>
                      </a:lnTo>
                      <a:lnTo>
                        <a:pt x="809" y="64"/>
                      </a:lnTo>
                      <a:lnTo>
                        <a:pt x="826" y="64"/>
                      </a:lnTo>
                      <a:lnTo>
                        <a:pt x="843" y="62"/>
                      </a:lnTo>
                      <a:lnTo>
                        <a:pt x="859" y="61"/>
                      </a:lnTo>
                      <a:lnTo>
                        <a:pt x="890" y="58"/>
                      </a:lnTo>
                      <a:lnTo>
                        <a:pt x="890" y="56"/>
                      </a:lnTo>
                      <a:lnTo>
                        <a:pt x="898" y="55"/>
                      </a:lnTo>
                      <a:lnTo>
                        <a:pt x="909" y="53"/>
                      </a:lnTo>
                      <a:lnTo>
                        <a:pt x="918" y="51"/>
                      </a:lnTo>
                      <a:lnTo>
                        <a:pt x="929" y="51"/>
                      </a:lnTo>
                      <a:lnTo>
                        <a:pt x="940" y="50"/>
                      </a:lnTo>
                      <a:lnTo>
                        <a:pt x="959" y="50"/>
                      </a:lnTo>
                      <a:lnTo>
                        <a:pt x="962" y="50"/>
                      </a:lnTo>
                      <a:lnTo>
                        <a:pt x="962" y="48"/>
                      </a:lnTo>
                      <a:lnTo>
                        <a:pt x="965" y="48"/>
                      </a:lnTo>
                      <a:lnTo>
                        <a:pt x="965" y="47"/>
                      </a:lnTo>
                      <a:lnTo>
                        <a:pt x="965" y="45"/>
                      </a:lnTo>
                      <a:lnTo>
                        <a:pt x="962" y="45"/>
                      </a:lnTo>
                      <a:lnTo>
                        <a:pt x="962" y="44"/>
                      </a:lnTo>
                      <a:lnTo>
                        <a:pt x="959" y="44"/>
                      </a:lnTo>
                      <a:lnTo>
                        <a:pt x="946" y="41"/>
                      </a:lnTo>
                      <a:lnTo>
                        <a:pt x="929" y="36"/>
                      </a:lnTo>
                      <a:lnTo>
                        <a:pt x="912" y="33"/>
                      </a:lnTo>
                      <a:lnTo>
                        <a:pt x="895" y="28"/>
                      </a:lnTo>
                      <a:lnTo>
                        <a:pt x="879" y="26"/>
                      </a:lnTo>
                      <a:lnTo>
                        <a:pt x="862" y="23"/>
                      </a:lnTo>
                      <a:lnTo>
                        <a:pt x="843" y="20"/>
                      </a:lnTo>
                      <a:lnTo>
                        <a:pt x="823" y="17"/>
                      </a:lnTo>
                      <a:lnTo>
                        <a:pt x="806" y="16"/>
                      </a:lnTo>
                      <a:lnTo>
                        <a:pt x="787" y="12"/>
                      </a:lnTo>
                      <a:lnTo>
                        <a:pt x="770" y="11"/>
                      </a:lnTo>
                      <a:lnTo>
                        <a:pt x="751" y="9"/>
                      </a:lnTo>
                      <a:lnTo>
                        <a:pt x="734" y="8"/>
                      </a:lnTo>
                      <a:lnTo>
                        <a:pt x="698" y="5"/>
                      </a:lnTo>
                      <a:lnTo>
                        <a:pt x="698" y="6"/>
                      </a:lnTo>
                      <a:lnTo>
                        <a:pt x="687" y="5"/>
                      </a:lnTo>
                      <a:lnTo>
                        <a:pt x="676" y="5"/>
                      </a:lnTo>
                      <a:lnTo>
                        <a:pt x="662" y="3"/>
                      </a:lnTo>
                      <a:lnTo>
                        <a:pt x="651" y="3"/>
                      </a:lnTo>
                      <a:lnTo>
                        <a:pt x="637" y="3"/>
                      </a:lnTo>
                      <a:lnTo>
                        <a:pt x="626" y="2"/>
                      </a:lnTo>
                      <a:lnTo>
                        <a:pt x="612" y="2"/>
                      </a:lnTo>
                      <a:lnTo>
                        <a:pt x="598" y="0"/>
                      </a:lnTo>
                      <a:lnTo>
                        <a:pt x="584" y="0"/>
                      </a:lnTo>
                      <a:lnTo>
                        <a:pt x="570" y="0"/>
                      </a:lnTo>
                      <a:lnTo>
                        <a:pt x="556" y="0"/>
                      </a:lnTo>
                      <a:lnTo>
                        <a:pt x="545" y="0"/>
                      </a:lnTo>
                      <a:lnTo>
                        <a:pt x="531" y="0"/>
                      </a:lnTo>
                      <a:lnTo>
                        <a:pt x="517" y="0"/>
                      </a:lnTo>
                      <a:lnTo>
                        <a:pt x="503" y="0"/>
                      </a:lnTo>
                      <a:lnTo>
                        <a:pt x="492" y="0"/>
                      </a:lnTo>
                      <a:lnTo>
                        <a:pt x="478" y="0"/>
                      </a:lnTo>
                      <a:lnTo>
                        <a:pt x="467" y="2"/>
                      </a:lnTo>
                      <a:lnTo>
                        <a:pt x="442" y="2"/>
                      </a:lnTo>
                      <a:lnTo>
                        <a:pt x="434" y="3"/>
                      </a:lnTo>
                      <a:lnTo>
                        <a:pt x="425" y="3"/>
                      </a:lnTo>
                      <a:lnTo>
                        <a:pt x="417" y="3"/>
                      </a:lnTo>
                      <a:lnTo>
                        <a:pt x="406" y="5"/>
                      </a:lnTo>
                      <a:lnTo>
                        <a:pt x="398" y="5"/>
                      </a:lnTo>
                      <a:lnTo>
                        <a:pt x="389" y="6"/>
                      </a:lnTo>
                      <a:lnTo>
                        <a:pt x="378" y="6"/>
                      </a:lnTo>
                      <a:lnTo>
                        <a:pt x="370" y="8"/>
                      </a:lnTo>
                      <a:lnTo>
                        <a:pt x="362" y="8"/>
                      </a:lnTo>
                      <a:lnTo>
                        <a:pt x="350" y="8"/>
                      </a:lnTo>
                      <a:lnTo>
                        <a:pt x="339" y="8"/>
                      </a:lnTo>
                      <a:lnTo>
                        <a:pt x="331" y="9"/>
                      </a:lnTo>
                      <a:lnTo>
                        <a:pt x="323" y="9"/>
                      </a:lnTo>
                      <a:lnTo>
                        <a:pt x="311" y="9"/>
                      </a:lnTo>
                      <a:lnTo>
                        <a:pt x="303" y="9"/>
                      </a:lnTo>
                      <a:lnTo>
                        <a:pt x="295" y="9"/>
                      </a:lnTo>
                      <a:lnTo>
                        <a:pt x="275" y="9"/>
                      </a:lnTo>
                      <a:lnTo>
                        <a:pt x="261" y="8"/>
                      </a:lnTo>
                      <a:lnTo>
                        <a:pt x="245" y="8"/>
                      </a:lnTo>
                      <a:lnTo>
                        <a:pt x="231" y="5"/>
                      </a:lnTo>
                      <a:lnTo>
                        <a:pt x="217" y="5"/>
                      </a:lnTo>
                      <a:lnTo>
                        <a:pt x="200" y="3"/>
                      </a:lnTo>
                      <a:lnTo>
                        <a:pt x="184" y="3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33" y="0"/>
                      </a:lnTo>
                      <a:lnTo>
                        <a:pt x="117" y="0"/>
                      </a:lnTo>
                      <a:lnTo>
                        <a:pt x="100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3" y="0"/>
                      </a:lnTo>
                      <a:lnTo>
                        <a:pt x="39" y="0"/>
                      </a:lnTo>
                      <a:lnTo>
                        <a:pt x="6" y="2"/>
                      </a:lnTo>
                      <a:lnTo>
                        <a:pt x="8" y="3"/>
                      </a:lnTo>
                      <a:lnTo>
                        <a:pt x="8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1" y="8"/>
                      </a:lnTo>
                      <a:lnTo>
                        <a:pt x="11" y="9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8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3" y="17"/>
                      </a:lnTo>
                      <a:lnTo>
                        <a:pt x="0" y="1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7" name="Freeform 183"/>
                <p:cNvSpPr>
                  <a:spLocks/>
                </p:cNvSpPr>
                <p:nvPr/>
              </p:nvSpPr>
              <p:spPr bwMode="auto">
                <a:xfrm>
                  <a:off x="3713" y="3305"/>
                  <a:ext cx="1552" cy="47"/>
                </a:xfrm>
                <a:custGeom>
                  <a:avLst/>
                  <a:gdLst>
                    <a:gd name="T0" fmla="*/ 23 w 1552"/>
                    <a:gd name="T1" fmla="*/ 29 h 47"/>
                    <a:gd name="T2" fmla="*/ 93 w 1552"/>
                    <a:gd name="T3" fmla="*/ 35 h 47"/>
                    <a:gd name="T4" fmla="*/ 172 w 1552"/>
                    <a:gd name="T5" fmla="*/ 39 h 47"/>
                    <a:gd name="T6" fmla="*/ 275 w 1552"/>
                    <a:gd name="T7" fmla="*/ 41 h 47"/>
                    <a:gd name="T8" fmla="*/ 610 w 1552"/>
                    <a:gd name="T9" fmla="*/ 39 h 47"/>
                    <a:gd name="T10" fmla="*/ 643 w 1552"/>
                    <a:gd name="T11" fmla="*/ 39 h 47"/>
                    <a:gd name="T12" fmla="*/ 680 w 1552"/>
                    <a:gd name="T13" fmla="*/ 39 h 47"/>
                    <a:gd name="T14" fmla="*/ 713 w 1552"/>
                    <a:gd name="T15" fmla="*/ 39 h 47"/>
                    <a:gd name="T16" fmla="*/ 745 w 1552"/>
                    <a:gd name="T17" fmla="*/ 39 h 47"/>
                    <a:gd name="T18" fmla="*/ 782 w 1552"/>
                    <a:gd name="T19" fmla="*/ 39 h 47"/>
                    <a:gd name="T20" fmla="*/ 815 w 1552"/>
                    <a:gd name="T21" fmla="*/ 39 h 47"/>
                    <a:gd name="T22" fmla="*/ 852 w 1552"/>
                    <a:gd name="T23" fmla="*/ 40 h 47"/>
                    <a:gd name="T24" fmla="*/ 885 w 1552"/>
                    <a:gd name="T25" fmla="*/ 40 h 47"/>
                    <a:gd name="T26" fmla="*/ 918 w 1552"/>
                    <a:gd name="T27" fmla="*/ 41 h 47"/>
                    <a:gd name="T28" fmla="*/ 959 w 1552"/>
                    <a:gd name="T29" fmla="*/ 41 h 47"/>
                    <a:gd name="T30" fmla="*/ 997 w 1552"/>
                    <a:gd name="T31" fmla="*/ 44 h 47"/>
                    <a:gd name="T32" fmla="*/ 1034 w 1552"/>
                    <a:gd name="T33" fmla="*/ 45 h 47"/>
                    <a:gd name="T34" fmla="*/ 1076 w 1552"/>
                    <a:gd name="T35" fmla="*/ 46 h 47"/>
                    <a:gd name="T36" fmla="*/ 1118 w 1552"/>
                    <a:gd name="T37" fmla="*/ 45 h 47"/>
                    <a:gd name="T38" fmla="*/ 1327 w 1552"/>
                    <a:gd name="T39" fmla="*/ 40 h 47"/>
                    <a:gd name="T40" fmla="*/ 1383 w 1552"/>
                    <a:gd name="T41" fmla="*/ 37 h 47"/>
                    <a:gd name="T42" fmla="*/ 1444 w 1552"/>
                    <a:gd name="T43" fmla="*/ 34 h 47"/>
                    <a:gd name="T44" fmla="*/ 1500 w 1552"/>
                    <a:gd name="T45" fmla="*/ 30 h 47"/>
                    <a:gd name="T46" fmla="*/ 1523 w 1552"/>
                    <a:gd name="T47" fmla="*/ 25 h 47"/>
                    <a:gd name="T48" fmla="*/ 1435 w 1552"/>
                    <a:gd name="T49" fmla="*/ 25 h 47"/>
                    <a:gd name="T50" fmla="*/ 1346 w 1552"/>
                    <a:gd name="T51" fmla="*/ 22 h 47"/>
                    <a:gd name="T52" fmla="*/ 1248 w 1552"/>
                    <a:gd name="T53" fmla="*/ 20 h 47"/>
                    <a:gd name="T54" fmla="*/ 1155 w 1552"/>
                    <a:gd name="T55" fmla="*/ 18 h 47"/>
                    <a:gd name="T56" fmla="*/ 1057 w 1552"/>
                    <a:gd name="T57" fmla="*/ 15 h 47"/>
                    <a:gd name="T58" fmla="*/ 969 w 1552"/>
                    <a:gd name="T59" fmla="*/ 11 h 47"/>
                    <a:gd name="T60" fmla="*/ 848 w 1552"/>
                    <a:gd name="T61" fmla="*/ 4 h 47"/>
                    <a:gd name="T62" fmla="*/ 764 w 1552"/>
                    <a:gd name="T63" fmla="*/ 2 h 47"/>
                    <a:gd name="T64" fmla="*/ 675 w 1552"/>
                    <a:gd name="T65" fmla="*/ 0 h 47"/>
                    <a:gd name="T66" fmla="*/ 582 w 1552"/>
                    <a:gd name="T67" fmla="*/ 0 h 47"/>
                    <a:gd name="T68" fmla="*/ 489 w 1552"/>
                    <a:gd name="T69" fmla="*/ 2 h 47"/>
                    <a:gd name="T70" fmla="*/ 373 w 1552"/>
                    <a:gd name="T71" fmla="*/ 5 h 47"/>
                    <a:gd name="T72" fmla="*/ 317 w 1552"/>
                    <a:gd name="T73" fmla="*/ 6 h 47"/>
                    <a:gd name="T74" fmla="*/ 261 w 1552"/>
                    <a:gd name="T75" fmla="*/ 10 h 47"/>
                    <a:gd name="T76" fmla="*/ 200 w 1552"/>
                    <a:gd name="T77" fmla="*/ 12 h 47"/>
                    <a:gd name="T78" fmla="*/ 140 w 1552"/>
                    <a:gd name="T79" fmla="*/ 15 h 47"/>
                    <a:gd name="T80" fmla="*/ 84 w 1552"/>
                    <a:gd name="T81" fmla="*/ 19 h 47"/>
                    <a:gd name="T82" fmla="*/ 9 w 1552"/>
                    <a:gd name="T83" fmla="*/ 25 h 47"/>
                    <a:gd name="T84" fmla="*/ 0 w 1552"/>
                    <a:gd name="T85" fmla="*/ 26 h 47"/>
                    <a:gd name="T86" fmla="*/ 0 w 1552"/>
                    <a:gd name="T87" fmla="*/ 27 h 4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52" h="47">
                      <a:moveTo>
                        <a:pt x="14" y="29"/>
                      </a:moveTo>
                      <a:lnTo>
                        <a:pt x="0" y="28"/>
                      </a:lnTo>
                      <a:lnTo>
                        <a:pt x="23" y="29"/>
                      </a:lnTo>
                      <a:lnTo>
                        <a:pt x="47" y="31"/>
                      </a:lnTo>
                      <a:lnTo>
                        <a:pt x="70" y="33"/>
                      </a:lnTo>
                      <a:lnTo>
                        <a:pt x="93" y="35"/>
                      </a:lnTo>
                      <a:lnTo>
                        <a:pt x="121" y="36"/>
                      </a:lnTo>
                      <a:lnTo>
                        <a:pt x="144" y="37"/>
                      </a:lnTo>
                      <a:lnTo>
                        <a:pt x="172" y="39"/>
                      </a:lnTo>
                      <a:lnTo>
                        <a:pt x="200" y="39"/>
                      </a:lnTo>
                      <a:lnTo>
                        <a:pt x="224" y="40"/>
                      </a:lnTo>
                      <a:lnTo>
                        <a:pt x="275" y="41"/>
                      </a:lnTo>
                      <a:lnTo>
                        <a:pt x="592" y="39"/>
                      </a:lnTo>
                      <a:lnTo>
                        <a:pt x="605" y="39"/>
                      </a:lnTo>
                      <a:lnTo>
                        <a:pt x="610" y="39"/>
                      </a:lnTo>
                      <a:lnTo>
                        <a:pt x="624" y="39"/>
                      </a:lnTo>
                      <a:lnTo>
                        <a:pt x="633" y="39"/>
                      </a:lnTo>
                      <a:lnTo>
                        <a:pt x="643" y="39"/>
                      </a:lnTo>
                      <a:lnTo>
                        <a:pt x="657" y="39"/>
                      </a:lnTo>
                      <a:lnTo>
                        <a:pt x="666" y="39"/>
                      </a:lnTo>
                      <a:lnTo>
                        <a:pt x="680" y="39"/>
                      </a:lnTo>
                      <a:lnTo>
                        <a:pt x="689" y="39"/>
                      </a:lnTo>
                      <a:lnTo>
                        <a:pt x="699" y="39"/>
                      </a:lnTo>
                      <a:lnTo>
                        <a:pt x="713" y="39"/>
                      </a:lnTo>
                      <a:lnTo>
                        <a:pt x="722" y="39"/>
                      </a:lnTo>
                      <a:lnTo>
                        <a:pt x="736" y="39"/>
                      </a:lnTo>
                      <a:lnTo>
                        <a:pt x="745" y="39"/>
                      </a:lnTo>
                      <a:lnTo>
                        <a:pt x="759" y="39"/>
                      </a:lnTo>
                      <a:lnTo>
                        <a:pt x="769" y="39"/>
                      </a:lnTo>
                      <a:lnTo>
                        <a:pt x="782" y="39"/>
                      </a:lnTo>
                      <a:lnTo>
                        <a:pt x="792" y="39"/>
                      </a:lnTo>
                      <a:lnTo>
                        <a:pt x="806" y="39"/>
                      </a:lnTo>
                      <a:lnTo>
                        <a:pt x="815" y="39"/>
                      </a:lnTo>
                      <a:lnTo>
                        <a:pt x="829" y="39"/>
                      </a:lnTo>
                      <a:lnTo>
                        <a:pt x="838" y="39"/>
                      </a:lnTo>
                      <a:lnTo>
                        <a:pt x="852" y="40"/>
                      </a:lnTo>
                      <a:lnTo>
                        <a:pt x="862" y="40"/>
                      </a:lnTo>
                      <a:lnTo>
                        <a:pt x="871" y="40"/>
                      </a:lnTo>
                      <a:lnTo>
                        <a:pt x="885" y="40"/>
                      </a:lnTo>
                      <a:lnTo>
                        <a:pt x="894" y="40"/>
                      </a:lnTo>
                      <a:lnTo>
                        <a:pt x="908" y="40"/>
                      </a:lnTo>
                      <a:lnTo>
                        <a:pt x="918" y="41"/>
                      </a:lnTo>
                      <a:lnTo>
                        <a:pt x="927" y="41"/>
                      </a:lnTo>
                      <a:lnTo>
                        <a:pt x="936" y="41"/>
                      </a:lnTo>
                      <a:lnTo>
                        <a:pt x="959" y="41"/>
                      </a:lnTo>
                      <a:lnTo>
                        <a:pt x="973" y="42"/>
                      </a:lnTo>
                      <a:lnTo>
                        <a:pt x="983" y="43"/>
                      </a:lnTo>
                      <a:lnTo>
                        <a:pt x="997" y="44"/>
                      </a:lnTo>
                      <a:lnTo>
                        <a:pt x="1006" y="45"/>
                      </a:lnTo>
                      <a:lnTo>
                        <a:pt x="1020" y="45"/>
                      </a:lnTo>
                      <a:lnTo>
                        <a:pt x="1034" y="45"/>
                      </a:lnTo>
                      <a:lnTo>
                        <a:pt x="1048" y="45"/>
                      </a:lnTo>
                      <a:lnTo>
                        <a:pt x="1062" y="46"/>
                      </a:lnTo>
                      <a:lnTo>
                        <a:pt x="1076" y="46"/>
                      </a:lnTo>
                      <a:lnTo>
                        <a:pt x="1090" y="46"/>
                      </a:lnTo>
                      <a:lnTo>
                        <a:pt x="1104" y="45"/>
                      </a:lnTo>
                      <a:lnTo>
                        <a:pt x="1118" y="45"/>
                      </a:lnTo>
                      <a:lnTo>
                        <a:pt x="1127" y="45"/>
                      </a:lnTo>
                      <a:lnTo>
                        <a:pt x="1155" y="44"/>
                      </a:lnTo>
                      <a:lnTo>
                        <a:pt x="1327" y="40"/>
                      </a:lnTo>
                      <a:lnTo>
                        <a:pt x="1346" y="39"/>
                      </a:lnTo>
                      <a:lnTo>
                        <a:pt x="1365" y="39"/>
                      </a:lnTo>
                      <a:lnTo>
                        <a:pt x="1383" y="37"/>
                      </a:lnTo>
                      <a:lnTo>
                        <a:pt x="1402" y="36"/>
                      </a:lnTo>
                      <a:lnTo>
                        <a:pt x="1421" y="35"/>
                      </a:lnTo>
                      <a:lnTo>
                        <a:pt x="1444" y="34"/>
                      </a:lnTo>
                      <a:lnTo>
                        <a:pt x="1463" y="32"/>
                      </a:lnTo>
                      <a:lnTo>
                        <a:pt x="1481" y="31"/>
                      </a:lnTo>
                      <a:lnTo>
                        <a:pt x="1500" y="30"/>
                      </a:lnTo>
                      <a:lnTo>
                        <a:pt x="1518" y="28"/>
                      </a:lnTo>
                      <a:lnTo>
                        <a:pt x="1551" y="25"/>
                      </a:lnTo>
                      <a:lnTo>
                        <a:pt x="1523" y="25"/>
                      </a:lnTo>
                      <a:lnTo>
                        <a:pt x="1495" y="25"/>
                      </a:lnTo>
                      <a:lnTo>
                        <a:pt x="1467" y="25"/>
                      </a:lnTo>
                      <a:lnTo>
                        <a:pt x="1435" y="25"/>
                      </a:lnTo>
                      <a:lnTo>
                        <a:pt x="1407" y="24"/>
                      </a:lnTo>
                      <a:lnTo>
                        <a:pt x="1374" y="24"/>
                      </a:lnTo>
                      <a:lnTo>
                        <a:pt x="1346" y="22"/>
                      </a:lnTo>
                      <a:lnTo>
                        <a:pt x="1313" y="22"/>
                      </a:lnTo>
                      <a:lnTo>
                        <a:pt x="1281" y="21"/>
                      </a:lnTo>
                      <a:lnTo>
                        <a:pt x="1248" y="20"/>
                      </a:lnTo>
                      <a:lnTo>
                        <a:pt x="1216" y="19"/>
                      </a:lnTo>
                      <a:lnTo>
                        <a:pt x="1188" y="19"/>
                      </a:lnTo>
                      <a:lnTo>
                        <a:pt x="1155" y="18"/>
                      </a:lnTo>
                      <a:lnTo>
                        <a:pt x="1122" y="16"/>
                      </a:lnTo>
                      <a:lnTo>
                        <a:pt x="1090" y="16"/>
                      </a:lnTo>
                      <a:lnTo>
                        <a:pt x="1057" y="15"/>
                      </a:lnTo>
                      <a:lnTo>
                        <a:pt x="1029" y="13"/>
                      </a:lnTo>
                      <a:lnTo>
                        <a:pt x="997" y="12"/>
                      </a:lnTo>
                      <a:lnTo>
                        <a:pt x="969" y="11"/>
                      </a:lnTo>
                      <a:lnTo>
                        <a:pt x="936" y="9"/>
                      </a:lnTo>
                      <a:lnTo>
                        <a:pt x="908" y="7"/>
                      </a:lnTo>
                      <a:lnTo>
                        <a:pt x="848" y="4"/>
                      </a:lnTo>
                      <a:lnTo>
                        <a:pt x="820" y="3"/>
                      </a:lnTo>
                      <a:lnTo>
                        <a:pt x="796" y="2"/>
                      </a:lnTo>
                      <a:lnTo>
                        <a:pt x="764" y="2"/>
                      </a:lnTo>
                      <a:lnTo>
                        <a:pt x="736" y="1"/>
                      </a:lnTo>
                      <a:lnTo>
                        <a:pt x="703" y="1"/>
                      </a:lnTo>
                      <a:lnTo>
                        <a:pt x="675" y="0"/>
                      </a:lnTo>
                      <a:lnTo>
                        <a:pt x="643" y="0"/>
                      </a:lnTo>
                      <a:lnTo>
                        <a:pt x="610" y="0"/>
                      </a:lnTo>
                      <a:lnTo>
                        <a:pt x="582" y="0"/>
                      </a:lnTo>
                      <a:lnTo>
                        <a:pt x="550" y="0"/>
                      </a:lnTo>
                      <a:lnTo>
                        <a:pt x="517" y="1"/>
                      </a:lnTo>
                      <a:lnTo>
                        <a:pt x="489" y="2"/>
                      </a:lnTo>
                      <a:lnTo>
                        <a:pt x="461" y="2"/>
                      </a:lnTo>
                      <a:lnTo>
                        <a:pt x="429" y="3"/>
                      </a:lnTo>
                      <a:lnTo>
                        <a:pt x="373" y="5"/>
                      </a:lnTo>
                      <a:lnTo>
                        <a:pt x="354" y="5"/>
                      </a:lnTo>
                      <a:lnTo>
                        <a:pt x="335" y="6"/>
                      </a:lnTo>
                      <a:lnTo>
                        <a:pt x="317" y="6"/>
                      </a:lnTo>
                      <a:lnTo>
                        <a:pt x="298" y="7"/>
                      </a:lnTo>
                      <a:lnTo>
                        <a:pt x="279" y="9"/>
                      </a:lnTo>
                      <a:lnTo>
                        <a:pt x="261" y="10"/>
                      </a:lnTo>
                      <a:lnTo>
                        <a:pt x="242" y="10"/>
                      </a:lnTo>
                      <a:lnTo>
                        <a:pt x="224" y="11"/>
                      </a:lnTo>
                      <a:lnTo>
                        <a:pt x="200" y="12"/>
                      </a:lnTo>
                      <a:lnTo>
                        <a:pt x="182" y="13"/>
                      </a:lnTo>
                      <a:lnTo>
                        <a:pt x="163" y="15"/>
                      </a:lnTo>
                      <a:lnTo>
                        <a:pt x="140" y="15"/>
                      </a:lnTo>
                      <a:lnTo>
                        <a:pt x="121" y="16"/>
                      </a:lnTo>
                      <a:lnTo>
                        <a:pt x="102" y="18"/>
                      </a:lnTo>
                      <a:lnTo>
                        <a:pt x="84" y="19"/>
                      </a:lnTo>
                      <a:lnTo>
                        <a:pt x="65" y="20"/>
                      </a:lnTo>
                      <a:lnTo>
                        <a:pt x="47" y="21"/>
                      </a:lnTo>
                      <a:lnTo>
                        <a:pt x="9" y="25"/>
                      </a:lnTo>
                      <a:lnTo>
                        <a:pt x="5" y="25"/>
                      </a:lnTo>
                      <a:lnTo>
                        <a:pt x="5" y="26"/>
                      </a:lnTo>
                      <a:lnTo>
                        <a:pt x="0" y="26"/>
                      </a:lnTo>
                      <a:lnTo>
                        <a:pt x="0" y="27"/>
                      </a:lnTo>
                      <a:lnTo>
                        <a:pt x="5" y="27"/>
                      </a:lnTo>
                      <a:lnTo>
                        <a:pt x="0" y="27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08" name="Freeform 184"/>
                <p:cNvSpPr>
                  <a:spLocks/>
                </p:cNvSpPr>
                <p:nvPr/>
              </p:nvSpPr>
              <p:spPr bwMode="auto">
                <a:xfrm>
                  <a:off x="4647" y="3342"/>
                  <a:ext cx="104" cy="23"/>
                </a:xfrm>
                <a:custGeom>
                  <a:avLst/>
                  <a:gdLst>
                    <a:gd name="T0" fmla="*/ 16 w 105"/>
                    <a:gd name="T1" fmla="*/ 2 h 22"/>
                    <a:gd name="T2" fmla="*/ 14 w 105"/>
                    <a:gd name="T3" fmla="*/ 2 h 22"/>
                    <a:gd name="T4" fmla="*/ 11 w 105"/>
                    <a:gd name="T5" fmla="*/ 2 h 22"/>
                    <a:gd name="T6" fmla="*/ 11 w 105"/>
                    <a:gd name="T7" fmla="*/ 4 h 22"/>
                    <a:gd name="T8" fmla="*/ 8 w 105"/>
                    <a:gd name="T9" fmla="*/ 4 h 22"/>
                    <a:gd name="T10" fmla="*/ 5 w 105"/>
                    <a:gd name="T11" fmla="*/ 4 h 22"/>
                    <a:gd name="T12" fmla="*/ 5 w 105"/>
                    <a:gd name="T13" fmla="*/ 6 h 22"/>
                    <a:gd name="T14" fmla="*/ 3 w 105"/>
                    <a:gd name="T15" fmla="*/ 6 h 22"/>
                    <a:gd name="T16" fmla="*/ 3 w 105"/>
                    <a:gd name="T17" fmla="*/ 8 h 22"/>
                    <a:gd name="T18" fmla="*/ 0 w 105"/>
                    <a:gd name="T19" fmla="*/ 8 h 22"/>
                    <a:gd name="T20" fmla="*/ 0 w 105"/>
                    <a:gd name="T21" fmla="*/ 10 h 22"/>
                    <a:gd name="T22" fmla="*/ 3 w 105"/>
                    <a:gd name="T23" fmla="*/ 11 h 22"/>
                    <a:gd name="T24" fmla="*/ 0 w 105"/>
                    <a:gd name="T25" fmla="*/ 11 h 22"/>
                    <a:gd name="T26" fmla="*/ 0 w 105"/>
                    <a:gd name="T27" fmla="*/ 13 h 22"/>
                    <a:gd name="T28" fmla="*/ 3 w 105"/>
                    <a:gd name="T29" fmla="*/ 15 h 22"/>
                    <a:gd name="T30" fmla="*/ 3 w 105"/>
                    <a:gd name="T31" fmla="*/ 17 h 22"/>
                    <a:gd name="T32" fmla="*/ 5 w 105"/>
                    <a:gd name="T33" fmla="*/ 17 h 22"/>
                    <a:gd name="T34" fmla="*/ 5 w 105"/>
                    <a:gd name="T35" fmla="*/ 19 h 22"/>
                    <a:gd name="T36" fmla="*/ 8 w 105"/>
                    <a:gd name="T37" fmla="*/ 19 h 22"/>
                    <a:gd name="T38" fmla="*/ 11 w 105"/>
                    <a:gd name="T39" fmla="*/ 19 h 22"/>
                    <a:gd name="T40" fmla="*/ 16 w 105"/>
                    <a:gd name="T41" fmla="*/ 21 h 22"/>
                    <a:gd name="T42" fmla="*/ 25 w 105"/>
                    <a:gd name="T43" fmla="*/ 21 h 22"/>
                    <a:gd name="T44" fmla="*/ 33 w 105"/>
                    <a:gd name="T45" fmla="*/ 21 h 22"/>
                    <a:gd name="T46" fmla="*/ 41 w 105"/>
                    <a:gd name="T47" fmla="*/ 21 h 22"/>
                    <a:gd name="T48" fmla="*/ 47 w 105"/>
                    <a:gd name="T49" fmla="*/ 21 h 22"/>
                    <a:gd name="T50" fmla="*/ 55 w 105"/>
                    <a:gd name="T51" fmla="*/ 21 h 22"/>
                    <a:gd name="T52" fmla="*/ 66 w 105"/>
                    <a:gd name="T53" fmla="*/ 21 h 22"/>
                    <a:gd name="T54" fmla="*/ 71 w 105"/>
                    <a:gd name="T55" fmla="*/ 21 h 22"/>
                    <a:gd name="T56" fmla="*/ 79 w 105"/>
                    <a:gd name="T57" fmla="*/ 21 h 22"/>
                    <a:gd name="T58" fmla="*/ 96 w 105"/>
                    <a:gd name="T59" fmla="*/ 19 h 22"/>
                    <a:gd name="T60" fmla="*/ 99 w 105"/>
                    <a:gd name="T61" fmla="*/ 19 h 22"/>
                    <a:gd name="T62" fmla="*/ 99 w 105"/>
                    <a:gd name="T63" fmla="*/ 17 h 22"/>
                    <a:gd name="T64" fmla="*/ 101 w 105"/>
                    <a:gd name="T65" fmla="*/ 17 h 22"/>
                    <a:gd name="T66" fmla="*/ 101 w 105"/>
                    <a:gd name="T67" fmla="*/ 15 h 22"/>
                    <a:gd name="T68" fmla="*/ 104 w 105"/>
                    <a:gd name="T69" fmla="*/ 15 h 22"/>
                    <a:gd name="T70" fmla="*/ 104 w 105"/>
                    <a:gd name="T71" fmla="*/ 13 h 22"/>
                    <a:gd name="T72" fmla="*/ 104 w 105"/>
                    <a:gd name="T73" fmla="*/ 11 h 22"/>
                    <a:gd name="T74" fmla="*/ 104 w 105"/>
                    <a:gd name="T75" fmla="*/ 10 h 22"/>
                    <a:gd name="T76" fmla="*/ 104 w 105"/>
                    <a:gd name="T77" fmla="*/ 8 h 22"/>
                    <a:gd name="T78" fmla="*/ 104 w 105"/>
                    <a:gd name="T79" fmla="*/ 6 h 22"/>
                    <a:gd name="T80" fmla="*/ 101 w 105"/>
                    <a:gd name="T81" fmla="*/ 6 h 22"/>
                    <a:gd name="T82" fmla="*/ 101 w 105"/>
                    <a:gd name="T83" fmla="*/ 4 h 22"/>
                    <a:gd name="T84" fmla="*/ 99 w 105"/>
                    <a:gd name="T85" fmla="*/ 4 h 22"/>
                    <a:gd name="T86" fmla="*/ 96 w 105"/>
                    <a:gd name="T87" fmla="*/ 4 h 22"/>
                    <a:gd name="T88" fmla="*/ 85 w 105"/>
                    <a:gd name="T89" fmla="*/ 2 h 22"/>
                    <a:gd name="T90" fmla="*/ 74 w 105"/>
                    <a:gd name="T91" fmla="*/ 0 h 22"/>
                    <a:gd name="T92" fmla="*/ 63 w 105"/>
                    <a:gd name="T93" fmla="*/ 0 h 22"/>
                    <a:gd name="T94" fmla="*/ 52 w 105"/>
                    <a:gd name="T95" fmla="*/ 0 h 22"/>
                    <a:gd name="T96" fmla="*/ 38 w 105"/>
                    <a:gd name="T97" fmla="*/ 0 h 22"/>
                    <a:gd name="T98" fmla="*/ 16 w 105"/>
                    <a:gd name="T9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2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3" y="6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3" y="15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8" y="19"/>
                      </a:lnTo>
                      <a:lnTo>
                        <a:pt x="11" y="19"/>
                      </a:lnTo>
                      <a:lnTo>
                        <a:pt x="16" y="21"/>
                      </a:lnTo>
                      <a:lnTo>
                        <a:pt x="25" y="21"/>
                      </a:lnTo>
                      <a:lnTo>
                        <a:pt x="33" y="21"/>
                      </a:lnTo>
                      <a:lnTo>
                        <a:pt x="41" y="21"/>
                      </a:lnTo>
                      <a:lnTo>
                        <a:pt x="47" y="21"/>
                      </a:lnTo>
                      <a:lnTo>
                        <a:pt x="55" y="21"/>
                      </a:lnTo>
                      <a:lnTo>
                        <a:pt x="66" y="21"/>
                      </a:lnTo>
                      <a:lnTo>
                        <a:pt x="71" y="21"/>
                      </a:lnTo>
                      <a:lnTo>
                        <a:pt x="79" y="21"/>
                      </a:lnTo>
                      <a:lnTo>
                        <a:pt x="96" y="19"/>
                      </a:lnTo>
                      <a:lnTo>
                        <a:pt x="99" y="19"/>
                      </a:lnTo>
                      <a:lnTo>
                        <a:pt x="99" y="17"/>
                      </a:lnTo>
                      <a:lnTo>
                        <a:pt x="101" y="17"/>
                      </a:lnTo>
                      <a:lnTo>
                        <a:pt x="101" y="15"/>
                      </a:lnTo>
                      <a:lnTo>
                        <a:pt x="104" y="15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6"/>
                      </a:lnTo>
                      <a:lnTo>
                        <a:pt x="101" y="6"/>
                      </a:lnTo>
                      <a:lnTo>
                        <a:pt x="101" y="4"/>
                      </a:lnTo>
                      <a:lnTo>
                        <a:pt x="99" y="4"/>
                      </a:lnTo>
                      <a:lnTo>
                        <a:pt x="96" y="4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09" name="Freeform 185"/>
                <p:cNvSpPr>
                  <a:spLocks/>
                </p:cNvSpPr>
                <p:nvPr/>
              </p:nvSpPr>
              <p:spPr bwMode="auto">
                <a:xfrm>
                  <a:off x="3319" y="3465"/>
                  <a:ext cx="106" cy="14"/>
                </a:xfrm>
                <a:custGeom>
                  <a:avLst/>
                  <a:gdLst>
                    <a:gd name="T0" fmla="*/ 14 w 106"/>
                    <a:gd name="T1" fmla="*/ 1 h 14"/>
                    <a:gd name="T2" fmla="*/ 11 w 106"/>
                    <a:gd name="T3" fmla="*/ 1 h 14"/>
                    <a:gd name="T4" fmla="*/ 9 w 106"/>
                    <a:gd name="T5" fmla="*/ 2 h 14"/>
                    <a:gd name="T6" fmla="*/ 6 w 106"/>
                    <a:gd name="T7" fmla="*/ 2 h 14"/>
                    <a:gd name="T8" fmla="*/ 3 w 106"/>
                    <a:gd name="T9" fmla="*/ 2 h 14"/>
                    <a:gd name="T10" fmla="*/ 3 w 106"/>
                    <a:gd name="T11" fmla="*/ 4 h 14"/>
                    <a:gd name="T12" fmla="*/ 0 w 106"/>
                    <a:gd name="T13" fmla="*/ 4 h 14"/>
                    <a:gd name="T14" fmla="*/ 0 w 106"/>
                    <a:gd name="T15" fmla="*/ 5 h 14"/>
                    <a:gd name="T16" fmla="*/ 0 w 106"/>
                    <a:gd name="T17" fmla="*/ 6 h 14"/>
                    <a:gd name="T18" fmla="*/ 0 w 106"/>
                    <a:gd name="T19" fmla="*/ 7 h 14"/>
                    <a:gd name="T20" fmla="*/ 0 w 106"/>
                    <a:gd name="T21" fmla="*/ 8 h 14"/>
                    <a:gd name="T22" fmla="*/ 0 w 106"/>
                    <a:gd name="T23" fmla="*/ 9 h 14"/>
                    <a:gd name="T24" fmla="*/ 0 w 106"/>
                    <a:gd name="T25" fmla="*/ 11 h 14"/>
                    <a:gd name="T26" fmla="*/ 3 w 106"/>
                    <a:gd name="T27" fmla="*/ 12 h 14"/>
                    <a:gd name="T28" fmla="*/ 6 w 106"/>
                    <a:gd name="T29" fmla="*/ 12 h 14"/>
                    <a:gd name="T30" fmla="*/ 9 w 106"/>
                    <a:gd name="T31" fmla="*/ 12 h 14"/>
                    <a:gd name="T32" fmla="*/ 14 w 106"/>
                    <a:gd name="T33" fmla="*/ 13 h 14"/>
                    <a:gd name="T34" fmla="*/ 23 w 106"/>
                    <a:gd name="T35" fmla="*/ 13 h 14"/>
                    <a:gd name="T36" fmla="*/ 31 w 106"/>
                    <a:gd name="T37" fmla="*/ 13 h 14"/>
                    <a:gd name="T38" fmla="*/ 40 w 106"/>
                    <a:gd name="T39" fmla="*/ 13 h 14"/>
                    <a:gd name="T40" fmla="*/ 48 w 106"/>
                    <a:gd name="T41" fmla="*/ 13 h 14"/>
                    <a:gd name="T42" fmla="*/ 57 w 106"/>
                    <a:gd name="T43" fmla="*/ 13 h 14"/>
                    <a:gd name="T44" fmla="*/ 62 w 106"/>
                    <a:gd name="T45" fmla="*/ 13 h 14"/>
                    <a:gd name="T46" fmla="*/ 71 w 106"/>
                    <a:gd name="T47" fmla="*/ 13 h 14"/>
                    <a:gd name="T48" fmla="*/ 79 w 106"/>
                    <a:gd name="T49" fmla="*/ 13 h 14"/>
                    <a:gd name="T50" fmla="*/ 96 w 106"/>
                    <a:gd name="T51" fmla="*/ 12 h 14"/>
                    <a:gd name="T52" fmla="*/ 99 w 106"/>
                    <a:gd name="T53" fmla="*/ 12 h 14"/>
                    <a:gd name="T54" fmla="*/ 99 w 106"/>
                    <a:gd name="T55" fmla="*/ 11 h 14"/>
                    <a:gd name="T56" fmla="*/ 102 w 106"/>
                    <a:gd name="T57" fmla="*/ 11 h 14"/>
                    <a:gd name="T58" fmla="*/ 102 w 106"/>
                    <a:gd name="T59" fmla="*/ 9 h 14"/>
                    <a:gd name="T60" fmla="*/ 105 w 106"/>
                    <a:gd name="T61" fmla="*/ 9 h 14"/>
                    <a:gd name="T62" fmla="*/ 105 w 106"/>
                    <a:gd name="T63" fmla="*/ 8 h 14"/>
                    <a:gd name="T64" fmla="*/ 105 w 106"/>
                    <a:gd name="T65" fmla="*/ 7 h 14"/>
                    <a:gd name="T66" fmla="*/ 105 w 106"/>
                    <a:gd name="T67" fmla="*/ 6 h 14"/>
                    <a:gd name="T68" fmla="*/ 105 w 106"/>
                    <a:gd name="T69" fmla="*/ 5 h 14"/>
                    <a:gd name="T70" fmla="*/ 105 w 106"/>
                    <a:gd name="T71" fmla="*/ 4 h 14"/>
                    <a:gd name="T72" fmla="*/ 102 w 106"/>
                    <a:gd name="T73" fmla="*/ 4 h 14"/>
                    <a:gd name="T74" fmla="*/ 102 w 106"/>
                    <a:gd name="T75" fmla="*/ 2 h 14"/>
                    <a:gd name="T76" fmla="*/ 99 w 106"/>
                    <a:gd name="T77" fmla="*/ 2 h 14"/>
                    <a:gd name="T78" fmla="*/ 96 w 106"/>
                    <a:gd name="T79" fmla="*/ 2 h 14"/>
                    <a:gd name="T80" fmla="*/ 85 w 106"/>
                    <a:gd name="T81" fmla="*/ 1 h 14"/>
                    <a:gd name="T82" fmla="*/ 74 w 106"/>
                    <a:gd name="T83" fmla="*/ 1 h 14"/>
                    <a:gd name="T84" fmla="*/ 62 w 106"/>
                    <a:gd name="T85" fmla="*/ 0 h 14"/>
                    <a:gd name="T86" fmla="*/ 51 w 106"/>
                    <a:gd name="T87" fmla="*/ 0 h 14"/>
                    <a:gd name="T88" fmla="*/ 40 w 106"/>
                    <a:gd name="T89" fmla="*/ 0 h 14"/>
                    <a:gd name="T90" fmla="*/ 14 w 106"/>
                    <a:gd name="T91" fmla="*/ 1 h 1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06" h="14">
                      <a:moveTo>
                        <a:pt x="14" y="1"/>
                      </a:moveTo>
                      <a:lnTo>
                        <a:pt x="11" y="1"/>
                      </a:lnTo>
                      <a:lnTo>
                        <a:pt x="9" y="2"/>
                      </a:lnTo>
                      <a:lnTo>
                        <a:pt x="6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9" y="12"/>
                      </a:lnTo>
                      <a:lnTo>
                        <a:pt x="14" y="13"/>
                      </a:lnTo>
                      <a:lnTo>
                        <a:pt x="23" y="13"/>
                      </a:lnTo>
                      <a:lnTo>
                        <a:pt x="31" y="13"/>
                      </a:lnTo>
                      <a:lnTo>
                        <a:pt x="40" y="13"/>
                      </a:lnTo>
                      <a:lnTo>
                        <a:pt x="48" y="13"/>
                      </a:lnTo>
                      <a:lnTo>
                        <a:pt x="57" y="13"/>
                      </a:lnTo>
                      <a:lnTo>
                        <a:pt x="62" y="13"/>
                      </a:lnTo>
                      <a:lnTo>
                        <a:pt x="71" y="13"/>
                      </a:lnTo>
                      <a:lnTo>
                        <a:pt x="79" y="13"/>
                      </a:lnTo>
                      <a:lnTo>
                        <a:pt x="96" y="12"/>
                      </a:lnTo>
                      <a:lnTo>
                        <a:pt x="99" y="12"/>
                      </a:lnTo>
                      <a:lnTo>
                        <a:pt x="99" y="11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5" y="9"/>
                      </a:lnTo>
                      <a:lnTo>
                        <a:pt x="105" y="8"/>
                      </a:lnTo>
                      <a:lnTo>
                        <a:pt x="105" y="7"/>
                      </a:lnTo>
                      <a:lnTo>
                        <a:pt x="105" y="6"/>
                      </a:lnTo>
                      <a:lnTo>
                        <a:pt x="105" y="5"/>
                      </a:lnTo>
                      <a:lnTo>
                        <a:pt x="105" y="4"/>
                      </a:lnTo>
                      <a:lnTo>
                        <a:pt x="102" y="4"/>
                      </a:lnTo>
                      <a:lnTo>
                        <a:pt x="102" y="2"/>
                      </a:lnTo>
                      <a:lnTo>
                        <a:pt x="99" y="2"/>
                      </a:lnTo>
                      <a:lnTo>
                        <a:pt x="96" y="2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2" y="0"/>
                      </a:lnTo>
                      <a:lnTo>
                        <a:pt x="51" y="0"/>
                      </a:lnTo>
                      <a:lnTo>
                        <a:pt x="40" y="0"/>
                      </a:lnTo>
                      <a:lnTo>
                        <a:pt x="14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10" name="Freeform 186"/>
                <p:cNvSpPr>
                  <a:spLocks/>
                </p:cNvSpPr>
                <p:nvPr/>
              </p:nvSpPr>
              <p:spPr bwMode="auto">
                <a:xfrm>
                  <a:off x="3954" y="3518"/>
                  <a:ext cx="104" cy="20"/>
                </a:xfrm>
                <a:custGeom>
                  <a:avLst/>
                  <a:gdLst>
                    <a:gd name="T0" fmla="*/ 17 w 103"/>
                    <a:gd name="T1" fmla="*/ 2 h 20"/>
                    <a:gd name="T2" fmla="*/ 14 w 103"/>
                    <a:gd name="T3" fmla="*/ 2 h 20"/>
                    <a:gd name="T4" fmla="*/ 11 w 103"/>
                    <a:gd name="T5" fmla="*/ 2 h 20"/>
                    <a:gd name="T6" fmla="*/ 11 w 103"/>
                    <a:gd name="T7" fmla="*/ 3 h 20"/>
                    <a:gd name="T8" fmla="*/ 8 w 103"/>
                    <a:gd name="T9" fmla="*/ 3 h 20"/>
                    <a:gd name="T10" fmla="*/ 6 w 103"/>
                    <a:gd name="T11" fmla="*/ 3 h 20"/>
                    <a:gd name="T12" fmla="*/ 3 w 103"/>
                    <a:gd name="T13" fmla="*/ 5 h 20"/>
                    <a:gd name="T14" fmla="*/ 3 w 103"/>
                    <a:gd name="T15" fmla="*/ 7 h 20"/>
                    <a:gd name="T16" fmla="*/ 0 w 103"/>
                    <a:gd name="T17" fmla="*/ 7 h 20"/>
                    <a:gd name="T18" fmla="*/ 0 w 103"/>
                    <a:gd name="T19" fmla="*/ 9 h 20"/>
                    <a:gd name="T20" fmla="*/ 0 w 103"/>
                    <a:gd name="T21" fmla="*/ 10 h 20"/>
                    <a:gd name="T22" fmla="*/ 0 w 103"/>
                    <a:gd name="T23" fmla="*/ 12 h 20"/>
                    <a:gd name="T24" fmla="*/ 0 w 103"/>
                    <a:gd name="T25" fmla="*/ 14 h 20"/>
                    <a:gd name="T26" fmla="*/ 0 w 103"/>
                    <a:gd name="T27" fmla="*/ 16 h 20"/>
                    <a:gd name="T28" fmla="*/ 3 w 103"/>
                    <a:gd name="T29" fmla="*/ 16 h 20"/>
                    <a:gd name="T30" fmla="*/ 3 w 103"/>
                    <a:gd name="T31" fmla="*/ 17 h 20"/>
                    <a:gd name="T32" fmla="*/ 6 w 103"/>
                    <a:gd name="T33" fmla="*/ 17 h 20"/>
                    <a:gd name="T34" fmla="*/ 8 w 103"/>
                    <a:gd name="T35" fmla="*/ 19 h 20"/>
                    <a:gd name="T36" fmla="*/ 17 w 103"/>
                    <a:gd name="T37" fmla="*/ 19 h 20"/>
                    <a:gd name="T38" fmla="*/ 22 w 103"/>
                    <a:gd name="T39" fmla="*/ 19 h 20"/>
                    <a:gd name="T40" fmla="*/ 30 w 103"/>
                    <a:gd name="T41" fmla="*/ 19 h 20"/>
                    <a:gd name="T42" fmla="*/ 39 w 103"/>
                    <a:gd name="T43" fmla="*/ 19 h 20"/>
                    <a:gd name="T44" fmla="*/ 47 w 103"/>
                    <a:gd name="T45" fmla="*/ 19 h 20"/>
                    <a:gd name="T46" fmla="*/ 55 w 103"/>
                    <a:gd name="T47" fmla="*/ 19 h 20"/>
                    <a:gd name="T48" fmla="*/ 63 w 103"/>
                    <a:gd name="T49" fmla="*/ 19 h 20"/>
                    <a:gd name="T50" fmla="*/ 72 w 103"/>
                    <a:gd name="T51" fmla="*/ 19 h 20"/>
                    <a:gd name="T52" fmla="*/ 80 w 103"/>
                    <a:gd name="T53" fmla="*/ 19 h 20"/>
                    <a:gd name="T54" fmla="*/ 94 w 103"/>
                    <a:gd name="T55" fmla="*/ 19 h 20"/>
                    <a:gd name="T56" fmla="*/ 96 w 103"/>
                    <a:gd name="T57" fmla="*/ 17 h 20"/>
                    <a:gd name="T58" fmla="*/ 99 w 103"/>
                    <a:gd name="T59" fmla="*/ 17 h 20"/>
                    <a:gd name="T60" fmla="*/ 99 w 103"/>
                    <a:gd name="T61" fmla="*/ 16 h 20"/>
                    <a:gd name="T62" fmla="*/ 102 w 103"/>
                    <a:gd name="T63" fmla="*/ 14 h 20"/>
                    <a:gd name="T64" fmla="*/ 102 w 103"/>
                    <a:gd name="T65" fmla="*/ 12 h 20"/>
                    <a:gd name="T66" fmla="*/ 102 w 103"/>
                    <a:gd name="T67" fmla="*/ 10 h 20"/>
                    <a:gd name="T68" fmla="*/ 102 w 103"/>
                    <a:gd name="T69" fmla="*/ 9 h 20"/>
                    <a:gd name="T70" fmla="*/ 102 w 103"/>
                    <a:gd name="T71" fmla="*/ 7 h 20"/>
                    <a:gd name="T72" fmla="*/ 102 w 103"/>
                    <a:gd name="T73" fmla="*/ 5 h 20"/>
                    <a:gd name="T74" fmla="*/ 99 w 103"/>
                    <a:gd name="T75" fmla="*/ 5 h 20"/>
                    <a:gd name="T76" fmla="*/ 99 w 103"/>
                    <a:gd name="T77" fmla="*/ 3 h 20"/>
                    <a:gd name="T78" fmla="*/ 96 w 103"/>
                    <a:gd name="T79" fmla="*/ 3 h 20"/>
                    <a:gd name="T80" fmla="*/ 94 w 103"/>
                    <a:gd name="T81" fmla="*/ 3 h 20"/>
                    <a:gd name="T82" fmla="*/ 85 w 103"/>
                    <a:gd name="T83" fmla="*/ 2 h 20"/>
                    <a:gd name="T84" fmla="*/ 74 w 103"/>
                    <a:gd name="T85" fmla="*/ 2 h 20"/>
                    <a:gd name="T86" fmla="*/ 61 w 103"/>
                    <a:gd name="T87" fmla="*/ 0 h 20"/>
                    <a:gd name="T88" fmla="*/ 50 w 103"/>
                    <a:gd name="T89" fmla="*/ 0 h 20"/>
                    <a:gd name="T90" fmla="*/ 39 w 103"/>
                    <a:gd name="T91" fmla="*/ 2 h 20"/>
                    <a:gd name="T92" fmla="*/ 17 w 103"/>
                    <a:gd name="T93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20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6" y="17"/>
                      </a:lnTo>
                      <a:lnTo>
                        <a:pt x="8" y="19"/>
                      </a:lnTo>
                      <a:lnTo>
                        <a:pt x="17" y="19"/>
                      </a:lnTo>
                      <a:lnTo>
                        <a:pt x="22" y="19"/>
                      </a:lnTo>
                      <a:lnTo>
                        <a:pt x="30" y="19"/>
                      </a:lnTo>
                      <a:lnTo>
                        <a:pt x="39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2" y="19"/>
                      </a:lnTo>
                      <a:lnTo>
                        <a:pt x="80" y="19"/>
                      </a:lnTo>
                      <a:lnTo>
                        <a:pt x="94" y="19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2" y="14"/>
                      </a:lnTo>
                      <a:lnTo>
                        <a:pt x="102" y="12"/>
                      </a:lnTo>
                      <a:lnTo>
                        <a:pt x="102" y="10"/>
                      </a:lnTo>
                      <a:lnTo>
                        <a:pt x="102" y="9"/>
                      </a:lnTo>
                      <a:lnTo>
                        <a:pt x="102" y="7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11" name="Freeform 187"/>
                <p:cNvSpPr>
                  <a:spLocks/>
                </p:cNvSpPr>
                <p:nvPr/>
              </p:nvSpPr>
              <p:spPr bwMode="auto">
                <a:xfrm>
                  <a:off x="4239" y="3434"/>
                  <a:ext cx="107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3 h 18"/>
                    <a:gd name="T8" fmla="*/ 6 w 107"/>
                    <a:gd name="T9" fmla="*/ 3 h 18"/>
                    <a:gd name="T10" fmla="*/ 3 w 107"/>
                    <a:gd name="T11" fmla="*/ 3 h 18"/>
                    <a:gd name="T12" fmla="*/ 3 w 107"/>
                    <a:gd name="T13" fmla="*/ 5 h 18"/>
                    <a:gd name="T14" fmla="*/ 3 w 107"/>
                    <a:gd name="T15" fmla="*/ 6 h 18"/>
                    <a:gd name="T16" fmla="*/ 0 w 107"/>
                    <a:gd name="T17" fmla="*/ 6 h 18"/>
                    <a:gd name="T18" fmla="*/ 0 w 107"/>
                    <a:gd name="T19" fmla="*/ 8 h 18"/>
                    <a:gd name="T20" fmla="*/ 0 w 107"/>
                    <a:gd name="T21" fmla="*/ 9 h 18"/>
                    <a:gd name="T22" fmla="*/ 0 w 107"/>
                    <a:gd name="T23" fmla="*/ 11 h 18"/>
                    <a:gd name="T24" fmla="*/ 0 w 107"/>
                    <a:gd name="T25" fmla="*/ 12 h 18"/>
                    <a:gd name="T26" fmla="*/ 3 w 107"/>
                    <a:gd name="T27" fmla="*/ 12 h 18"/>
                    <a:gd name="T28" fmla="*/ 3 w 107"/>
                    <a:gd name="T29" fmla="*/ 14 h 18"/>
                    <a:gd name="T30" fmla="*/ 6 w 107"/>
                    <a:gd name="T31" fmla="*/ 14 h 18"/>
                    <a:gd name="T32" fmla="*/ 6 w 107"/>
                    <a:gd name="T33" fmla="*/ 15 h 18"/>
                    <a:gd name="T34" fmla="*/ 8 w 107"/>
                    <a:gd name="T35" fmla="*/ 15 h 18"/>
                    <a:gd name="T36" fmla="*/ 17 w 107"/>
                    <a:gd name="T37" fmla="*/ 17 h 18"/>
                    <a:gd name="T38" fmla="*/ 25 w 107"/>
                    <a:gd name="T39" fmla="*/ 17 h 18"/>
                    <a:gd name="T40" fmla="*/ 31 w 107"/>
                    <a:gd name="T41" fmla="*/ 17 h 18"/>
                    <a:gd name="T42" fmla="*/ 39 w 107"/>
                    <a:gd name="T43" fmla="*/ 17 h 18"/>
                    <a:gd name="T44" fmla="*/ 47 w 107"/>
                    <a:gd name="T45" fmla="*/ 17 h 18"/>
                    <a:gd name="T46" fmla="*/ 56 w 107"/>
                    <a:gd name="T47" fmla="*/ 17 h 18"/>
                    <a:gd name="T48" fmla="*/ 64 w 107"/>
                    <a:gd name="T49" fmla="*/ 17 h 18"/>
                    <a:gd name="T50" fmla="*/ 73 w 107"/>
                    <a:gd name="T51" fmla="*/ 17 h 18"/>
                    <a:gd name="T52" fmla="*/ 81 w 107"/>
                    <a:gd name="T53" fmla="*/ 17 h 18"/>
                    <a:gd name="T54" fmla="*/ 95 w 107"/>
                    <a:gd name="T55" fmla="*/ 15 h 18"/>
                    <a:gd name="T56" fmla="*/ 98 w 107"/>
                    <a:gd name="T57" fmla="*/ 15 h 18"/>
                    <a:gd name="T58" fmla="*/ 98 w 107"/>
                    <a:gd name="T59" fmla="*/ 14 h 18"/>
                    <a:gd name="T60" fmla="*/ 100 w 107"/>
                    <a:gd name="T61" fmla="*/ 14 h 18"/>
                    <a:gd name="T62" fmla="*/ 100 w 107"/>
                    <a:gd name="T63" fmla="*/ 12 h 18"/>
                    <a:gd name="T64" fmla="*/ 103 w 107"/>
                    <a:gd name="T65" fmla="*/ 12 h 18"/>
                    <a:gd name="T66" fmla="*/ 106 w 107"/>
                    <a:gd name="T67" fmla="*/ 11 h 18"/>
                    <a:gd name="T68" fmla="*/ 106 w 107"/>
                    <a:gd name="T69" fmla="*/ 9 h 18"/>
                    <a:gd name="T70" fmla="*/ 106 w 107"/>
                    <a:gd name="T71" fmla="*/ 8 h 18"/>
                    <a:gd name="T72" fmla="*/ 106 w 107"/>
                    <a:gd name="T73" fmla="*/ 6 h 18"/>
                    <a:gd name="T74" fmla="*/ 106 w 107"/>
                    <a:gd name="T75" fmla="*/ 5 h 18"/>
                    <a:gd name="T76" fmla="*/ 103 w 107"/>
                    <a:gd name="T77" fmla="*/ 5 h 18"/>
                    <a:gd name="T78" fmla="*/ 103 w 107"/>
                    <a:gd name="T79" fmla="*/ 3 h 18"/>
                    <a:gd name="T80" fmla="*/ 100 w 107"/>
                    <a:gd name="T81" fmla="*/ 3 h 18"/>
                    <a:gd name="T82" fmla="*/ 98 w 107"/>
                    <a:gd name="T83" fmla="*/ 3 h 18"/>
                    <a:gd name="T84" fmla="*/ 86 w 107"/>
                    <a:gd name="T85" fmla="*/ 2 h 18"/>
                    <a:gd name="T86" fmla="*/ 75 w 107"/>
                    <a:gd name="T87" fmla="*/ 0 h 18"/>
                    <a:gd name="T88" fmla="*/ 64 w 107"/>
                    <a:gd name="T89" fmla="*/ 0 h 18"/>
                    <a:gd name="T90" fmla="*/ 50 w 107"/>
                    <a:gd name="T91" fmla="*/ 0 h 18"/>
                    <a:gd name="T92" fmla="*/ 39 w 107"/>
                    <a:gd name="T93" fmla="*/ 0 h 18"/>
                    <a:gd name="T94" fmla="*/ 17 w 107"/>
                    <a:gd name="T95" fmla="*/ 2 h 1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6" y="14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5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98" y="14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6" y="5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12" name="Freeform 188"/>
                <p:cNvSpPr>
                  <a:spLocks/>
                </p:cNvSpPr>
                <p:nvPr/>
              </p:nvSpPr>
              <p:spPr bwMode="auto">
                <a:xfrm>
                  <a:off x="3772" y="3372"/>
                  <a:ext cx="105" cy="20"/>
                </a:xfrm>
                <a:custGeom>
                  <a:avLst/>
                  <a:gdLst>
                    <a:gd name="T0" fmla="*/ 16 w 105"/>
                    <a:gd name="T1" fmla="*/ 2 h 20"/>
                    <a:gd name="T2" fmla="*/ 14 w 105"/>
                    <a:gd name="T3" fmla="*/ 2 h 20"/>
                    <a:gd name="T4" fmla="*/ 11 w 105"/>
                    <a:gd name="T5" fmla="*/ 2 h 20"/>
                    <a:gd name="T6" fmla="*/ 11 w 105"/>
                    <a:gd name="T7" fmla="*/ 3 h 20"/>
                    <a:gd name="T8" fmla="*/ 8 w 105"/>
                    <a:gd name="T9" fmla="*/ 3 h 20"/>
                    <a:gd name="T10" fmla="*/ 5 w 105"/>
                    <a:gd name="T11" fmla="*/ 3 h 20"/>
                    <a:gd name="T12" fmla="*/ 3 w 105"/>
                    <a:gd name="T13" fmla="*/ 5 h 20"/>
                    <a:gd name="T14" fmla="*/ 3 w 105"/>
                    <a:gd name="T15" fmla="*/ 7 h 20"/>
                    <a:gd name="T16" fmla="*/ 0 w 105"/>
                    <a:gd name="T17" fmla="*/ 9 h 20"/>
                    <a:gd name="T18" fmla="*/ 3 w 105"/>
                    <a:gd name="T19" fmla="*/ 10 h 20"/>
                    <a:gd name="T20" fmla="*/ 0 w 105"/>
                    <a:gd name="T21" fmla="*/ 10 h 20"/>
                    <a:gd name="T22" fmla="*/ 0 w 105"/>
                    <a:gd name="T23" fmla="*/ 12 h 20"/>
                    <a:gd name="T24" fmla="*/ 3 w 105"/>
                    <a:gd name="T25" fmla="*/ 14 h 20"/>
                    <a:gd name="T26" fmla="*/ 3 w 105"/>
                    <a:gd name="T27" fmla="*/ 16 h 20"/>
                    <a:gd name="T28" fmla="*/ 3 w 105"/>
                    <a:gd name="T29" fmla="*/ 17 h 20"/>
                    <a:gd name="T30" fmla="*/ 5 w 105"/>
                    <a:gd name="T31" fmla="*/ 17 h 20"/>
                    <a:gd name="T32" fmla="*/ 8 w 105"/>
                    <a:gd name="T33" fmla="*/ 17 h 20"/>
                    <a:gd name="T34" fmla="*/ 8 w 105"/>
                    <a:gd name="T35" fmla="*/ 19 h 20"/>
                    <a:gd name="T36" fmla="*/ 16 w 105"/>
                    <a:gd name="T37" fmla="*/ 19 h 20"/>
                    <a:gd name="T38" fmla="*/ 25 w 105"/>
                    <a:gd name="T39" fmla="*/ 19 h 20"/>
                    <a:gd name="T40" fmla="*/ 30 w 105"/>
                    <a:gd name="T41" fmla="*/ 19 h 20"/>
                    <a:gd name="T42" fmla="*/ 38 w 105"/>
                    <a:gd name="T43" fmla="*/ 19 h 20"/>
                    <a:gd name="T44" fmla="*/ 47 w 105"/>
                    <a:gd name="T45" fmla="*/ 19 h 20"/>
                    <a:gd name="T46" fmla="*/ 55 w 105"/>
                    <a:gd name="T47" fmla="*/ 19 h 20"/>
                    <a:gd name="T48" fmla="*/ 63 w 105"/>
                    <a:gd name="T49" fmla="*/ 19 h 20"/>
                    <a:gd name="T50" fmla="*/ 71 w 105"/>
                    <a:gd name="T51" fmla="*/ 19 h 20"/>
                    <a:gd name="T52" fmla="*/ 79 w 105"/>
                    <a:gd name="T53" fmla="*/ 19 h 20"/>
                    <a:gd name="T54" fmla="*/ 93 w 105"/>
                    <a:gd name="T55" fmla="*/ 19 h 20"/>
                    <a:gd name="T56" fmla="*/ 93 w 105"/>
                    <a:gd name="T57" fmla="*/ 17 h 20"/>
                    <a:gd name="T58" fmla="*/ 96 w 105"/>
                    <a:gd name="T59" fmla="*/ 17 h 20"/>
                    <a:gd name="T60" fmla="*/ 99 w 105"/>
                    <a:gd name="T61" fmla="*/ 17 h 20"/>
                    <a:gd name="T62" fmla="*/ 99 w 105"/>
                    <a:gd name="T63" fmla="*/ 16 h 20"/>
                    <a:gd name="T64" fmla="*/ 101 w 105"/>
                    <a:gd name="T65" fmla="*/ 16 h 20"/>
                    <a:gd name="T66" fmla="*/ 101 w 105"/>
                    <a:gd name="T67" fmla="*/ 14 h 20"/>
                    <a:gd name="T68" fmla="*/ 101 w 105"/>
                    <a:gd name="T69" fmla="*/ 12 h 20"/>
                    <a:gd name="T70" fmla="*/ 104 w 105"/>
                    <a:gd name="T71" fmla="*/ 12 h 20"/>
                    <a:gd name="T72" fmla="*/ 104 w 105"/>
                    <a:gd name="T73" fmla="*/ 10 h 20"/>
                    <a:gd name="T74" fmla="*/ 104 w 105"/>
                    <a:gd name="T75" fmla="*/ 9 h 20"/>
                    <a:gd name="T76" fmla="*/ 104 w 105"/>
                    <a:gd name="T77" fmla="*/ 7 h 20"/>
                    <a:gd name="T78" fmla="*/ 101 w 105"/>
                    <a:gd name="T79" fmla="*/ 7 h 20"/>
                    <a:gd name="T80" fmla="*/ 101 w 105"/>
                    <a:gd name="T81" fmla="*/ 5 h 20"/>
                    <a:gd name="T82" fmla="*/ 101 w 105"/>
                    <a:gd name="T83" fmla="*/ 3 h 20"/>
                    <a:gd name="T84" fmla="*/ 99 w 105"/>
                    <a:gd name="T85" fmla="*/ 3 h 20"/>
                    <a:gd name="T86" fmla="*/ 96 w 105"/>
                    <a:gd name="T87" fmla="*/ 3 h 20"/>
                    <a:gd name="T88" fmla="*/ 85 w 105"/>
                    <a:gd name="T89" fmla="*/ 2 h 20"/>
                    <a:gd name="T90" fmla="*/ 74 w 105"/>
                    <a:gd name="T91" fmla="*/ 2 h 20"/>
                    <a:gd name="T92" fmla="*/ 63 w 105"/>
                    <a:gd name="T93" fmla="*/ 0 h 20"/>
                    <a:gd name="T94" fmla="*/ 49 w 105"/>
                    <a:gd name="T95" fmla="*/ 0 h 20"/>
                    <a:gd name="T96" fmla="*/ 38 w 105"/>
                    <a:gd name="T97" fmla="*/ 0 h 20"/>
                    <a:gd name="T98" fmla="*/ 16 w 105"/>
                    <a:gd name="T99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0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9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4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8" y="17"/>
                      </a:lnTo>
                      <a:lnTo>
                        <a:pt x="8" y="19"/>
                      </a:lnTo>
                      <a:lnTo>
                        <a:pt x="16" y="19"/>
                      </a:lnTo>
                      <a:lnTo>
                        <a:pt x="25" y="19"/>
                      </a:lnTo>
                      <a:lnTo>
                        <a:pt x="30" y="19"/>
                      </a:lnTo>
                      <a:lnTo>
                        <a:pt x="38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1" y="19"/>
                      </a:lnTo>
                      <a:lnTo>
                        <a:pt x="79" y="19"/>
                      </a:lnTo>
                      <a:lnTo>
                        <a:pt x="93" y="19"/>
                      </a:lnTo>
                      <a:lnTo>
                        <a:pt x="93" y="17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1" y="16"/>
                      </a:lnTo>
                      <a:lnTo>
                        <a:pt x="101" y="14"/>
                      </a:lnTo>
                      <a:lnTo>
                        <a:pt x="101" y="12"/>
                      </a:lnTo>
                      <a:lnTo>
                        <a:pt x="104" y="12"/>
                      </a:lnTo>
                      <a:lnTo>
                        <a:pt x="104" y="10"/>
                      </a:lnTo>
                      <a:lnTo>
                        <a:pt x="104" y="9"/>
                      </a:lnTo>
                      <a:lnTo>
                        <a:pt x="104" y="7"/>
                      </a:lnTo>
                      <a:lnTo>
                        <a:pt x="101" y="7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13" name="Freeform 189"/>
                <p:cNvSpPr>
                  <a:spLocks/>
                </p:cNvSpPr>
                <p:nvPr/>
              </p:nvSpPr>
              <p:spPr bwMode="auto">
                <a:xfrm>
                  <a:off x="4326" y="3366"/>
                  <a:ext cx="149" cy="29"/>
                </a:xfrm>
                <a:custGeom>
                  <a:avLst/>
                  <a:gdLst>
                    <a:gd name="T0" fmla="*/ 19 w 149"/>
                    <a:gd name="T1" fmla="*/ 2 h 28"/>
                    <a:gd name="T2" fmla="*/ 16 w 149"/>
                    <a:gd name="T3" fmla="*/ 2 h 28"/>
                    <a:gd name="T4" fmla="*/ 12 w 149"/>
                    <a:gd name="T5" fmla="*/ 2 h 28"/>
                    <a:gd name="T6" fmla="*/ 12 w 149"/>
                    <a:gd name="T7" fmla="*/ 5 h 28"/>
                    <a:gd name="T8" fmla="*/ 8 w 149"/>
                    <a:gd name="T9" fmla="*/ 5 h 28"/>
                    <a:gd name="T10" fmla="*/ 4 w 149"/>
                    <a:gd name="T11" fmla="*/ 5 h 28"/>
                    <a:gd name="T12" fmla="*/ 4 w 149"/>
                    <a:gd name="T13" fmla="*/ 7 h 28"/>
                    <a:gd name="T14" fmla="*/ 0 w 149"/>
                    <a:gd name="T15" fmla="*/ 7 h 28"/>
                    <a:gd name="T16" fmla="*/ 0 w 149"/>
                    <a:gd name="T17" fmla="*/ 10 h 28"/>
                    <a:gd name="T18" fmla="*/ 0 w 149"/>
                    <a:gd name="T19" fmla="*/ 12 h 28"/>
                    <a:gd name="T20" fmla="*/ 0 w 149"/>
                    <a:gd name="T21" fmla="*/ 15 h 28"/>
                    <a:gd name="T22" fmla="*/ 0 w 149"/>
                    <a:gd name="T23" fmla="*/ 17 h 28"/>
                    <a:gd name="T24" fmla="*/ 0 w 149"/>
                    <a:gd name="T25" fmla="*/ 20 h 28"/>
                    <a:gd name="T26" fmla="*/ 0 w 149"/>
                    <a:gd name="T27" fmla="*/ 22 h 28"/>
                    <a:gd name="T28" fmla="*/ 4 w 149"/>
                    <a:gd name="T29" fmla="*/ 22 h 28"/>
                    <a:gd name="T30" fmla="*/ 4 w 149"/>
                    <a:gd name="T31" fmla="*/ 25 h 28"/>
                    <a:gd name="T32" fmla="*/ 8 w 149"/>
                    <a:gd name="T33" fmla="*/ 25 h 28"/>
                    <a:gd name="T34" fmla="*/ 12 w 149"/>
                    <a:gd name="T35" fmla="*/ 25 h 28"/>
                    <a:gd name="T36" fmla="*/ 19 w 149"/>
                    <a:gd name="T37" fmla="*/ 27 h 28"/>
                    <a:gd name="T38" fmla="*/ 31 w 149"/>
                    <a:gd name="T39" fmla="*/ 27 h 28"/>
                    <a:gd name="T40" fmla="*/ 43 w 149"/>
                    <a:gd name="T41" fmla="*/ 27 h 28"/>
                    <a:gd name="T42" fmla="*/ 55 w 149"/>
                    <a:gd name="T43" fmla="*/ 27 h 28"/>
                    <a:gd name="T44" fmla="*/ 66 w 149"/>
                    <a:gd name="T45" fmla="*/ 27 h 28"/>
                    <a:gd name="T46" fmla="*/ 78 w 149"/>
                    <a:gd name="T47" fmla="*/ 27 h 28"/>
                    <a:gd name="T48" fmla="*/ 90 w 149"/>
                    <a:gd name="T49" fmla="*/ 27 h 28"/>
                    <a:gd name="T50" fmla="*/ 101 w 149"/>
                    <a:gd name="T51" fmla="*/ 27 h 28"/>
                    <a:gd name="T52" fmla="*/ 109 w 149"/>
                    <a:gd name="T53" fmla="*/ 27 h 28"/>
                    <a:gd name="T54" fmla="*/ 132 w 149"/>
                    <a:gd name="T55" fmla="*/ 25 h 28"/>
                    <a:gd name="T56" fmla="*/ 136 w 149"/>
                    <a:gd name="T57" fmla="*/ 25 h 28"/>
                    <a:gd name="T58" fmla="*/ 140 w 149"/>
                    <a:gd name="T59" fmla="*/ 22 h 28"/>
                    <a:gd name="T60" fmla="*/ 140 w 149"/>
                    <a:gd name="T61" fmla="*/ 20 h 28"/>
                    <a:gd name="T62" fmla="*/ 144 w 149"/>
                    <a:gd name="T63" fmla="*/ 20 h 28"/>
                    <a:gd name="T64" fmla="*/ 144 w 149"/>
                    <a:gd name="T65" fmla="*/ 17 h 28"/>
                    <a:gd name="T66" fmla="*/ 144 w 149"/>
                    <a:gd name="T67" fmla="*/ 15 h 28"/>
                    <a:gd name="T68" fmla="*/ 144 w 149"/>
                    <a:gd name="T69" fmla="*/ 12 h 28"/>
                    <a:gd name="T70" fmla="*/ 148 w 149"/>
                    <a:gd name="T71" fmla="*/ 12 h 28"/>
                    <a:gd name="T72" fmla="*/ 144 w 149"/>
                    <a:gd name="T73" fmla="*/ 10 h 28"/>
                    <a:gd name="T74" fmla="*/ 144 w 149"/>
                    <a:gd name="T75" fmla="*/ 7 h 28"/>
                    <a:gd name="T76" fmla="*/ 140 w 149"/>
                    <a:gd name="T77" fmla="*/ 5 h 28"/>
                    <a:gd name="T78" fmla="*/ 136 w 149"/>
                    <a:gd name="T79" fmla="*/ 5 h 28"/>
                    <a:gd name="T80" fmla="*/ 132 w 149"/>
                    <a:gd name="T81" fmla="*/ 5 h 28"/>
                    <a:gd name="T82" fmla="*/ 121 w 149"/>
                    <a:gd name="T83" fmla="*/ 2 h 28"/>
                    <a:gd name="T84" fmla="*/ 101 w 149"/>
                    <a:gd name="T85" fmla="*/ 0 h 28"/>
                    <a:gd name="T86" fmla="*/ 86 w 149"/>
                    <a:gd name="T87" fmla="*/ 0 h 28"/>
                    <a:gd name="T88" fmla="*/ 70 w 149"/>
                    <a:gd name="T89" fmla="*/ 0 h 28"/>
                    <a:gd name="T90" fmla="*/ 55 w 149"/>
                    <a:gd name="T91" fmla="*/ 0 h 28"/>
                    <a:gd name="T92" fmla="*/ 19 w 149"/>
                    <a:gd name="T93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49" h="28">
                      <a:moveTo>
                        <a:pt x="19" y="2"/>
                      </a:moveTo>
                      <a:lnTo>
                        <a:pt x="16" y="2"/>
                      </a:lnTo>
                      <a:lnTo>
                        <a:pt x="12" y="2"/>
                      </a:lnTo>
                      <a:lnTo>
                        <a:pt x="12" y="5"/>
                      </a:lnTo>
                      <a:lnTo>
                        <a:pt x="8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0" y="7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2"/>
                      </a:lnTo>
                      <a:lnTo>
                        <a:pt x="4" y="25"/>
                      </a:lnTo>
                      <a:lnTo>
                        <a:pt x="8" y="25"/>
                      </a:lnTo>
                      <a:lnTo>
                        <a:pt x="12" y="25"/>
                      </a:lnTo>
                      <a:lnTo>
                        <a:pt x="19" y="27"/>
                      </a:lnTo>
                      <a:lnTo>
                        <a:pt x="31" y="27"/>
                      </a:lnTo>
                      <a:lnTo>
                        <a:pt x="43" y="27"/>
                      </a:lnTo>
                      <a:lnTo>
                        <a:pt x="55" y="27"/>
                      </a:lnTo>
                      <a:lnTo>
                        <a:pt x="66" y="27"/>
                      </a:lnTo>
                      <a:lnTo>
                        <a:pt x="78" y="27"/>
                      </a:lnTo>
                      <a:lnTo>
                        <a:pt x="90" y="27"/>
                      </a:lnTo>
                      <a:lnTo>
                        <a:pt x="101" y="27"/>
                      </a:lnTo>
                      <a:lnTo>
                        <a:pt x="109" y="27"/>
                      </a:lnTo>
                      <a:lnTo>
                        <a:pt x="132" y="25"/>
                      </a:lnTo>
                      <a:lnTo>
                        <a:pt x="136" y="25"/>
                      </a:lnTo>
                      <a:lnTo>
                        <a:pt x="140" y="22"/>
                      </a:lnTo>
                      <a:lnTo>
                        <a:pt x="140" y="20"/>
                      </a:lnTo>
                      <a:lnTo>
                        <a:pt x="144" y="20"/>
                      </a:lnTo>
                      <a:lnTo>
                        <a:pt x="144" y="17"/>
                      </a:lnTo>
                      <a:lnTo>
                        <a:pt x="144" y="15"/>
                      </a:lnTo>
                      <a:lnTo>
                        <a:pt x="144" y="12"/>
                      </a:lnTo>
                      <a:lnTo>
                        <a:pt x="148" y="12"/>
                      </a:lnTo>
                      <a:lnTo>
                        <a:pt x="144" y="10"/>
                      </a:lnTo>
                      <a:lnTo>
                        <a:pt x="144" y="7"/>
                      </a:lnTo>
                      <a:lnTo>
                        <a:pt x="140" y="5"/>
                      </a:lnTo>
                      <a:lnTo>
                        <a:pt x="136" y="5"/>
                      </a:lnTo>
                      <a:lnTo>
                        <a:pt x="132" y="5"/>
                      </a:lnTo>
                      <a:lnTo>
                        <a:pt x="121" y="2"/>
                      </a:lnTo>
                      <a:lnTo>
                        <a:pt x="101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5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14" name="Freeform 190"/>
                <p:cNvSpPr>
                  <a:spLocks/>
                </p:cNvSpPr>
                <p:nvPr/>
              </p:nvSpPr>
              <p:spPr bwMode="auto">
                <a:xfrm>
                  <a:off x="3533" y="3520"/>
                  <a:ext cx="107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2 h 18"/>
                    <a:gd name="T8" fmla="*/ 8 w 107"/>
                    <a:gd name="T9" fmla="*/ 3 h 18"/>
                    <a:gd name="T10" fmla="*/ 6 w 107"/>
                    <a:gd name="T11" fmla="*/ 3 h 18"/>
                    <a:gd name="T12" fmla="*/ 3 w 107"/>
                    <a:gd name="T13" fmla="*/ 3 h 18"/>
                    <a:gd name="T14" fmla="*/ 3 w 107"/>
                    <a:gd name="T15" fmla="*/ 5 h 18"/>
                    <a:gd name="T16" fmla="*/ 3 w 107"/>
                    <a:gd name="T17" fmla="*/ 6 h 18"/>
                    <a:gd name="T18" fmla="*/ 0 w 107"/>
                    <a:gd name="T19" fmla="*/ 6 h 18"/>
                    <a:gd name="T20" fmla="*/ 0 w 107"/>
                    <a:gd name="T21" fmla="*/ 8 h 18"/>
                    <a:gd name="T22" fmla="*/ 0 w 107"/>
                    <a:gd name="T23" fmla="*/ 9 h 18"/>
                    <a:gd name="T24" fmla="*/ 0 w 107"/>
                    <a:gd name="T25" fmla="*/ 11 h 18"/>
                    <a:gd name="T26" fmla="*/ 0 w 107"/>
                    <a:gd name="T27" fmla="*/ 12 h 18"/>
                    <a:gd name="T28" fmla="*/ 3 w 107"/>
                    <a:gd name="T29" fmla="*/ 12 h 18"/>
                    <a:gd name="T30" fmla="*/ 3 w 107"/>
                    <a:gd name="T31" fmla="*/ 14 h 18"/>
                    <a:gd name="T32" fmla="*/ 3 w 107"/>
                    <a:gd name="T33" fmla="*/ 15 h 18"/>
                    <a:gd name="T34" fmla="*/ 6 w 107"/>
                    <a:gd name="T35" fmla="*/ 15 h 18"/>
                    <a:gd name="T36" fmla="*/ 8 w 107"/>
                    <a:gd name="T37" fmla="*/ 15 h 18"/>
                    <a:gd name="T38" fmla="*/ 17 w 107"/>
                    <a:gd name="T39" fmla="*/ 17 h 18"/>
                    <a:gd name="T40" fmla="*/ 22 w 107"/>
                    <a:gd name="T41" fmla="*/ 17 h 18"/>
                    <a:gd name="T42" fmla="*/ 31 w 107"/>
                    <a:gd name="T43" fmla="*/ 17 h 18"/>
                    <a:gd name="T44" fmla="*/ 39 w 107"/>
                    <a:gd name="T45" fmla="*/ 17 h 18"/>
                    <a:gd name="T46" fmla="*/ 47 w 107"/>
                    <a:gd name="T47" fmla="*/ 17 h 18"/>
                    <a:gd name="T48" fmla="*/ 56 w 107"/>
                    <a:gd name="T49" fmla="*/ 17 h 18"/>
                    <a:gd name="T50" fmla="*/ 64 w 107"/>
                    <a:gd name="T51" fmla="*/ 17 h 18"/>
                    <a:gd name="T52" fmla="*/ 73 w 107"/>
                    <a:gd name="T53" fmla="*/ 17 h 18"/>
                    <a:gd name="T54" fmla="*/ 81 w 107"/>
                    <a:gd name="T55" fmla="*/ 17 h 18"/>
                    <a:gd name="T56" fmla="*/ 95 w 107"/>
                    <a:gd name="T57" fmla="*/ 15 h 18"/>
                    <a:gd name="T58" fmla="*/ 98 w 107"/>
                    <a:gd name="T59" fmla="*/ 15 h 18"/>
                    <a:gd name="T60" fmla="*/ 100 w 107"/>
                    <a:gd name="T61" fmla="*/ 15 h 18"/>
                    <a:gd name="T62" fmla="*/ 100 w 107"/>
                    <a:gd name="T63" fmla="*/ 14 h 18"/>
                    <a:gd name="T64" fmla="*/ 100 w 107"/>
                    <a:gd name="T65" fmla="*/ 12 h 18"/>
                    <a:gd name="T66" fmla="*/ 103 w 107"/>
                    <a:gd name="T67" fmla="*/ 12 h 18"/>
                    <a:gd name="T68" fmla="*/ 103 w 107"/>
                    <a:gd name="T69" fmla="*/ 11 h 18"/>
                    <a:gd name="T70" fmla="*/ 106 w 107"/>
                    <a:gd name="T71" fmla="*/ 11 h 18"/>
                    <a:gd name="T72" fmla="*/ 106 w 107"/>
                    <a:gd name="T73" fmla="*/ 9 h 18"/>
                    <a:gd name="T74" fmla="*/ 106 w 107"/>
                    <a:gd name="T75" fmla="*/ 8 h 18"/>
                    <a:gd name="T76" fmla="*/ 106 w 107"/>
                    <a:gd name="T77" fmla="*/ 6 h 18"/>
                    <a:gd name="T78" fmla="*/ 103 w 107"/>
                    <a:gd name="T79" fmla="*/ 5 h 18"/>
                    <a:gd name="T80" fmla="*/ 103 w 107"/>
                    <a:gd name="T81" fmla="*/ 3 h 18"/>
                    <a:gd name="T82" fmla="*/ 100 w 107"/>
                    <a:gd name="T83" fmla="*/ 3 h 18"/>
                    <a:gd name="T84" fmla="*/ 98 w 107"/>
                    <a:gd name="T85" fmla="*/ 3 h 18"/>
                    <a:gd name="T86" fmla="*/ 95 w 107"/>
                    <a:gd name="T87" fmla="*/ 3 h 18"/>
                    <a:gd name="T88" fmla="*/ 86 w 107"/>
                    <a:gd name="T89" fmla="*/ 2 h 18"/>
                    <a:gd name="T90" fmla="*/ 75 w 107"/>
                    <a:gd name="T91" fmla="*/ 0 h 18"/>
                    <a:gd name="T92" fmla="*/ 64 w 107"/>
                    <a:gd name="T93" fmla="*/ 0 h 18"/>
                    <a:gd name="T94" fmla="*/ 50 w 107"/>
                    <a:gd name="T95" fmla="*/ 0 h 18"/>
                    <a:gd name="T96" fmla="*/ 39 w 107"/>
                    <a:gd name="T97" fmla="*/ 0 h 18"/>
                    <a:gd name="T98" fmla="*/ 17 w 107"/>
                    <a:gd name="T9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1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915" name="Freeform 191"/>
                <p:cNvSpPr>
                  <a:spLocks/>
                </p:cNvSpPr>
                <p:nvPr/>
              </p:nvSpPr>
              <p:spPr bwMode="auto">
                <a:xfrm>
                  <a:off x="3298" y="3401"/>
                  <a:ext cx="1160" cy="128"/>
                </a:xfrm>
                <a:custGeom>
                  <a:avLst/>
                  <a:gdLst>
                    <a:gd name="T0" fmla="*/ 70 w 1160"/>
                    <a:gd name="T1" fmla="*/ 118 h 128"/>
                    <a:gd name="T2" fmla="*/ 115 w 1160"/>
                    <a:gd name="T3" fmla="*/ 111 h 128"/>
                    <a:gd name="T4" fmla="*/ 209 w 1160"/>
                    <a:gd name="T5" fmla="*/ 98 h 128"/>
                    <a:gd name="T6" fmla="*/ 343 w 1160"/>
                    <a:gd name="T7" fmla="*/ 85 h 128"/>
                    <a:gd name="T8" fmla="*/ 416 w 1160"/>
                    <a:gd name="T9" fmla="*/ 83 h 128"/>
                    <a:gd name="T10" fmla="*/ 440 w 1160"/>
                    <a:gd name="T11" fmla="*/ 83 h 128"/>
                    <a:gd name="T12" fmla="*/ 467 w 1160"/>
                    <a:gd name="T13" fmla="*/ 82 h 128"/>
                    <a:gd name="T14" fmla="*/ 492 w 1160"/>
                    <a:gd name="T15" fmla="*/ 82 h 128"/>
                    <a:gd name="T16" fmla="*/ 519 w 1160"/>
                    <a:gd name="T17" fmla="*/ 82 h 128"/>
                    <a:gd name="T18" fmla="*/ 546 w 1160"/>
                    <a:gd name="T19" fmla="*/ 82 h 128"/>
                    <a:gd name="T20" fmla="*/ 573 w 1160"/>
                    <a:gd name="T21" fmla="*/ 82 h 128"/>
                    <a:gd name="T22" fmla="*/ 601 w 1160"/>
                    <a:gd name="T23" fmla="*/ 80 h 128"/>
                    <a:gd name="T24" fmla="*/ 628 w 1160"/>
                    <a:gd name="T25" fmla="*/ 80 h 128"/>
                    <a:gd name="T26" fmla="*/ 655 w 1160"/>
                    <a:gd name="T27" fmla="*/ 80 h 128"/>
                    <a:gd name="T28" fmla="*/ 683 w 1160"/>
                    <a:gd name="T29" fmla="*/ 80 h 128"/>
                    <a:gd name="T30" fmla="*/ 707 w 1160"/>
                    <a:gd name="T31" fmla="*/ 80 h 128"/>
                    <a:gd name="T32" fmla="*/ 731 w 1160"/>
                    <a:gd name="T33" fmla="*/ 80 h 128"/>
                    <a:gd name="T34" fmla="*/ 774 w 1160"/>
                    <a:gd name="T35" fmla="*/ 80 h 128"/>
                    <a:gd name="T36" fmla="*/ 813 w 1160"/>
                    <a:gd name="T37" fmla="*/ 76 h 128"/>
                    <a:gd name="T38" fmla="*/ 859 w 1160"/>
                    <a:gd name="T39" fmla="*/ 73 h 128"/>
                    <a:gd name="T40" fmla="*/ 901 w 1160"/>
                    <a:gd name="T41" fmla="*/ 69 h 128"/>
                    <a:gd name="T42" fmla="*/ 947 w 1160"/>
                    <a:gd name="T43" fmla="*/ 62 h 128"/>
                    <a:gd name="T44" fmla="*/ 989 w 1160"/>
                    <a:gd name="T45" fmla="*/ 54 h 128"/>
                    <a:gd name="T46" fmla="*/ 1032 w 1160"/>
                    <a:gd name="T47" fmla="*/ 47 h 128"/>
                    <a:gd name="T48" fmla="*/ 1074 w 1160"/>
                    <a:gd name="T49" fmla="*/ 38 h 128"/>
                    <a:gd name="T50" fmla="*/ 1113 w 1160"/>
                    <a:gd name="T51" fmla="*/ 29 h 128"/>
                    <a:gd name="T52" fmla="*/ 1135 w 1160"/>
                    <a:gd name="T53" fmla="*/ 13 h 128"/>
                    <a:gd name="T54" fmla="*/ 1056 w 1160"/>
                    <a:gd name="T55" fmla="*/ 5 h 128"/>
                    <a:gd name="T56" fmla="*/ 971 w 1160"/>
                    <a:gd name="T57" fmla="*/ 0 h 128"/>
                    <a:gd name="T58" fmla="*/ 886 w 1160"/>
                    <a:gd name="T59" fmla="*/ 0 h 128"/>
                    <a:gd name="T60" fmla="*/ 804 w 1160"/>
                    <a:gd name="T61" fmla="*/ 2 h 128"/>
                    <a:gd name="T62" fmla="*/ 692 w 1160"/>
                    <a:gd name="T63" fmla="*/ 11 h 128"/>
                    <a:gd name="T64" fmla="*/ 655 w 1160"/>
                    <a:gd name="T65" fmla="*/ 15 h 128"/>
                    <a:gd name="T66" fmla="*/ 610 w 1160"/>
                    <a:gd name="T67" fmla="*/ 18 h 128"/>
                    <a:gd name="T68" fmla="*/ 507 w 1160"/>
                    <a:gd name="T69" fmla="*/ 25 h 128"/>
                    <a:gd name="T70" fmla="*/ 443 w 1160"/>
                    <a:gd name="T71" fmla="*/ 27 h 128"/>
                    <a:gd name="T72" fmla="*/ 404 w 1160"/>
                    <a:gd name="T73" fmla="*/ 31 h 128"/>
                    <a:gd name="T74" fmla="*/ 364 w 1160"/>
                    <a:gd name="T75" fmla="*/ 34 h 128"/>
                    <a:gd name="T76" fmla="*/ 325 w 1160"/>
                    <a:gd name="T77" fmla="*/ 40 h 128"/>
                    <a:gd name="T78" fmla="*/ 285 w 1160"/>
                    <a:gd name="T79" fmla="*/ 47 h 128"/>
                    <a:gd name="T80" fmla="*/ 246 w 1160"/>
                    <a:gd name="T81" fmla="*/ 54 h 128"/>
                    <a:gd name="T82" fmla="*/ 206 w 1160"/>
                    <a:gd name="T83" fmla="*/ 62 h 128"/>
                    <a:gd name="T84" fmla="*/ 170 w 1160"/>
                    <a:gd name="T85" fmla="*/ 71 h 128"/>
                    <a:gd name="T86" fmla="*/ 133 w 1160"/>
                    <a:gd name="T87" fmla="*/ 80 h 128"/>
                    <a:gd name="T88" fmla="*/ 91 w 1160"/>
                    <a:gd name="T89" fmla="*/ 91 h 128"/>
                    <a:gd name="T90" fmla="*/ 64 w 1160"/>
                    <a:gd name="T91" fmla="*/ 100 h 128"/>
                    <a:gd name="T92" fmla="*/ 39 w 1160"/>
                    <a:gd name="T93" fmla="*/ 111 h 128"/>
                    <a:gd name="T94" fmla="*/ 36 w 1160"/>
                    <a:gd name="T95" fmla="*/ 114 h 128"/>
                    <a:gd name="T96" fmla="*/ 39 w 1160"/>
                    <a:gd name="T97" fmla="*/ 118 h 128"/>
                    <a:gd name="T98" fmla="*/ 42 w 1160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60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3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8" y="93"/>
                      </a:lnTo>
                      <a:lnTo>
                        <a:pt x="300" y="87"/>
                      </a:lnTo>
                      <a:lnTo>
                        <a:pt x="343" y="85"/>
                      </a:lnTo>
                      <a:lnTo>
                        <a:pt x="400" y="85"/>
                      </a:lnTo>
                      <a:lnTo>
                        <a:pt x="410" y="85"/>
                      </a:lnTo>
                      <a:lnTo>
                        <a:pt x="416" y="83"/>
                      </a:lnTo>
                      <a:lnTo>
                        <a:pt x="425" y="83"/>
                      </a:lnTo>
                      <a:lnTo>
                        <a:pt x="434" y="83"/>
                      </a:lnTo>
                      <a:lnTo>
                        <a:pt x="440" y="83"/>
                      </a:lnTo>
                      <a:lnTo>
                        <a:pt x="449" y="83"/>
                      </a:lnTo>
                      <a:lnTo>
                        <a:pt x="458" y="83"/>
                      </a:lnTo>
                      <a:lnTo>
                        <a:pt x="467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2" y="82"/>
                      </a:lnTo>
                      <a:lnTo>
                        <a:pt x="501" y="82"/>
                      </a:lnTo>
                      <a:lnTo>
                        <a:pt x="510" y="82"/>
                      </a:lnTo>
                      <a:lnTo>
                        <a:pt x="519" y="82"/>
                      </a:lnTo>
                      <a:lnTo>
                        <a:pt x="528" y="82"/>
                      </a:lnTo>
                      <a:lnTo>
                        <a:pt x="537" y="82"/>
                      </a:lnTo>
                      <a:lnTo>
                        <a:pt x="546" y="82"/>
                      </a:lnTo>
                      <a:lnTo>
                        <a:pt x="555" y="82"/>
                      </a:lnTo>
                      <a:lnTo>
                        <a:pt x="564" y="82"/>
                      </a:lnTo>
                      <a:lnTo>
                        <a:pt x="573" y="82"/>
                      </a:lnTo>
                      <a:lnTo>
                        <a:pt x="583" y="80"/>
                      </a:lnTo>
                      <a:lnTo>
                        <a:pt x="592" y="80"/>
                      </a:lnTo>
                      <a:lnTo>
                        <a:pt x="601" y="80"/>
                      </a:lnTo>
                      <a:lnTo>
                        <a:pt x="610" y="80"/>
                      </a:lnTo>
                      <a:lnTo>
                        <a:pt x="619" y="80"/>
                      </a:lnTo>
                      <a:lnTo>
                        <a:pt x="628" y="80"/>
                      </a:lnTo>
                      <a:lnTo>
                        <a:pt x="637" y="80"/>
                      </a:lnTo>
                      <a:lnTo>
                        <a:pt x="646" y="80"/>
                      </a:lnTo>
                      <a:lnTo>
                        <a:pt x="655" y="80"/>
                      </a:lnTo>
                      <a:lnTo>
                        <a:pt x="661" y="80"/>
                      </a:lnTo>
                      <a:lnTo>
                        <a:pt x="674" y="80"/>
                      </a:lnTo>
                      <a:lnTo>
                        <a:pt x="683" y="80"/>
                      </a:lnTo>
                      <a:lnTo>
                        <a:pt x="689" y="80"/>
                      </a:lnTo>
                      <a:lnTo>
                        <a:pt x="698" y="80"/>
                      </a:lnTo>
                      <a:lnTo>
                        <a:pt x="707" y="80"/>
                      </a:lnTo>
                      <a:lnTo>
                        <a:pt x="716" y="80"/>
                      </a:lnTo>
                      <a:lnTo>
                        <a:pt x="722" y="80"/>
                      </a:lnTo>
                      <a:lnTo>
                        <a:pt x="731" y="80"/>
                      </a:lnTo>
                      <a:lnTo>
                        <a:pt x="740" y="80"/>
                      </a:lnTo>
                      <a:lnTo>
                        <a:pt x="762" y="80"/>
                      </a:lnTo>
                      <a:lnTo>
                        <a:pt x="774" y="80"/>
                      </a:lnTo>
                      <a:lnTo>
                        <a:pt x="789" y="78"/>
                      </a:lnTo>
                      <a:lnTo>
                        <a:pt x="801" y="78"/>
                      </a:lnTo>
                      <a:lnTo>
                        <a:pt x="813" y="76"/>
                      </a:lnTo>
                      <a:lnTo>
                        <a:pt x="828" y="76"/>
                      </a:lnTo>
                      <a:lnTo>
                        <a:pt x="843" y="74"/>
                      </a:lnTo>
                      <a:lnTo>
                        <a:pt x="859" y="73"/>
                      </a:lnTo>
                      <a:lnTo>
                        <a:pt x="871" y="71"/>
                      </a:lnTo>
                      <a:lnTo>
                        <a:pt x="886" y="69"/>
                      </a:lnTo>
                      <a:lnTo>
                        <a:pt x="901" y="69"/>
                      </a:lnTo>
                      <a:lnTo>
                        <a:pt x="916" y="65"/>
                      </a:lnTo>
                      <a:lnTo>
                        <a:pt x="931" y="64"/>
                      </a:lnTo>
                      <a:lnTo>
                        <a:pt x="947" y="62"/>
                      </a:lnTo>
                      <a:lnTo>
                        <a:pt x="962" y="60"/>
                      </a:lnTo>
                      <a:lnTo>
                        <a:pt x="977" y="58"/>
                      </a:lnTo>
                      <a:lnTo>
                        <a:pt x="989" y="54"/>
                      </a:lnTo>
                      <a:lnTo>
                        <a:pt x="1004" y="53"/>
                      </a:lnTo>
                      <a:lnTo>
                        <a:pt x="1019" y="49"/>
                      </a:lnTo>
                      <a:lnTo>
                        <a:pt x="1032" y="47"/>
                      </a:lnTo>
                      <a:lnTo>
                        <a:pt x="1047" y="44"/>
                      </a:lnTo>
                      <a:lnTo>
                        <a:pt x="1062" y="42"/>
                      </a:lnTo>
                      <a:lnTo>
                        <a:pt x="1074" y="38"/>
                      </a:lnTo>
                      <a:lnTo>
                        <a:pt x="1089" y="36"/>
                      </a:lnTo>
                      <a:lnTo>
                        <a:pt x="1101" y="33"/>
                      </a:lnTo>
                      <a:lnTo>
                        <a:pt x="1113" y="29"/>
                      </a:lnTo>
                      <a:lnTo>
                        <a:pt x="1129" y="25"/>
                      </a:lnTo>
                      <a:lnTo>
                        <a:pt x="1159" y="16"/>
                      </a:lnTo>
                      <a:lnTo>
                        <a:pt x="1135" y="13"/>
                      </a:lnTo>
                      <a:lnTo>
                        <a:pt x="1110" y="11"/>
                      </a:lnTo>
                      <a:lnTo>
                        <a:pt x="1083" y="7"/>
                      </a:lnTo>
                      <a:lnTo>
                        <a:pt x="1056" y="5"/>
                      </a:lnTo>
                      <a:lnTo>
                        <a:pt x="1029" y="4"/>
                      </a:lnTo>
                      <a:lnTo>
                        <a:pt x="1001" y="2"/>
                      </a:lnTo>
                      <a:lnTo>
                        <a:pt x="971" y="0"/>
                      </a:lnTo>
                      <a:lnTo>
                        <a:pt x="944" y="0"/>
                      </a:lnTo>
                      <a:lnTo>
                        <a:pt x="916" y="0"/>
                      </a:lnTo>
                      <a:lnTo>
                        <a:pt x="886" y="0"/>
                      </a:lnTo>
                      <a:lnTo>
                        <a:pt x="859" y="0"/>
                      </a:lnTo>
                      <a:lnTo>
                        <a:pt x="828" y="0"/>
                      </a:lnTo>
                      <a:lnTo>
                        <a:pt x="804" y="2"/>
                      </a:lnTo>
                      <a:lnTo>
                        <a:pt x="774" y="2"/>
                      </a:lnTo>
                      <a:lnTo>
                        <a:pt x="749" y="5"/>
                      </a:lnTo>
                      <a:lnTo>
                        <a:pt x="692" y="11"/>
                      </a:lnTo>
                      <a:lnTo>
                        <a:pt x="692" y="13"/>
                      </a:lnTo>
                      <a:lnTo>
                        <a:pt x="674" y="13"/>
                      </a:lnTo>
                      <a:lnTo>
                        <a:pt x="655" y="15"/>
                      </a:lnTo>
                      <a:lnTo>
                        <a:pt x="643" y="15"/>
                      </a:lnTo>
                      <a:lnTo>
                        <a:pt x="631" y="16"/>
                      </a:lnTo>
                      <a:lnTo>
                        <a:pt x="610" y="18"/>
                      </a:lnTo>
                      <a:lnTo>
                        <a:pt x="583" y="22"/>
                      </a:lnTo>
                      <a:lnTo>
                        <a:pt x="543" y="22"/>
                      </a:lnTo>
                      <a:lnTo>
                        <a:pt x="507" y="25"/>
                      </a:lnTo>
                      <a:lnTo>
                        <a:pt x="464" y="25"/>
                      </a:lnTo>
                      <a:lnTo>
                        <a:pt x="455" y="27"/>
                      </a:lnTo>
                      <a:lnTo>
                        <a:pt x="443" y="27"/>
                      </a:lnTo>
                      <a:lnTo>
                        <a:pt x="431" y="27"/>
                      </a:lnTo>
                      <a:lnTo>
                        <a:pt x="416" y="29"/>
                      </a:lnTo>
                      <a:lnTo>
                        <a:pt x="404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4" y="34"/>
                      </a:lnTo>
                      <a:lnTo>
                        <a:pt x="352" y="36"/>
                      </a:lnTo>
                      <a:lnTo>
                        <a:pt x="340" y="38"/>
                      </a:lnTo>
                      <a:lnTo>
                        <a:pt x="325" y="40"/>
                      </a:lnTo>
                      <a:lnTo>
                        <a:pt x="313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8" y="53"/>
                      </a:lnTo>
                      <a:lnTo>
                        <a:pt x="246" y="54"/>
                      </a:lnTo>
                      <a:lnTo>
                        <a:pt x="234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8" y="74"/>
                      </a:lnTo>
                      <a:lnTo>
                        <a:pt x="146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16" name="Freeform 192"/>
                <p:cNvSpPr>
                  <a:spLocks/>
                </p:cNvSpPr>
                <p:nvPr/>
              </p:nvSpPr>
              <p:spPr bwMode="auto">
                <a:xfrm>
                  <a:off x="3857" y="3357"/>
                  <a:ext cx="1158" cy="128"/>
                </a:xfrm>
                <a:custGeom>
                  <a:avLst/>
                  <a:gdLst>
                    <a:gd name="T0" fmla="*/ 70 w 1158"/>
                    <a:gd name="T1" fmla="*/ 118 h 128"/>
                    <a:gd name="T2" fmla="*/ 115 w 1158"/>
                    <a:gd name="T3" fmla="*/ 111 h 128"/>
                    <a:gd name="T4" fmla="*/ 209 w 1158"/>
                    <a:gd name="T5" fmla="*/ 98 h 128"/>
                    <a:gd name="T6" fmla="*/ 342 w 1158"/>
                    <a:gd name="T7" fmla="*/ 85 h 128"/>
                    <a:gd name="T8" fmla="*/ 415 w 1158"/>
                    <a:gd name="T9" fmla="*/ 83 h 128"/>
                    <a:gd name="T10" fmla="*/ 439 w 1158"/>
                    <a:gd name="T11" fmla="*/ 83 h 128"/>
                    <a:gd name="T12" fmla="*/ 466 w 1158"/>
                    <a:gd name="T13" fmla="*/ 82 h 128"/>
                    <a:gd name="T14" fmla="*/ 491 w 1158"/>
                    <a:gd name="T15" fmla="*/ 82 h 128"/>
                    <a:gd name="T16" fmla="*/ 518 w 1158"/>
                    <a:gd name="T17" fmla="*/ 82 h 128"/>
                    <a:gd name="T18" fmla="*/ 545 w 1158"/>
                    <a:gd name="T19" fmla="*/ 82 h 128"/>
                    <a:gd name="T20" fmla="*/ 572 w 1158"/>
                    <a:gd name="T21" fmla="*/ 82 h 128"/>
                    <a:gd name="T22" fmla="*/ 600 w 1158"/>
                    <a:gd name="T23" fmla="*/ 80 h 128"/>
                    <a:gd name="T24" fmla="*/ 627 w 1158"/>
                    <a:gd name="T25" fmla="*/ 80 h 128"/>
                    <a:gd name="T26" fmla="*/ 654 w 1158"/>
                    <a:gd name="T27" fmla="*/ 80 h 128"/>
                    <a:gd name="T28" fmla="*/ 681 w 1158"/>
                    <a:gd name="T29" fmla="*/ 80 h 128"/>
                    <a:gd name="T30" fmla="*/ 706 w 1158"/>
                    <a:gd name="T31" fmla="*/ 80 h 128"/>
                    <a:gd name="T32" fmla="*/ 730 w 1158"/>
                    <a:gd name="T33" fmla="*/ 80 h 128"/>
                    <a:gd name="T34" fmla="*/ 772 w 1158"/>
                    <a:gd name="T35" fmla="*/ 80 h 128"/>
                    <a:gd name="T36" fmla="*/ 812 w 1158"/>
                    <a:gd name="T37" fmla="*/ 76 h 128"/>
                    <a:gd name="T38" fmla="*/ 857 w 1158"/>
                    <a:gd name="T39" fmla="*/ 73 h 128"/>
                    <a:gd name="T40" fmla="*/ 900 w 1158"/>
                    <a:gd name="T41" fmla="*/ 69 h 128"/>
                    <a:gd name="T42" fmla="*/ 945 w 1158"/>
                    <a:gd name="T43" fmla="*/ 62 h 128"/>
                    <a:gd name="T44" fmla="*/ 987 w 1158"/>
                    <a:gd name="T45" fmla="*/ 54 h 128"/>
                    <a:gd name="T46" fmla="*/ 1030 w 1158"/>
                    <a:gd name="T47" fmla="*/ 47 h 128"/>
                    <a:gd name="T48" fmla="*/ 1072 w 1158"/>
                    <a:gd name="T49" fmla="*/ 38 h 128"/>
                    <a:gd name="T50" fmla="*/ 1112 w 1158"/>
                    <a:gd name="T51" fmla="*/ 29 h 128"/>
                    <a:gd name="T52" fmla="*/ 1133 w 1158"/>
                    <a:gd name="T53" fmla="*/ 13 h 128"/>
                    <a:gd name="T54" fmla="*/ 1054 w 1158"/>
                    <a:gd name="T55" fmla="*/ 5 h 128"/>
                    <a:gd name="T56" fmla="*/ 969 w 1158"/>
                    <a:gd name="T57" fmla="*/ 0 h 128"/>
                    <a:gd name="T58" fmla="*/ 884 w 1158"/>
                    <a:gd name="T59" fmla="*/ 0 h 128"/>
                    <a:gd name="T60" fmla="*/ 803 w 1158"/>
                    <a:gd name="T61" fmla="*/ 2 h 128"/>
                    <a:gd name="T62" fmla="*/ 691 w 1158"/>
                    <a:gd name="T63" fmla="*/ 11 h 128"/>
                    <a:gd name="T64" fmla="*/ 654 w 1158"/>
                    <a:gd name="T65" fmla="*/ 15 h 128"/>
                    <a:gd name="T66" fmla="*/ 609 w 1158"/>
                    <a:gd name="T67" fmla="*/ 18 h 128"/>
                    <a:gd name="T68" fmla="*/ 506 w 1158"/>
                    <a:gd name="T69" fmla="*/ 25 h 128"/>
                    <a:gd name="T70" fmla="*/ 442 w 1158"/>
                    <a:gd name="T71" fmla="*/ 27 h 128"/>
                    <a:gd name="T72" fmla="*/ 403 w 1158"/>
                    <a:gd name="T73" fmla="*/ 31 h 128"/>
                    <a:gd name="T74" fmla="*/ 363 w 1158"/>
                    <a:gd name="T75" fmla="*/ 34 h 128"/>
                    <a:gd name="T76" fmla="*/ 324 w 1158"/>
                    <a:gd name="T77" fmla="*/ 40 h 128"/>
                    <a:gd name="T78" fmla="*/ 285 w 1158"/>
                    <a:gd name="T79" fmla="*/ 47 h 128"/>
                    <a:gd name="T80" fmla="*/ 245 w 1158"/>
                    <a:gd name="T81" fmla="*/ 54 h 128"/>
                    <a:gd name="T82" fmla="*/ 206 w 1158"/>
                    <a:gd name="T83" fmla="*/ 62 h 128"/>
                    <a:gd name="T84" fmla="*/ 170 w 1158"/>
                    <a:gd name="T85" fmla="*/ 71 h 128"/>
                    <a:gd name="T86" fmla="*/ 133 w 1158"/>
                    <a:gd name="T87" fmla="*/ 80 h 128"/>
                    <a:gd name="T88" fmla="*/ 91 w 1158"/>
                    <a:gd name="T89" fmla="*/ 91 h 128"/>
                    <a:gd name="T90" fmla="*/ 64 w 1158"/>
                    <a:gd name="T91" fmla="*/ 100 h 128"/>
                    <a:gd name="T92" fmla="*/ 39 w 1158"/>
                    <a:gd name="T93" fmla="*/ 111 h 128"/>
                    <a:gd name="T94" fmla="*/ 36 w 1158"/>
                    <a:gd name="T95" fmla="*/ 114 h 128"/>
                    <a:gd name="T96" fmla="*/ 39 w 1158"/>
                    <a:gd name="T97" fmla="*/ 118 h 128"/>
                    <a:gd name="T98" fmla="*/ 42 w 1158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2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7" y="93"/>
                      </a:lnTo>
                      <a:lnTo>
                        <a:pt x="300" y="87"/>
                      </a:lnTo>
                      <a:lnTo>
                        <a:pt x="342" y="85"/>
                      </a:lnTo>
                      <a:lnTo>
                        <a:pt x="400" y="85"/>
                      </a:lnTo>
                      <a:lnTo>
                        <a:pt x="409" y="85"/>
                      </a:lnTo>
                      <a:lnTo>
                        <a:pt x="415" y="83"/>
                      </a:lnTo>
                      <a:lnTo>
                        <a:pt x="424" y="83"/>
                      </a:lnTo>
                      <a:lnTo>
                        <a:pt x="433" y="83"/>
                      </a:lnTo>
                      <a:lnTo>
                        <a:pt x="439" y="83"/>
                      </a:lnTo>
                      <a:lnTo>
                        <a:pt x="448" y="83"/>
                      </a:lnTo>
                      <a:lnTo>
                        <a:pt x="457" y="83"/>
                      </a:lnTo>
                      <a:lnTo>
                        <a:pt x="466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1" y="82"/>
                      </a:lnTo>
                      <a:lnTo>
                        <a:pt x="500" y="82"/>
                      </a:lnTo>
                      <a:lnTo>
                        <a:pt x="509" y="82"/>
                      </a:lnTo>
                      <a:lnTo>
                        <a:pt x="518" y="82"/>
                      </a:lnTo>
                      <a:lnTo>
                        <a:pt x="527" y="82"/>
                      </a:lnTo>
                      <a:lnTo>
                        <a:pt x="536" y="82"/>
                      </a:lnTo>
                      <a:lnTo>
                        <a:pt x="545" y="82"/>
                      </a:lnTo>
                      <a:lnTo>
                        <a:pt x="554" y="82"/>
                      </a:lnTo>
                      <a:lnTo>
                        <a:pt x="563" y="82"/>
                      </a:lnTo>
                      <a:lnTo>
                        <a:pt x="572" y="82"/>
                      </a:lnTo>
                      <a:lnTo>
                        <a:pt x="582" y="80"/>
                      </a:lnTo>
                      <a:lnTo>
                        <a:pt x="591" y="80"/>
                      </a:lnTo>
                      <a:lnTo>
                        <a:pt x="600" y="80"/>
                      </a:lnTo>
                      <a:lnTo>
                        <a:pt x="609" y="80"/>
                      </a:lnTo>
                      <a:lnTo>
                        <a:pt x="618" y="80"/>
                      </a:lnTo>
                      <a:lnTo>
                        <a:pt x="627" y="80"/>
                      </a:lnTo>
                      <a:lnTo>
                        <a:pt x="636" y="80"/>
                      </a:lnTo>
                      <a:lnTo>
                        <a:pt x="645" y="80"/>
                      </a:lnTo>
                      <a:lnTo>
                        <a:pt x="654" y="80"/>
                      </a:lnTo>
                      <a:lnTo>
                        <a:pt x="660" y="80"/>
                      </a:lnTo>
                      <a:lnTo>
                        <a:pt x="672" y="80"/>
                      </a:lnTo>
                      <a:lnTo>
                        <a:pt x="681" y="80"/>
                      </a:lnTo>
                      <a:lnTo>
                        <a:pt x="688" y="80"/>
                      </a:lnTo>
                      <a:lnTo>
                        <a:pt x="697" y="80"/>
                      </a:lnTo>
                      <a:lnTo>
                        <a:pt x="706" y="80"/>
                      </a:lnTo>
                      <a:lnTo>
                        <a:pt x="715" y="80"/>
                      </a:lnTo>
                      <a:lnTo>
                        <a:pt x="721" y="80"/>
                      </a:lnTo>
                      <a:lnTo>
                        <a:pt x="730" y="80"/>
                      </a:lnTo>
                      <a:lnTo>
                        <a:pt x="739" y="80"/>
                      </a:lnTo>
                      <a:lnTo>
                        <a:pt x="760" y="80"/>
                      </a:lnTo>
                      <a:lnTo>
                        <a:pt x="772" y="80"/>
                      </a:lnTo>
                      <a:lnTo>
                        <a:pt x="787" y="78"/>
                      </a:lnTo>
                      <a:lnTo>
                        <a:pt x="800" y="78"/>
                      </a:lnTo>
                      <a:lnTo>
                        <a:pt x="812" y="76"/>
                      </a:lnTo>
                      <a:lnTo>
                        <a:pt x="827" y="76"/>
                      </a:lnTo>
                      <a:lnTo>
                        <a:pt x="842" y="74"/>
                      </a:lnTo>
                      <a:lnTo>
                        <a:pt x="857" y="73"/>
                      </a:lnTo>
                      <a:lnTo>
                        <a:pt x="869" y="71"/>
                      </a:lnTo>
                      <a:lnTo>
                        <a:pt x="884" y="69"/>
                      </a:lnTo>
                      <a:lnTo>
                        <a:pt x="900" y="69"/>
                      </a:lnTo>
                      <a:lnTo>
                        <a:pt x="915" y="65"/>
                      </a:lnTo>
                      <a:lnTo>
                        <a:pt x="930" y="64"/>
                      </a:lnTo>
                      <a:lnTo>
                        <a:pt x="945" y="62"/>
                      </a:lnTo>
                      <a:lnTo>
                        <a:pt x="960" y="60"/>
                      </a:lnTo>
                      <a:lnTo>
                        <a:pt x="975" y="58"/>
                      </a:lnTo>
                      <a:lnTo>
                        <a:pt x="987" y="54"/>
                      </a:lnTo>
                      <a:lnTo>
                        <a:pt x="1003" y="53"/>
                      </a:lnTo>
                      <a:lnTo>
                        <a:pt x="1018" y="49"/>
                      </a:lnTo>
                      <a:lnTo>
                        <a:pt x="1030" y="47"/>
                      </a:lnTo>
                      <a:lnTo>
                        <a:pt x="1045" y="44"/>
                      </a:lnTo>
                      <a:lnTo>
                        <a:pt x="1060" y="42"/>
                      </a:lnTo>
                      <a:lnTo>
                        <a:pt x="1072" y="38"/>
                      </a:lnTo>
                      <a:lnTo>
                        <a:pt x="1087" y="36"/>
                      </a:lnTo>
                      <a:lnTo>
                        <a:pt x="1099" y="33"/>
                      </a:lnTo>
                      <a:lnTo>
                        <a:pt x="1112" y="29"/>
                      </a:lnTo>
                      <a:lnTo>
                        <a:pt x="1127" y="25"/>
                      </a:lnTo>
                      <a:lnTo>
                        <a:pt x="1157" y="16"/>
                      </a:lnTo>
                      <a:lnTo>
                        <a:pt x="1133" y="13"/>
                      </a:lnTo>
                      <a:lnTo>
                        <a:pt x="1109" y="11"/>
                      </a:lnTo>
                      <a:lnTo>
                        <a:pt x="1081" y="7"/>
                      </a:lnTo>
                      <a:lnTo>
                        <a:pt x="1054" y="5"/>
                      </a:lnTo>
                      <a:lnTo>
                        <a:pt x="1027" y="4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11"/>
                      </a:lnTo>
                      <a:lnTo>
                        <a:pt x="691" y="13"/>
                      </a:lnTo>
                      <a:lnTo>
                        <a:pt x="672" y="13"/>
                      </a:lnTo>
                      <a:lnTo>
                        <a:pt x="654" y="15"/>
                      </a:lnTo>
                      <a:lnTo>
                        <a:pt x="642" y="15"/>
                      </a:lnTo>
                      <a:lnTo>
                        <a:pt x="630" y="16"/>
                      </a:lnTo>
                      <a:lnTo>
                        <a:pt x="609" y="18"/>
                      </a:lnTo>
                      <a:lnTo>
                        <a:pt x="582" y="22"/>
                      </a:lnTo>
                      <a:lnTo>
                        <a:pt x="542" y="22"/>
                      </a:lnTo>
                      <a:lnTo>
                        <a:pt x="506" y="25"/>
                      </a:lnTo>
                      <a:lnTo>
                        <a:pt x="463" y="25"/>
                      </a:lnTo>
                      <a:lnTo>
                        <a:pt x="454" y="27"/>
                      </a:lnTo>
                      <a:lnTo>
                        <a:pt x="442" y="27"/>
                      </a:lnTo>
                      <a:lnTo>
                        <a:pt x="430" y="27"/>
                      </a:lnTo>
                      <a:lnTo>
                        <a:pt x="415" y="29"/>
                      </a:lnTo>
                      <a:lnTo>
                        <a:pt x="403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3" y="34"/>
                      </a:lnTo>
                      <a:lnTo>
                        <a:pt x="351" y="36"/>
                      </a:lnTo>
                      <a:lnTo>
                        <a:pt x="339" y="38"/>
                      </a:lnTo>
                      <a:lnTo>
                        <a:pt x="324" y="40"/>
                      </a:lnTo>
                      <a:lnTo>
                        <a:pt x="312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7" y="53"/>
                      </a:lnTo>
                      <a:lnTo>
                        <a:pt x="245" y="54"/>
                      </a:lnTo>
                      <a:lnTo>
                        <a:pt x="233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7" y="74"/>
                      </a:lnTo>
                      <a:lnTo>
                        <a:pt x="145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917" name="AutoShape 193"/>
                <p:cNvSpPr>
                  <a:spLocks noChangeArrowheads="1"/>
                </p:cNvSpPr>
                <p:nvPr/>
              </p:nvSpPr>
              <p:spPr bwMode="auto">
                <a:xfrm>
                  <a:off x="3977" y="3422"/>
                  <a:ext cx="99" cy="35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</p:grpSp>
          <p:grpSp>
            <p:nvGrpSpPr>
              <p:cNvPr id="857" name="Group 194"/>
              <p:cNvGrpSpPr>
                <a:grpSpLocks/>
              </p:cNvGrpSpPr>
              <p:nvPr/>
            </p:nvGrpSpPr>
            <p:grpSpPr bwMode="auto">
              <a:xfrm flipH="1">
                <a:off x="3504" y="3312"/>
                <a:ext cx="1632" cy="240"/>
                <a:chOff x="2332" y="3277"/>
                <a:chExt cx="3045" cy="292"/>
              </a:xfrm>
            </p:grpSpPr>
            <p:sp>
              <p:nvSpPr>
                <p:cNvPr id="858" name="Freeform 195"/>
                <p:cNvSpPr>
                  <a:spLocks/>
                </p:cNvSpPr>
                <p:nvPr/>
              </p:nvSpPr>
              <p:spPr bwMode="auto">
                <a:xfrm>
                  <a:off x="2340" y="3445"/>
                  <a:ext cx="1173" cy="79"/>
                </a:xfrm>
                <a:custGeom>
                  <a:avLst/>
                  <a:gdLst>
                    <a:gd name="T0" fmla="*/ 44 w 1173"/>
                    <a:gd name="T1" fmla="*/ 33 h 79"/>
                    <a:gd name="T2" fmla="*/ 92 w 1173"/>
                    <a:gd name="T3" fmla="*/ 39 h 79"/>
                    <a:gd name="T4" fmla="*/ 144 w 1173"/>
                    <a:gd name="T5" fmla="*/ 45 h 79"/>
                    <a:gd name="T6" fmla="*/ 197 w 1173"/>
                    <a:gd name="T7" fmla="*/ 47 h 79"/>
                    <a:gd name="T8" fmla="*/ 247 w 1173"/>
                    <a:gd name="T9" fmla="*/ 50 h 79"/>
                    <a:gd name="T10" fmla="*/ 297 w 1173"/>
                    <a:gd name="T11" fmla="*/ 52 h 79"/>
                    <a:gd name="T12" fmla="*/ 364 w 1173"/>
                    <a:gd name="T13" fmla="*/ 52 h 79"/>
                    <a:gd name="T14" fmla="*/ 408 w 1173"/>
                    <a:gd name="T15" fmla="*/ 52 h 79"/>
                    <a:gd name="T16" fmla="*/ 458 w 1173"/>
                    <a:gd name="T17" fmla="*/ 53 h 79"/>
                    <a:gd name="T18" fmla="*/ 508 w 1173"/>
                    <a:gd name="T19" fmla="*/ 57 h 79"/>
                    <a:gd name="T20" fmla="*/ 558 w 1173"/>
                    <a:gd name="T21" fmla="*/ 60 h 79"/>
                    <a:gd name="T22" fmla="*/ 603 w 1173"/>
                    <a:gd name="T23" fmla="*/ 64 h 79"/>
                    <a:gd name="T24" fmla="*/ 655 w 1173"/>
                    <a:gd name="T25" fmla="*/ 70 h 79"/>
                    <a:gd name="T26" fmla="*/ 722 w 1173"/>
                    <a:gd name="T27" fmla="*/ 74 h 79"/>
                    <a:gd name="T28" fmla="*/ 789 w 1173"/>
                    <a:gd name="T29" fmla="*/ 77 h 79"/>
                    <a:gd name="T30" fmla="*/ 861 w 1173"/>
                    <a:gd name="T31" fmla="*/ 78 h 79"/>
                    <a:gd name="T32" fmla="*/ 930 w 1173"/>
                    <a:gd name="T33" fmla="*/ 77 h 79"/>
                    <a:gd name="T34" fmla="*/ 997 w 1173"/>
                    <a:gd name="T35" fmla="*/ 72 h 79"/>
                    <a:gd name="T36" fmla="*/ 1050 w 1173"/>
                    <a:gd name="T37" fmla="*/ 67 h 79"/>
                    <a:gd name="T38" fmla="*/ 1078 w 1173"/>
                    <a:gd name="T39" fmla="*/ 65 h 79"/>
                    <a:gd name="T40" fmla="*/ 1105 w 1173"/>
                    <a:gd name="T41" fmla="*/ 64 h 79"/>
                    <a:gd name="T42" fmla="*/ 1136 w 1173"/>
                    <a:gd name="T43" fmla="*/ 63 h 79"/>
                    <a:gd name="T44" fmla="*/ 1172 w 1173"/>
                    <a:gd name="T45" fmla="*/ 64 h 79"/>
                    <a:gd name="T46" fmla="*/ 1130 w 1173"/>
                    <a:gd name="T47" fmla="*/ 54 h 79"/>
                    <a:gd name="T48" fmla="*/ 1089 w 1173"/>
                    <a:gd name="T49" fmla="*/ 46 h 79"/>
                    <a:gd name="T50" fmla="*/ 1044 w 1173"/>
                    <a:gd name="T51" fmla="*/ 39 h 79"/>
                    <a:gd name="T52" fmla="*/ 997 w 1173"/>
                    <a:gd name="T53" fmla="*/ 32 h 79"/>
                    <a:gd name="T54" fmla="*/ 950 w 1173"/>
                    <a:gd name="T55" fmla="*/ 26 h 79"/>
                    <a:gd name="T56" fmla="*/ 900 w 1173"/>
                    <a:gd name="T57" fmla="*/ 21 h 79"/>
                    <a:gd name="T58" fmla="*/ 850 w 1173"/>
                    <a:gd name="T59" fmla="*/ 15 h 79"/>
                    <a:gd name="T60" fmla="*/ 800 w 1173"/>
                    <a:gd name="T61" fmla="*/ 13 h 79"/>
                    <a:gd name="T62" fmla="*/ 750 w 1173"/>
                    <a:gd name="T63" fmla="*/ 10 h 79"/>
                    <a:gd name="T64" fmla="*/ 700 w 1173"/>
                    <a:gd name="T65" fmla="*/ 7 h 79"/>
                    <a:gd name="T66" fmla="*/ 653 w 1173"/>
                    <a:gd name="T67" fmla="*/ 7 h 79"/>
                    <a:gd name="T68" fmla="*/ 608 w 1173"/>
                    <a:gd name="T69" fmla="*/ 7 h 79"/>
                    <a:gd name="T70" fmla="*/ 547 w 1173"/>
                    <a:gd name="T71" fmla="*/ 8 h 79"/>
                    <a:gd name="T72" fmla="*/ 514 w 1173"/>
                    <a:gd name="T73" fmla="*/ 8 h 79"/>
                    <a:gd name="T74" fmla="*/ 478 w 1173"/>
                    <a:gd name="T75" fmla="*/ 8 h 79"/>
                    <a:gd name="T76" fmla="*/ 442 w 1173"/>
                    <a:gd name="T77" fmla="*/ 7 h 79"/>
                    <a:gd name="T78" fmla="*/ 405 w 1173"/>
                    <a:gd name="T79" fmla="*/ 7 h 79"/>
                    <a:gd name="T80" fmla="*/ 367 w 1173"/>
                    <a:gd name="T81" fmla="*/ 4 h 79"/>
                    <a:gd name="T82" fmla="*/ 319 w 1173"/>
                    <a:gd name="T83" fmla="*/ 1 h 79"/>
                    <a:gd name="T84" fmla="*/ 281 w 1173"/>
                    <a:gd name="T85" fmla="*/ 0 h 79"/>
                    <a:gd name="T86" fmla="*/ 239 w 1173"/>
                    <a:gd name="T87" fmla="*/ 0 h 79"/>
                    <a:gd name="T88" fmla="*/ 194 w 1173"/>
                    <a:gd name="T89" fmla="*/ 0 h 79"/>
                    <a:gd name="T90" fmla="*/ 150 w 1173"/>
                    <a:gd name="T91" fmla="*/ 1 h 79"/>
                    <a:gd name="T92" fmla="*/ 100 w 1173"/>
                    <a:gd name="T93" fmla="*/ 6 h 79"/>
                    <a:gd name="T94" fmla="*/ 67 w 1173"/>
                    <a:gd name="T95" fmla="*/ 10 h 79"/>
                    <a:gd name="T96" fmla="*/ 33 w 1173"/>
                    <a:gd name="T97" fmla="*/ 15 h 79"/>
                    <a:gd name="T98" fmla="*/ 0 w 1173"/>
                    <a:gd name="T99" fmla="*/ 24 h 79"/>
                    <a:gd name="T100" fmla="*/ 3 w 1173"/>
                    <a:gd name="T101" fmla="*/ 26 h 79"/>
                    <a:gd name="T102" fmla="*/ 6 w 1173"/>
                    <a:gd name="T103" fmla="*/ 29 h 79"/>
                    <a:gd name="T104" fmla="*/ 14 w 1173"/>
                    <a:gd name="T105" fmla="*/ 29 h 79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79">
                      <a:moveTo>
                        <a:pt x="14" y="29"/>
                      </a:moveTo>
                      <a:lnTo>
                        <a:pt x="31" y="32"/>
                      </a:lnTo>
                      <a:lnTo>
                        <a:pt x="44" y="33"/>
                      </a:lnTo>
                      <a:lnTo>
                        <a:pt x="58" y="36"/>
                      </a:lnTo>
                      <a:lnTo>
                        <a:pt x="75" y="38"/>
                      </a:lnTo>
                      <a:lnTo>
                        <a:pt x="92" y="39"/>
                      </a:lnTo>
                      <a:lnTo>
                        <a:pt x="108" y="40"/>
                      </a:lnTo>
                      <a:lnTo>
                        <a:pt x="128" y="42"/>
                      </a:lnTo>
                      <a:lnTo>
                        <a:pt x="144" y="45"/>
                      </a:lnTo>
                      <a:lnTo>
                        <a:pt x="161" y="45"/>
                      </a:lnTo>
                      <a:lnTo>
                        <a:pt x="178" y="46"/>
                      </a:lnTo>
                      <a:lnTo>
                        <a:pt x="197" y="47"/>
                      </a:lnTo>
                      <a:lnTo>
                        <a:pt x="214" y="49"/>
                      </a:lnTo>
                      <a:lnTo>
                        <a:pt x="231" y="49"/>
                      </a:lnTo>
                      <a:lnTo>
                        <a:pt x="247" y="50"/>
                      </a:lnTo>
                      <a:lnTo>
                        <a:pt x="267" y="50"/>
                      </a:lnTo>
                      <a:lnTo>
                        <a:pt x="281" y="52"/>
                      </a:lnTo>
                      <a:lnTo>
                        <a:pt x="297" y="52"/>
                      </a:lnTo>
                      <a:lnTo>
                        <a:pt x="333" y="52"/>
                      </a:lnTo>
                      <a:lnTo>
                        <a:pt x="347" y="52"/>
                      </a:lnTo>
                      <a:lnTo>
                        <a:pt x="364" y="52"/>
                      </a:lnTo>
                      <a:lnTo>
                        <a:pt x="378" y="52"/>
                      </a:lnTo>
                      <a:lnTo>
                        <a:pt x="394" y="52"/>
                      </a:lnTo>
                      <a:lnTo>
                        <a:pt x="408" y="52"/>
                      </a:lnTo>
                      <a:lnTo>
                        <a:pt x="425" y="53"/>
                      </a:lnTo>
                      <a:lnTo>
                        <a:pt x="442" y="53"/>
                      </a:lnTo>
                      <a:lnTo>
                        <a:pt x="458" y="53"/>
                      </a:lnTo>
                      <a:lnTo>
                        <a:pt x="475" y="54"/>
                      </a:lnTo>
                      <a:lnTo>
                        <a:pt x="492" y="56"/>
                      </a:lnTo>
                      <a:lnTo>
                        <a:pt x="508" y="57"/>
                      </a:lnTo>
                      <a:lnTo>
                        <a:pt x="525" y="57"/>
                      </a:lnTo>
                      <a:lnTo>
                        <a:pt x="542" y="59"/>
                      </a:lnTo>
                      <a:lnTo>
                        <a:pt x="558" y="60"/>
                      </a:lnTo>
                      <a:lnTo>
                        <a:pt x="572" y="61"/>
                      </a:lnTo>
                      <a:lnTo>
                        <a:pt x="589" y="63"/>
                      </a:lnTo>
                      <a:lnTo>
                        <a:pt x="603" y="64"/>
                      </a:lnTo>
                      <a:lnTo>
                        <a:pt x="636" y="67"/>
                      </a:lnTo>
                      <a:lnTo>
                        <a:pt x="636" y="68"/>
                      </a:lnTo>
                      <a:lnTo>
                        <a:pt x="655" y="70"/>
                      </a:lnTo>
                      <a:lnTo>
                        <a:pt x="678" y="71"/>
                      </a:lnTo>
                      <a:lnTo>
                        <a:pt x="700" y="72"/>
                      </a:lnTo>
                      <a:lnTo>
                        <a:pt x="722" y="74"/>
                      </a:lnTo>
                      <a:lnTo>
                        <a:pt x="744" y="75"/>
                      </a:lnTo>
                      <a:lnTo>
                        <a:pt x="767" y="75"/>
                      </a:lnTo>
                      <a:lnTo>
                        <a:pt x="789" y="77"/>
                      </a:lnTo>
                      <a:lnTo>
                        <a:pt x="814" y="78"/>
                      </a:lnTo>
                      <a:lnTo>
                        <a:pt x="839" y="78"/>
                      </a:lnTo>
                      <a:lnTo>
                        <a:pt x="861" y="78"/>
                      </a:lnTo>
                      <a:lnTo>
                        <a:pt x="886" y="78"/>
                      </a:lnTo>
                      <a:lnTo>
                        <a:pt x="908" y="77"/>
                      </a:lnTo>
                      <a:lnTo>
                        <a:pt x="930" y="77"/>
                      </a:lnTo>
                      <a:lnTo>
                        <a:pt x="953" y="75"/>
                      </a:lnTo>
                      <a:lnTo>
                        <a:pt x="975" y="74"/>
                      </a:lnTo>
                      <a:lnTo>
                        <a:pt x="997" y="72"/>
                      </a:lnTo>
                      <a:lnTo>
                        <a:pt x="1041" y="68"/>
                      </a:lnTo>
                      <a:lnTo>
                        <a:pt x="1041" y="67"/>
                      </a:lnTo>
                      <a:lnTo>
                        <a:pt x="1050" y="67"/>
                      </a:lnTo>
                      <a:lnTo>
                        <a:pt x="1058" y="67"/>
                      </a:lnTo>
                      <a:lnTo>
                        <a:pt x="1066" y="65"/>
                      </a:lnTo>
                      <a:lnTo>
                        <a:pt x="1078" y="65"/>
                      </a:lnTo>
                      <a:lnTo>
                        <a:pt x="1086" y="65"/>
                      </a:lnTo>
                      <a:lnTo>
                        <a:pt x="1097" y="64"/>
                      </a:lnTo>
                      <a:lnTo>
                        <a:pt x="1105" y="64"/>
                      </a:lnTo>
                      <a:lnTo>
                        <a:pt x="1116" y="64"/>
                      </a:lnTo>
                      <a:lnTo>
                        <a:pt x="1125" y="64"/>
                      </a:lnTo>
                      <a:lnTo>
                        <a:pt x="1136" y="63"/>
                      </a:lnTo>
                      <a:lnTo>
                        <a:pt x="1144" y="63"/>
                      </a:lnTo>
                      <a:lnTo>
                        <a:pt x="1153" y="63"/>
                      </a:lnTo>
                      <a:lnTo>
                        <a:pt x="1172" y="64"/>
                      </a:lnTo>
                      <a:lnTo>
                        <a:pt x="1158" y="61"/>
                      </a:lnTo>
                      <a:lnTo>
                        <a:pt x="1144" y="57"/>
                      </a:lnTo>
                      <a:lnTo>
                        <a:pt x="1130" y="54"/>
                      </a:lnTo>
                      <a:lnTo>
                        <a:pt x="1116" y="52"/>
                      </a:lnTo>
                      <a:lnTo>
                        <a:pt x="1103" y="49"/>
                      </a:lnTo>
                      <a:lnTo>
                        <a:pt x="1089" y="46"/>
                      </a:lnTo>
                      <a:lnTo>
                        <a:pt x="1075" y="45"/>
                      </a:lnTo>
                      <a:lnTo>
                        <a:pt x="1061" y="42"/>
                      </a:lnTo>
                      <a:lnTo>
                        <a:pt x="1044" y="39"/>
                      </a:lnTo>
                      <a:lnTo>
                        <a:pt x="1030" y="36"/>
                      </a:lnTo>
                      <a:lnTo>
                        <a:pt x="1014" y="35"/>
                      </a:lnTo>
                      <a:lnTo>
                        <a:pt x="997" y="32"/>
                      </a:lnTo>
                      <a:lnTo>
                        <a:pt x="983" y="29"/>
                      </a:lnTo>
                      <a:lnTo>
                        <a:pt x="966" y="28"/>
                      </a:lnTo>
                      <a:lnTo>
                        <a:pt x="950" y="26"/>
                      </a:lnTo>
                      <a:lnTo>
                        <a:pt x="933" y="24"/>
                      </a:lnTo>
                      <a:lnTo>
                        <a:pt x="916" y="22"/>
                      </a:lnTo>
                      <a:lnTo>
                        <a:pt x="900" y="21"/>
                      </a:lnTo>
                      <a:lnTo>
                        <a:pt x="883" y="20"/>
                      </a:lnTo>
                      <a:lnTo>
                        <a:pt x="867" y="17"/>
                      </a:lnTo>
                      <a:lnTo>
                        <a:pt x="850" y="15"/>
                      </a:lnTo>
                      <a:lnTo>
                        <a:pt x="833" y="15"/>
                      </a:lnTo>
                      <a:lnTo>
                        <a:pt x="817" y="14"/>
                      </a:lnTo>
                      <a:lnTo>
                        <a:pt x="800" y="13"/>
                      </a:lnTo>
                      <a:lnTo>
                        <a:pt x="783" y="11"/>
                      </a:lnTo>
                      <a:lnTo>
                        <a:pt x="767" y="11"/>
                      </a:lnTo>
                      <a:lnTo>
                        <a:pt x="750" y="10"/>
                      </a:lnTo>
                      <a:lnTo>
                        <a:pt x="733" y="8"/>
                      </a:lnTo>
                      <a:lnTo>
                        <a:pt x="717" y="8"/>
                      </a:lnTo>
                      <a:lnTo>
                        <a:pt x="700" y="7"/>
                      </a:lnTo>
                      <a:lnTo>
                        <a:pt x="686" y="7"/>
                      </a:lnTo>
                      <a:lnTo>
                        <a:pt x="669" y="7"/>
                      </a:lnTo>
                      <a:lnTo>
                        <a:pt x="653" y="7"/>
                      </a:lnTo>
                      <a:lnTo>
                        <a:pt x="636" y="7"/>
                      </a:lnTo>
                      <a:lnTo>
                        <a:pt x="622" y="7"/>
                      </a:lnTo>
                      <a:lnTo>
                        <a:pt x="608" y="7"/>
                      </a:lnTo>
                      <a:lnTo>
                        <a:pt x="592" y="7"/>
                      </a:lnTo>
                      <a:lnTo>
                        <a:pt x="578" y="7"/>
                      </a:lnTo>
                      <a:lnTo>
                        <a:pt x="547" y="8"/>
                      </a:lnTo>
                      <a:lnTo>
                        <a:pt x="539" y="8"/>
                      </a:lnTo>
                      <a:lnTo>
                        <a:pt x="525" y="8"/>
                      </a:lnTo>
                      <a:lnTo>
                        <a:pt x="514" y="8"/>
                      </a:lnTo>
                      <a:lnTo>
                        <a:pt x="503" y="8"/>
                      </a:lnTo>
                      <a:lnTo>
                        <a:pt x="492" y="8"/>
                      </a:lnTo>
                      <a:lnTo>
                        <a:pt x="478" y="8"/>
                      </a:lnTo>
                      <a:lnTo>
                        <a:pt x="467" y="8"/>
                      </a:lnTo>
                      <a:lnTo>
                        <a:pt x="453" y="8"/>
                      </a:lnTo>
                      <a:lnTo>
                        <a:pt x="442" y="7"/>
                      </a:lnTo>
                      <a:lnTo>
                        <a:pt x="428" y="7"/>
                      </a:lnTo>
                      <a:lnTo>
                        <a:pt x="417" y="7"/>
                      </a:lnTo>
                      <a:lnTo>
                        <a:pt x="405" y="7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4"/>
                      </a:lnTo>
                      <a:lnTo>
                        <a:pt x="355" y="4"/>
                      </a:lnTo>
                      <a:lnTo>
                        <a:pt x="344" y="3"/>
                      </a:lnTo>
                      <a:lnTo>
                        <a:pt x="319" y="1"/>
                      </a:lnTo>
                      <a:lnTo>
                        <a:pt x="308" y="1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1"/>
                      </a:lnTo>
                      <a:lnTo>
                        <a:pt x="150" y="1"/>
                      </a:lnTo>
                      <a:lnTo>
                        <a:pt x="139" y="3"/>
                      </a:lnTo>
                      <a:lnTo>
                        <a:pt x="111" y="4"/>
                      </a:lnTo>
                      <a:lnTo>
                        <a:pt x="100" y="6"/>
                      </a:lnTo>
                      <a:lnTo>
                        <a:pt x="89" y="7"/>
                      </a:lnTo>
                      <a:lnTo>
                        <a:pt x="78" y="8"/>
                      </a:lnTo>
                      <a:lnTo>
                        <a:pt x="67" y="10"/>
                      </a:lnTo>
                      <a:lnTo>
                        <a:pt x="56" y="11"/>
                      </a:lnTo>
                      <a:lnTo>
                        <a:pt x="44" y="13"/>
                      </a:lnTo>
                      <a:lnTo>
                        <a:pt x="33" y="15"/>
                      </a:lnTo>
                      <a:lnTo>
                        <a:pt x="22" y="18"/>
                      </a:lnTo>
                      <a:lnTo>
                        <a:pt x="3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6"/>
                      </a:lnTo>
                      <a:lnTo>
                        <a:pt x="3" y="26"/>
                      </a:lnTo>
                      <a:lnTo>
                        <a:pt x="3" y="28"/>
                      </a:lnTo>
                      <a:lnTo>
                        <a:pt x="3" y="29"/>
                      </a:lnTo>
                      <a:lnTo>
                        <a:pt x="6" y="29"/>
                      </a:lnTo>
                      <a:lnTo>
                        <a:pt x="8" y="29"/>
                      </a:lnTo>
                      <a:lnTo>
                        <a:pt x="11" y="29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59" name="Freeform 196"/>
                <p:cNvSpPr>
                  <a:spLocks/>
                </p:cNvSpPr>
                <p:nvPr/>
              </p:nvSpPr>
              <p:spPr bwMode="auto">
                <a:xfrm>
                  <a:off x="2994" y="3277"/>
                  <a:ext cx="1063" cy="73"/>
                </a:xfrm>
                <a:custGeom>
                  <a:avLst/>
                  <a:gdLst>
                    <a:gd name="T0" fmla="*/ 17 w 1063"/>
                    <a:gd name="T1" fmla="*/ 36 h 73"/>
                    <a:gd name="T2" fmla="*/ 44 w 1063"/>
                    <a:gd name="T3" fmla="*/ 29 h 73"/>
                    <a:gd name="T4" fmla="*/ 78 w 1063"/>
                    <a:gd name="T5" fmla="*/ 25 h 73"/>
                    <a:gd name="T6" fmla="*/ 108 w 1063"/>
                    <a:gd name="T7" fmla="*/ 22 h 73"/>
                    <a:gd name="T8" fmla="*/ 144 w 1063"/>
                    <a:gd name="T9" fmla="*/ 19 h 73"/>
                    <a:gd name="T10" fmla="*/ 177 w 1063"/>
                    <a:gd name="T11" fmla="*/ 19 h 73"/>
                    <a:gd name="T12" fmla="*/ 222 w 1063"/>
                    <a:gd name="T13" fmla="*/ 19 h 73"/>
                    <a:gd name="T14" fmla="*/ 255 w 1063"/>
                    <a:gd name="T15" fmla="*/ 18 h 73"/>
                    <a:gd name="T16" fmla="*/ 291 w 1063"/>
                    <a:gd name="T17" fmla="*/ 17 h 73"/>
                    <a:gd name="T18" fmla="*/ 330 w 1063"/>
                    <a:gd name="T19" fmla="*/ 14 h 73"/>
                    <a:gd name="T20" fmla="*/ 366 w 1063"/>
                    <a:gd name="T21" fmla="*/ 10 h 73"/>
                    <a:gd name="T22" fmla="*/ 413 w 1063"/>
                    <a:gd name="T23" fmla="*/ 4 h 73"/>
                    <a:gd name="T24" fmla="*/ 460 w 1063"/>
                    <a:gd name="T25" fmla="*/ 1 h 73"/>
                    <a:gd name="T26" fmla="*/ 516 w 1063"/>
                    <a:gd name="T27" fmla="*/ 0 h 73"/>
                    <a:gd name="T28" fmla="*/ 571 w 1063"/>
                    <a:gd name="T29" fmla="*/ 1 h 73"/>
                    <a:gd name="T30" fmla="*/ 627 w 1063"/>
                    <a:gd name="T31" fmla="*/ 3 h 73"/>
                    <a:gd name="T32" fmla="*/ 682 w 1063"/>
                    <a:gd name="T33" fmla="*/ 8 h 73"/>
                    <a:gd name="T34" fmla="*/ 702 w 1063"/>
                    <a:gd name="T35" fmla="*/ 10 h 73"/>
                    <a:gd name="T36" fmla="*/ 721 w 1063"/>
                    <a:gd name="T37" fmla="*/ 12 h 73"/>
                    <a:gd name="T38" fmla="*/ 743 w 1063"/>
                    <a:gd name="T39" fmla="*/ 14 h 73"/>
                    <a:gd name="T40" fmla="*/ 763 w 1063"/>
                    <a:gd name="T41" fmla="*/ 15 h 73"/>
                    <a:gd name="T42" fmla="*/ 785 w 1063"/>
                    <a:gd name="T43" fmla="*/ 18 h 73"/>
                    <a:gd name="T44" fmla="*/ 804 w 1063"/>
                    <a:gd name="T45" fmla="*/ 19 h 73"/>
                    <a:gd name="T46" fmla="*/ 826 w 1063"/>
                    <a:gd name="T47" fmla="*/ 22 h 73"/>
                    <a:gd name="T48" fmla="*/ 846 w 1063"/>
                    <a:gd name="T49" fmla="*/ 24 h 73"/>
                    <a:gd name="T50" fmla="*/ 865 w 1063"/>
                    <a:gd name="T51" fmla="*/ 25 h 73"/>
                    <a:gd name="T52" fmla="*/ 885 w 1063"/>
                    <a:gd name="T53" fmla="*/ 26 h 73"/>
                    <a:gd name="T54" fmla="*/ 915 w 1063"/>
                    <a:gd name="T55" fmla="*/ 28 h 73"/>
                    <a:gd name="T56" fmla="*/ 959 w 1063"/>
                    <a:gd name="T57" fmla="*/ 30 h 73"/>
                    <a:gd name="T58" fmla="*/ 1007 w 1063"/>
                    <a:gd name="T59" fmla="*/ 37 h 73"/>
                    <a:gd name="T60" fmla="*/ 1062 w 1063"/>
                    <a:gd name="T61" fmla="*/ 50 h 73"/>
                    <a:gd name="T62" fmla="*/ 1037 w 1063"/>
                    <a:gd name="T63" fmla="*/ 51 h 73"/>
                    <a:gd name="T64" fmla="*/ 1007 w 1063"/>
                    <a:gd name="T65" fmla="*/ 53 h 73"/>
                    <a:gd name="T66" fmla="*/ 976 w 1063"/>
                    <a:gd name="T67" fmla="*/ 54 h 73"/>
                    <a:gd name="T68" fmla="*/ 946 w 1063"/>
                    <a:gd name="T69" fmla="*/ 57 h 73"/>
                    <a:gd name="T70" fmla="*/ 918 w 1063"/>
                    <a:gd name="T71" fmla="*/ 60 h 73"/>
                    <a:gd name="T72" fmla="*/ 879 w 1063"/>
                    <a:gd name="T73" fmla="*/ 64 h 73"/>
                    <a:gd name="T74" fmla="*/ 862 w 1063"/>
                    <a:gd name="T75" fmla="*/ 64 h 73"/>
                    <a:gd name="T76" fmla="*/ 835 w 1063"/>
                    <a:gd name="T77" fmla="*/ 65 h 73"/>
                    <a:gd name="T78" fmla="*/ 807 w 1063"/>
                    <a:gd name="T79" fmla="*/ 66 h 73"/>
                    <a:gd name="T80" fmla="*/ 779 w 1063"/>
                    <a:gd name="T81" fmla="*/ 68 h 73"/>
                    <a:gd name="T82" fmla="*/ 751 w 1063"/>
                    <a:gd name="T83" fmla="*/ 69 h 73"/>
                    <a:gd name="T84" fmla="*/ 721 w 1063"/>
                    <a:gd name="T85" fmla="*/ 71 h 73"/>
                    <a:gd name="T86" fmla="*/ 693 w 1063"/>
                    <a:gd name="T87" fmla="*/ 71 h 73"/>
                    <a:gd name="T88" fmla="*/ 663 w 1063"/>
                    <a:gd name="T89" fmla="*/ 72 h 73"/>
                    <a:gd name="T90" fmla="*/ 638 w 1063"/>
                    <a:gd name="T91" fmla="*/ 72 h 73"/>
                    <a:gd name="T92" fmla="*/ 610 w 1063"/>
                    <a:gd name="T93" fmla="*/ 72 h 73"/>
                    <a:gd name="T94" fmla="*/ 557 w 1063"/>
                    <a:gd name="T95" fmla="*/ 72 h 73"/>
                    <a:gd name="T96" fmla="*/ 505 w 1063"/>
                    <a:gd name="T97" fmla="*/ 72 h 73"/>
                    <a:gd name="T98" fmla="*/ 449 w 1063"/>
                    <a:gd name="T99" fmla="*/ 71 h 73"/>
                    <a:gd name="T100" fmla="*/ 394 w 1063"/>
                    <a:gd name="T101" fmla="*/ 68 h 73"/>
                    <a:gd name="T102" fmla="*/ 336 w 1063"/>
                    <a:gd name="T103" fmla="*/ 65 h 73"/>
                    <a:gd name="T104" fmla="*/ 277 w 1063"/>
                    <a:gd name="T105" fmla="*/ 62 h 73"/>
                    <a:gd name="T106" fmla="*/ 219 w 1063"/>
                    <a:gd name="T107" fmla="*/ 58 h 73"/>
                    <a:gd name="T108" fmla="*/ 164 w 1063"/>
                    <a:gd name="T109" fmla="*/ 55 h 73"/>
                    <a:gd name="T110" fmla="*/ 108 w 1063"/>
                    <a:gd name="T111" fmla="*/ 51 h 73"/>
                    <a:gd name="T112" fmla="*/ 55 w 1063"/>
                    <a:gd name="T113" fmla="*/ 46 h 73"/>
                    <a:gd name="T114" fmla="*/ 0 w 1063"/>
                    <a:gd name="T115" fmla="*/ 40 h 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73">
                      <a:moveTo>
                        <a:pt x="0" y="40"/>
                      </a:moveTo>
                      <a:lnTo>
                        <a:pt x="8" y="37"/>
                      </a:lnTo>
                      <a:lnTo>
                        <a:pt x="17" y="36"/>
                      </a:lnTo>
                      <a:lnTo>
                        <a:pt x="25" y="33"/>
                      </a:lnTo>
                      <a:lnTo>
                        <a:pt x="36" y="30"/>
                      </a:lnTo>
                      <a:lnTo>
                        <a:pt x="44" y="29"/>
                      </a:lnTo>
                      <a:lnTo>
                        <a:pt x="55" y="28"/>
                      </a:lnTo>
                      <a:lnTo>
                        <a:pt x="67" y="26"/>
                      </a:lnTo>
                      <a:lnTo>
                        <a:pt x="78" y="25"/>
                      </a:lnTo>
                      <a:lnTo>
                        <a:pt x="86" y="24"/>
                      </a:lnTo>
                      <a:lnTo>
                        <a:pt x="100" y="22"/>
                      </a:lnTo>
                      <a:lnTo>
                        <a:pt x="108" y="22"/>
                      </a:lnTo>
                      <a:lnTo>
                        <a:pt x="122" y="21"/>
                      </a:lnTo>
                      <a:lnTo>
                        <a:pt x="133" y="19"/>
                      </a:lnTo>
                      <a:lnTo>
                        <a:pt x="144" y="19"/>
                      </a:lnTo>
                      <a:lnTo>
                        <a:pt x="155" y="19"/>
                      </a:lnTo>
                      <a:lnTo>
                        <a:pt x="166" y="19"/>
                      </a:lnTo>
                      <a:lnTo>
                        <a:pt x="177" y="19"/>
                      </a:lnTo>
                      <a:lnTo>
                        <a:pt x="189" y="19"/>
                      </a:lnTo>
                      <a:lnTo>
                        <a:pt x="197" y="19"/>
                      </a:lnTo>
                      <a:lnTo>
                        <a:pt x="222" y="19"/>
                      </a:lnTo>
                      <a:lnTo>
                        <a:pt x="233" y="19"/>
                      </a:lnTo>
                      <a:lnTo>
                        <a:pt x="244" y="19"/>
                      </a:lnTo>
                      <a:lnTo>
                        <a:pt x="255" y="18"/>
                      </a:lnTo>
                      <a:lnTo>
                        <a:pt x="266" y="18"/>
                      </a:lnTo>
                      <a:lnTo>
                        <a:pt x="280" y="18"/>
                      </a:lnTo>
                      <a:lnTo>
                        <a:pt x="291" y="17"/>
                      </a:lnTo>
                      <a:lnTo>
                        <a:pt x="302" y="15"/>
                      </a:lnTo>
                      <a:lnTo>
                        <a:pt x="316" y="14"/>
                      </a:lnTo>
                      <a:lnTo>
                        <a:pt x="330" y="14"/>
                      </a:lnTo>
                      <a:lnTo>
                        <a:pt x="341" y="12"/>
                      </a:lnTo>
                      <a:lnTo>
                        <a:pt x="355" y="11"/>
                      </a:lnTo>
                      <a:lnTo>
                        <a:pt x="366" y="10"/>
                      </a:lnTo>
                      <a:lnTo>
                        <a:pt x="377" y="8"/>
                      </a:lnTo>
                      <a:lnTo>
                        <a:pt x="388" y="7"/>
                      </a:lnTo>
                      <a:lnTo>
                        <a:pt x="413" y="4"/>
                      </a:lnTo>
                      <a:lnTo>
                        <a:pt x="427" y="3"/>
                      </a:lnTo>
                      <a:lnTo>
                        <a:pt x="444" y="1"/>
                      </a:lnTo>
                      <a:lnTo>
                        <a:pt x="460" y="1"/>
                      </a:lnTo>
                      <a:lnTo>
                        <a:pt x="480" y="1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1"/>
                      </a:lnTo>
                      <a:lnTo>
                        <a:pt x="591" y="1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4"/>
                      </a:lnTo>
                      <a:lnTo>
                        <a:pt x="677" y="7"/>
                      </a:lnTo>
                      <a:lnTo>
                        <a:pt x="682" y="8"/>
                      </a:lnTo>
                      <a:lnTo>
                        <a:pt x="690" y="8"/>
                      </a:lnTo>
                      <a:lnTo>
                        <a:pt x="696" y="10"/>
                      </a:lnTo>
                      <a:lnTo>
                        <a:pt x="702" y="10"/>
                      </a:lnTo>
                      <a:lnTo>
                        <a:pt x="710" y="11"/>
                      </a:lnTo>
                      <a:lnTo>
                        <a:pt x="715" y="11"/>
                      </a:lnTo>
                      <a:lnTo>
                        <a:pt x="721" y="12"/>
                      </a:lnTo>
                      <a:lnTo>
                        <a:pt x="729" y="12"/>
                      </a:lnTo>
                      <a:lnTo>
                        <a:pt x="735" y="14"/>
                      </a:lnTo>
                      <a:lnTo>
                        <a:pt x="743" y="14"/>
                      </a:lnTo>
                      <a:lnTo>
                        <a:pt x="749" y="15"/>
                      </a:lnTo>
                      <a:lnTo>
                        <a:pt x="757" y="15"/>
                      </a:lnTo>
                      <a:lnTo>
                        <a:pt x="763" y="15"/>
                      </a:lnTo>
                      <a:lnTo>
                        <a:pt x="771" y="17"/>
                      </a:lnTo>
                      <a:lnTo>
                        <a:pt x="776" y="17"/>
                      </a:lnTo>
                      <a:lnTo>
                        <a:pt x="785" y="18"/>
                      </a:lnTo>
                      <a:lnTo>
                        <a:pt x="790" y="18"/>
                      </a:lnTo>
                      <a:lnTo>
                        <a:pt x="799" y="19"/>
                      </a:lnTo>
                      <a:lnTo>
                        <a:pt x="804" y="19"/>
                      </a:lnTo>
                      <a:lnTo>
                        <a:pt x="812" y="19"/>
                      </a:lnTo>
                      <a:lnTo>
                        <a:pt x="818" y="21"/>
                      </a:lnTo>
                      <a:lnTo>
                        <a:pt x="826" y="22"/>
                      </a:lnTo>
                      <a:lnTo>
                        <a:pt x="832" y="22"/>
                      </a:lnTo>
                      <a:lnTo>
                        <a:pt x="840" y="22"/>
                      </a:lnTo>
                      <a:lnTo>
                        <a:pt x="846" y="24"/>
                      </a:lnTo>
                      <a:lnTo>
                        <a:pt x="854" y="24"/>
                      </a:lnTo>
                      <a:lnTo>
                        <a:pt x="860" y="24"/>
                      </a:lnTo>
                      <a:lnTo>
                        <a:pt x="865" y="25"/>
                      </a:lnTo>
                      <a:lnTo>
                        <a:pt x="873" y="25"/>
                      </a:lnTo>
                      <a:lnTo>
                        <a:pt x="879" y="26"/>
                      </a:lnTo>
                      <a:lnTo>
                        <a:pt x="885" y="26"/>
                      </a:lnTo>
                      <a:lnTo>
                        <a:pt x="893" y="26"/>
                      </a:lnTo>
                      <a:lnTo>
                        <a:pt x="898" y="28"/>
                      </a:lnTo>
                      <a:lnTo>
                        <a:pt x="915" y="28"/>
                      </a:lnTo>
                      <a:lnTo>
                        <a:pt x="929" y="29"/>
                      </a:lnTo>
                      <a:lnTo>
                        <a:pt x="946" y="30"/>
                      </a:lnTo>
                      <a:lnTo>
                        <a:pt x="959" y="30"/>
                      </a:lnTo>
                      <a:lnTo>
                        <a:pt x="976" y="33"/>
                      </a:lnTo>
                      <a:lnTo>
                        <a:pt x="993" y="35"/>
                      </a:lnTo>
                      <a:lnTo>
                        <a:pt x="1007" y="37"/>
                      </a:lnTo>
                      <a:lnTo>
                        <a:pt x="1023" y="40"/>
                      </a:lnTo>
                      <a:lnTo>
                        <a:pt x="1037" y="43"/>
                      </a:lnTo>
                      <a:lnTo>
                        <a:pt x="1062" y="50"/>
                      </a:lnTo>
                      <a:lnTo>
                        <a:pt x="1054" y="50"/>
                      </a:lnTo>
                      <a:lnTo>
                        <a:pt x="1045" y="50"/>
                      </a:lnTo>
                      <a:lnTo>
                        <a:pt x="1037" y="51"/>
                      </a:lnTo>
                      <a:lnTo>
                        <a:pt x="1026" y="51"/>
                      </a:lnTo>
                      <a:lnTo>
                        <a:pt x="1015" y="51"/>
                      </a:lnTo>
                      <a:lnTo>
                        <a:pt x="1007" y="53"/>
                      </a:lnTo>
                      <a:lnTo>
                        <a:pt x="995" y="53"/>
                      </a:lnTo>
                      <a:lnTo>
                        <a:pt x="987" y="54"/>
                      </a:lnTo>
                      <a:lnTo>
                        <a:pt x="976" y="54"/>
                      </a:lnTo>
                      <a:lnTo>
                        <a:pt x="965" y="55"/>
                      </a:lnTo>
                      <a:lnTo>
                        <a:pt x="957" y="55"/>
                      </a:lnTo>
                      <a:lnTo>
                        <a:pt x="946" y="57"/>
                      </a:lnTo>
                      <a:lnTo>
                        <a:pt x="937" y="58"/>
                      </a:lnTo>
                      <a:lnTo>
                        <a:pt x="926" y="58"/>
                      </a:lnTo>
                      <a:lnTo>
                        <a:pt x="918" y="60"/>
                      </a:lnTo>
                      <a:lnTo>
                        <a:pt x="907" y="60"/>
                      </a:lnTo>
                      <a:lnTo>
                        <a:pt x="898" y="61"/>
                      </a:lnTo>
                      <a:lnTo>
                        <a:pt x="879" y="64"/>
                      </a:lnTo>
                      <a:lnTo>
                        <a:pt x="879" y="62"/>
                      </a:lnTo>
                      <a:lnTo>
                        <a:pt x="871" y="64"/>
                      </a:lnTo>
                      <a:lnTo>
                        <a:pt x="862" y="64"/>
                      </a:lnTo>
                      <a:lnTo>
                        <a:pt x="854" y="64"/>
                      </a:lnTo>
                      <a:lnTo>
                        <a:pt x="843" y="65"/>
                      </a:lnTo>
                      <a:lnTo>
                        <a:pt x="835" y="65"/>
                      </a:lnTo>
                      <a:lnTo>
                        <a:pt x="826" y="66"/>
                      </a:lnTo>
                      <a:lnTo>
                        <a:pt x="815" y="66"/>
                      </a:lnTo>
                      <a:lnTo>
                        <a:pt x="807" y="66"/>
                      </a:lnTo>
                      <a:lnTo>
                        <a:pt x="799" y="66"/>
                      </a:lnTo>
                      <a:lnTo>
                        <a:pt x="787" y="68"/>
                      </a:lnTo>
                      <a:lnTo>
                        <a:pt x="779" y="68"/>
                      </a:lnTo>
                      <a:lnTo>
                        <a:pt x="771" y="68"/>
                      </a:lnTo>
                      <a:lnTo>
                        <a:pt x="760" y="68"/>
                      </a:lnTo>
                      <a:lnTo>
                        <a:pt x="751" y="69"/>
                      </a:lnTo>
                      <a:lnTo>
                        <a:pt x="740" y="69"/>
                      </a:lnTo>
                      <a:lnTo>
                        <a:pt x="732" y="69"/>
                      </a:lnTo>
                      <a:lnTo>
                        <a:pt x="721" y="71"/>
                      </a:lnTo>
                      <a:lnTo>
                        <a:pt x="713" y="71"/>
                      </a:lnTo>
                      <a:lnTo>
                        <a:pt x="702" y="71"/>
                      </a:lnTo>
                      <a:lnTo>
                        <a:pt x="693" y="71"/>
                      </a:lnTo>
                      <a:lnTo>
                        <a:pt x="682" y="71"/>
                      </a:lnTo>
                      <a:lnTo>
                        <a:pt x="674" y="71"/>
                      </a:lnTo>
                      <a:lnTo>
                        <a:pt x="663" y="72"/>
                      </a:lnTo>
                      <a:lnTo>
                        <a:pt x="654" y="72"/>
                      </a:lnTo>
                      <a:lnTo>
                        <a:pt x="646" y="72"/>
                      </a:lnTo>
                      <a:lnTo>
                        <a:pt x="638" y="72"/>
                      </a:lnTo>
                      <a:lnTo>
                        <a:pt x="627" y="72"/>
                      </a:lnTo>
                      <a:lnTo>
                        <a:pt x="618" y="72"/>
                      </a:lnTo>
                      <a:lnTo>
                        <a:pt x="610" y="72"/>
                      </a:lnTo>
                      <a:lnTo>
                        <a:pt x="591" y="72"/>
                      </a:lnTo>
                      <a:lnTo>
                        <a:pt x="574" y="72"/>
                      </a:lnTo>
                      <a:lnTo>
                        <a:pt x="557" y="72"/>
                      </a:lnTo>
                      <a:lnTo>
                        <a:pt x="541" y="72"/>
                      </a:lnTo>
                      <a:lnTo>
                        <a:pt x="524" y="72"/>
                      </a:lnTo>
                      <a:lnTo>
                        <a:pt x="505" y="72"/>
                      </a:lnTo>
                      <a:lnTo>
                        <a:pt x="488" y="71"/>
                      </a:lnTo>
                      <a:lnTo>
                        <a:pt x="469" y="71"/>
                      </a:lnTo>
                      <a:lnTo>
                        <a:pt x="449" y="71"/>
                      </a:lnTo>
                      <a:lnTo>
                        <a:pt x="433" y="69"/>
                      </a:lnTo>
                      <a:lnTo>
                        <a:pt x="413" y="68"/>
                      </a:lnTo>
                      <a:lnTo>
                        <a:pt x="394" y="68"/>
                      </a:lnTo>
                      <a:lnTo>
                        <a:pt x="374" y="68"/>
                      </a:lnTo>
                      <a:lnTo>
                        <a:pt x="355" y="66"/>
                      </a:lnTo>
                      <a:lnTo>
                        <a:pt x="336" y="65"/>
                      </a:lnTo>
                      <a:lnTo>
                        <a:pt x="316" y="64"/>
                      </a:lnTo>
                      <a:lnTo>
                        <a:pt x="297" y="64"/>
                      </a:lnTo>
                      <a:lnTo>
                        <a:pt x="277" y="62"/>
                      </a:lnTo>
                      <a:lnTo>
                        <a:pt x="258" y="61"/>
                      </a:lnTo>
                      <a:lnTo>
                        <a:pt x="238" y="60"/>
                      </a:lnTo>
                      <a:lnTo>
                        <a:pt x="219" y="58"/>
                      </a:lnTo>
                      <a:lnTo>
                        <a:pt x="202" y="58"/>
                      </a:lnTo>
                      <a:lnTo>
                        <a:pt x="183" y="55"/>
                      </a:lnTo>
                      <a:lnTo>
                        <a:pt x="164" y="55"/>
                      </a:lnTo>
                      <a:lnTo>
                        <a:pt x="144" y="54"/>
                      </a:lnTo>
                      <a:lnTo>
                        <a:pt x="125" y="51"/>
                      </a:lnTo>
                      <a:lnTo>
                        <a:pt x="108" y="51"/>
                      </a:lnTo>
                      <a:lnTo>
                        <a:pt x="92" y="50"/>
                      </a:lnTo>
                      <a:lnTo>
                        <a:pt x="72" y="47"/>
                      </a:lnTo>
                      <a:lnTo>
                        <a:pt x="55" y="46"/>
                      </a:lnTo>
                      <a:lnTo>
                        <a:pt x="39" y="44"/>
                      </a:lnTo>
                      <a:lnTo>
                        <a:pt x="0" y="42"/>
                      </a:lnTo>
                      <a:lnTo>
                        <a:pt x="0" y="40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0" name="Freeform 197"/>
                <p:cNvSpPr>
                  <a:spLocks/>
                </p:cNvSpPr>
                <p:nvPr/>
              </p:nvSpPr>
              <p:spPr bwMode="auto">
                <a:xfrm>
                  <a:off x="2847" y="3386"/>
                  <a:ext cx="987" cy="79"/>
                </a:xfrm>
                <a:custGeom>
                  <a:avLst/>
                  <a:gdLst>
                    <a:gd name="T0" fmla="*/ 78 w 987"/>
                    <a:gd name="T1" fmla="*/ 25 h 79"/>
                    <a:gd name="T2" fmla="*/ 114 w 987"/>
                    <a:gd name="T3" fmla="*/ 33 h 79"/>
                    <a:gd name="T4" fmla="*/ 150 w 987"/>
                    <a:gd name="T5" fmla="*/ 40 h 79"/>
                    <a:gd name="T6" fmla="*/ 189 w 987"/>
                    <a:gd name="T7" fmla="*/ 47 h 79"/>
                    <a:gd name="T8" fmla="*/ 231 w 987"/>
                    <a:gd name="T9" fmla="*/ 53 h 79"/>
                    <a:gd name="T10" fmla="*/ 272 w 987"/>
                    <a:gd name="T11" fmla="*/ 57 h 79"/>
                    <a:gd name="T12" fmla="*/ 317 w 987"/>
                    <a:gd name="T13" fmla="*/ 63 h 79"/>
                    <a:gd name="T14" fmla="*/ 358 w 987"/>
                    <a:gd name="T15" fmla="*/ 67 h 79"/>
                    <a:gd name="T16" fmla="*/ 406 w 987"/>
                    <a:gd name="T17" fmla="*/ 70 h 79"/>
                    <a:gd name="T18" fmla="*/ 450 w 987"/>
                    <a:gd name="T19" fmla="*/ 73 h 79"/>
                    <a:gd name="T20" fmla="*/ 497 w 987"/>
                    <a:gd name="T21" fmla="*/ 75 h 79"/>
                    <a:gd name="T22" fmla="*/ 542 w 987"/>
                    <a:gd name="T23" fmla="*/ 77 h 79"/>
                    <a:gd name="T24" fmla="*/ 589 w 987"/>
                    <a:gd name="T25" fmla="*/ 77 h 79"/>
                    <a:gd name="T26" fmla="*/ 636 w 987"/>
                    <a:gd name="T27" fmla="*/ 78 h 79"/>
                    <a:gd name="T28" fmla="*/ 680 w 987"/>
                    <a:gd name="T29" fmla="*/ 78 h 79"/>
                    <a:gd name="T30" fmla="*/ 725 w 987"/>
                    <a:gd name="T31" fmla="*/ 77 h 79"/>
                    <a:gd name="T32" fmla="*/ 769 w 987"/>
                    <a:gd name="T33" fmla="*/ 75 h 79"/>
                    <a:gd name="T34" fmla="*/ 814 w 987"/>
                    <a:gd name="T35" fmla="*/ 74 h 79"/>
                    <a:gd name="T36" fmla="*/ 858 w 987"/>
                    <a:gd name="T37" fmla="*/ 71 h 79"/>
                    <a:gd name="T38" fmla="*/ 900 w 987"/>
                    <a:gd name="T39" fmla="*/ 68 h 79"/>
                    <a:gd name="T40" fmla="*/ 986 w 987"/>
                    <a:gd name="T41" fmla="*/ 60 h 79"/>
                    <a:gd name="T42" fmla="*/ 964 w 987"/>
                    <a:gd name="T43" fmla="*/ 57 h 79"/>
                    <a:gd name="T44" fmla="*/ 917 w 987"/>
                    <a:gd name="T45" fmla="*/ 51 h 79"/>
                    <a:gd name="T46" fmla="*/ 867 w 987"/>
                    <a:gd name="T47" fmla="*/ 44 h 79"/>
                    <a:gd name="T48" fmla="*/ 817 w 987"/>
                    <a:gd name="T49" fmla="*/ 37 h 79"/>
                    <a:gd name="T50" fmla="*/ 764 w 987"/>
                    <a:gd name="T51" fmla="*/ 30 h 79"/>
                    <a:gd name="T52" fmla="*/ 708 w 987"/>
                    <a:gd name="T53" fmla="*/ 25 h 79"/>
                    <a:gd name="T54" fmla="*/ 655 w 987"/>
                    <a:gd name="T55" fmla="*/ 19 h 79"/>
                    <a:gd name="T56" fmla="*/ 600 w 987"/>
                    <a:gd name="T57" fmla="*/ 15 h 79"/>
                    <a:gd name="T58" fmla="*/ 547 w 987"/>
                    <a:gd name="T59" fmla="*/ 11 h 79"/>
                    <a:gd name="T60" fmla="*/ 492 w 987"/>
                    <a:gd name="T61" fmla="*/ 8 h 79"/>
                    <a:gd name="T62" fmla="*/ 439 w 987"/>
                    <a:gd name="T63" fmla="*/ 5 h 79"/>
                    <a:gd name="T64" fmla="*/ 386 w 987"/>
                    <a:gd name="T65" fmla="*/ 3 h 79"/>
                    <a:gd name="T66" fmla="*/ 336 w 987"/>
                    <a:gd name="T67" fmla="*/ 1 h 79"/>
                    <a:gd name="T68" fmla="*/ 286 w 987"/>
                    <a:gd name="T69" fmla="*/ 0 h 79"/>
                    <a:gd name="T70" fmla="*/ 269 w 987"/>
                    <a:gd name="T71" fmla="*/ 1 h 79"/>
                    <a:gd name="T72" fmla="*/ 253 w 987"/>
                    <a:gd name="T73" fmla="*/ 3 h 79"/>
                    <a:gd name="T74" fmla="*/ 236 w 987"/>
                    <a:gd name="T75" fmla="*/ 4 h 79"/>
                    <a:gd name="T76" fmla="*/ 217 w 987"/>
                    <a:gd name="T77" fmla="*/ 4 h 79"/>
                    <a:gd name="T78" fmla="*/ 197 w 987"/>
                    <a:gd name="T79" fmla="*/ 5 h 79"/>
                    <a:gd name="T80" fmla="*/ 178 w 987"/>
                    <a:gd name="T81" fmla="*/ 5 h 79"/>
                    <a:gd name="T82" fmla="*/ 158 w 987"/>
                    <a:gd name="T83" fmla="*/ 7 h 79"/>
                    <a:gd name="T84" fmla="*/ 139 w 987"/>
                    <a:gd name="T85" fmla="*/ 7 h 79"/>
                    <a:gd name="T86" fmla="*/ 122 w 987"/>
                    <a:gd name="T87" fmla="*/ 8 h 79"/>
                    <a:gd name="T88" fmla="*/ 103 w 987"/>
                    <a:gd name="T89" fmla="*/ 8 h 79"/>
                    <a:gd name="T90" fmla="*/ 83 w 987"/>
                    <a:gd name="T91" fmla="*/ 8 h 79"/>
                    <a:gd name="T92" fmla="*/ 64 w 987"/>
                    <a:gd name="T93" fmla="*/ 10 h 79"/>
                    <a:gd name="T94" fmla="*/ 47 w 987"/>
                    <a:gd name="T95" fmla="*/ 10 h 79"/>
                    <a:gd name="T96" fmla="*/ 28 w 987"/>
                    <a:gd name="T97" fmla="*/ 10 h 79"/>
                    <a:gd name="T98" fmla="*/ 0 w 987"/>
                    <a:gd name="T99" fmla="*/ 10 h 79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79">
                      <a:moveTo>
                        <a:pt x="61" y="21"/>
                      </a:moveTo>
                      <a:lnTo>
                        <a:pt x="78" y="25"/>
                      </a:lnTo>
                      <a:lnTo>
                        <a:pt x="94" y="29"/>
                      </a:lnTo>
                      <a:lnTo>
                        <a:pt x="114" y="33"/>
                      </a:lnTo>
                      <a:lnTo>
                        <a:pt x="131" y="37"/>
                      </a:lnTo>
                      <a:lnTo>
                        <a:pt x="150" y="40"/>
                      </a:lnTo>
                      <a:lnTo>
                        <a:pt x="169" y="42"/>
                      </a:lnTo>
                      <a:lnTo>
                        <a:pt x="189" y="47"/>
                      </a:lnTo>
                      <a:lnTo>
                        <a:pt x="208" y="49"/>
                      </a:lnTo>
                      <a:lnTo>
                        <a:pt x="231" y="53"/>
                      </a:lnTo>
                      <a:lnTo>
                        <a:pt x="250" y="55"/>
                      </a:lnTo>
                      <a:lnTo>
                        <a:pt x="272" y="57"/>
                      </a:lnTo>
                      <a:lnTo>
                        <a:pt x="294" y="60"/>
                      </a:lnTo>
                      <a:lnTo>
                        <a:pt x="317" y="63"/>
                      </a:lnTo>
                      <a:lnTo>
                        <a:pt x="339" y="64"/>
                      </a:lnTo>
                      <a:lnTo>
                        <a:pt x="358" y="67"/>
                      </a:lnTo>
                      <a:lnTo>
                        <a:pt x="381" y="68"/>
                      </a:lnTo>
                      <a:lnTo>
                        <a:pt x="406" y="70"/>
                      </a:lnTo>
                      <a:lnTo>
                        <a:pt x="428" y="71"/>
                      </a:lnTo>
                      <a:lnTo>
                        <a:pt x="450" y="73"/>
                      </a:lnTo>
                      <a:lnTo>
                        <a:pt x="472" y="74"/>
                      </a:lnTo>
                      <a:lnTo>
                        <a:pt x="497" y="75"/>
                      </a:lnTo>
                      <a:lnTo>
                        <a:pt x="519" y="75"/>
                      </a:lnTo>
                      <a:lnTo>
                        <a:pt x="542" y="77"/>
                      </a:lnTo>
                      <a:lnTo>
                        <a:pt x="567" y="77"/>
                      </a:lnTo>
                      <a:lnTo>
                        <a:pt x="589" y="77"/>
                      </a:lnTo>
                      <a:lnTo>
                        <a:pt x="611" y="78"/>
                      </a:lnTo>
                      <a:lnTo>
                        <a:pt x="636" y="78"/>
                      </a:lnTo>
                      <a:lnTo>
                        <a:pt x="658" y="78"/>
                      </a:lnTo>
                      <a:lnTo>
                        <a:pt x="680" y="78"/>
                      </a:lnTo>
                      <a:lnTo>
                        <a:pt x="703" y="77"/>
                      </a:lnTo>
                      <a:lnTo>
                        <a:pt x="725" y="77"/>
                      </a:lnTo>
                      <a:lnTo>
                        <a:pt x="747" y="77"/>
                      </a:lnTo>
                      <a:lnTo>
                        <a:pt x="769" y="75"/>
                      </a:lnTo>
                      <a:lnTo>
                        <a:pt x="792" y="74"/>
                      </a:lnTo>
                      <a:lnTo>
                        <a:pt x="814" y="74"/>
                      </a:lnTo>
                      <a:lnTo>
                        <a:pt x="836" y="73"/>
                      </a:lnTo>
                      <a:lnTo>
                        <a:pt x="858" y="71"/>
                      </a:lnTo>
                      <a:lnTo>
                        <a:pt x="878" y="70"/>
                      </a:lnTo>
                      <a:lnTo>
                        <a:pt x="900" y="68"/>
                      </a:lnTo>
                      <a:lnTo>
                        <a:pt x="919" y="67"/>
                      </a:lnTo>
                      <a:lnTo>
                        <a:pt x="986" y="60"/>
                      </a:lnTo>
                      <a:lnTo>
                        <a:pt x="986" y="62"/>
                      </a:lnTo>
                      <a:lnTo>
                        <a:pt x="964" y="57"/>
                      </a:lnTo>
                      <a:lnTo>
                        <a:pt x="942" y="53"/>
                      </a:lnTo>
                      <a:lnTo>
                        <a:pt x="917" y="51"/>
                      </a:lnTo>
                      <a:lnTo>
                        <a:pt x="892" y="47"/>
                      </a:lnTo>
                      <a:lnTo>
                        <a:pt x="867" y="44"/>
                      </a:lnTo>
                      <a:lnTo>
                        <a:pt x="842" y="40"/>
                      </a:lnTo>
                      <a:lnTo>
                        <a:pt x="817" y="37"/>
                      </a:lnTo>
                      <a:lnTo>
                        <a:pt x="792" y="33"/>
                      </a:lnTo>
                      <a:lnTo>
                        <a:pt x="764" y="30"/>
                      </a:lnTo>
                      <a:lnTo>
                        <a:pt x="736" y="27"/>
                      </a:lnTo>
                      <a:lnTo>
                        <a:pt x="708" y="25"/>
                      </a:lnTo>
                      <a:lnTo>
                        <a:pt x="683" y="22"/>
                      </a:lnTo>
                      <a:lnTo>
                        <a:pt x="655" y="19"/>
                      </a:lnTo>
                      <a:lnTo>
                        <a:pt x="628" y="18"/>
                      </a:lnTo>
                      <a:lnTo>
                        <a:pt x="600" y="15"/>
                      </a:lnTo>
                      <a:lnTo>
                        <a:pt x="572" y="12"/>
                      </a:lnTo>
                      <a:lnTo>
                        <a:pt x="547" y="11"/>
                      </a:lnTo>
                      <a:lnTo>
                        <a:pt x="519" y="10"/>
                      </a:lnTo>
                      <a:lnTo>
                        <a:pt x="492" y="8"/>
                      </a:lnTo>
                      <a:lnTo>
                        <a:pt x="464" y="5"/>
                      </a:lnTo>
                      <a:lnTo>
                        <a:pt x="439" y="5"/>
                      </a:lnTo>
                      <a:lnTo>
                        <a:pt x="411" y="4"/>
                      </a:lnTo>
                      <a:lnTo>
                        <a:pt x="386" y="3"/>
                      </a:lnTo>
                      <a:lnTo>
                        <a:pt x="361" y="1"/>
                      </a:lnTo>
                      <a:lnTo>
                        <a:pt x="336" y="1"/>
                      </a:lnTo>
                      <a:lnTo>
                        <a:pt x="286" y="1"/>
                      </a:lnTo>
                      <a:lnTo>
                        <a:pt x="286" y="0"/>
                      </a:lnTo>
                      <a:lnTo>
                        <a:pt x="278" y="1"/>
                      </a:lnTo>
                      <a:lnTo>
                        <a:pt x="269" y="1"/>
                      </a:lnTo>
                      <a:lnTo>
                        <a:pt x="261" y="1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4"/>
                      </a:lnTo>
                      <a:lnTo>
                        <a:pt x="225" y="4"/>
                      </a:lnTo>
                      <a:lnTo>
                        <a:pt x="217" y="4"/>
                      </a:lnTo>
                      <a:lnTo>
                        <a:pt x="208" y="4"/>
                      </a:lnTo>
                      <a:lnTo>
                        <a:pt x="197" y="5"/>
                      </a:lnTo>
                      <a:lnTo>
                        <a:pt x="189" y="5"/>
                      </a:lnTo>
                      <a:lnTo>
                        <a:pt x="178" y="5"/>
                      </a:lnTo>
                      <a:lnTo>
                        <a:pt x="169" y="5"/>
                      </a:lnTo>
                      <a:lnTo>
                        <a:pt x="158" y="7"/>
                      </a:lnTo>
                      <a:lnTo>
                        <a:pt x="150" y="7"/>
                      </a:lnTo>
                      <a:lnTo>
                        <a:pt x="139" y="7"/>
                      </a:lnTo>
                      <a:lnTo>
                        <a:pt x="131" y="8"/>
                      </a:lnTo>
                      <a:lnTo>
                        <a:pt x="122" y="8"/>
                      </a:lnTo>
                      <a:lnTo>
                        <a:pt x="111" y="8"/>
                      </a:lnTo>
                      <a:lnTo>
                        <a:pt x="103" y="8"/>
                      </a:lnTo>
                      <a:lnTo>
                        <a:pt x="94" y="8"/>
                      </a:lnTo>
                      <a:lnTo>
                        <a:pt x="83" y="8"/>
                      </a:lnTo>
                      <a:lnTo>
                        <a:pt x="75" y="10"/>
                      </a:lnTo>
                      <a:lnTo>
                        <a:pt x="64" y="10"/>
                      </a:lnTo>
                      <a:lnTo>
                        <a:pt x="56" y="10"/>
                      </a:lnTo>
                      <a:lnTo>
                        <a:pt x="47" y="10"/>
                      </a:lnTo>
                      <a:lnTo>
                        <a:pt x="39" y="10"/>
                      </a:lnTo>
                      <a:lnTo>
                        <a:pt x="28" y="10"/>
                      </a:lnTo>
                      <a:lnTo>
                        <a:pt x="19" y="10"/>
                      </a:lnTo>
                      <a:lnTo>
                        <a:pt x="0" y="10"/>
                      </a:lnTo>
                      <a:lnTo>
                        <a:pt x="61" y="2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1" name="Freeform 198"/>
                <p:cNvSpPr>
                  <a:spLocks/>
                </p:cNvSpPr>
                <p:nvPr/>
              </p:nvSpPr>
              <p:spPr bwMode="auto">
                <a:xfrm>
                  <a:off x="3191" y="3309"/>
                  <a:ext cx="450" cy="43"/>
                </a:xfrm>
                <a:custGeom>
                  <a:avLst/>
                  <a:gdLst>
                    <a:gd name="T0" fmla="*/ 16 w 450"/>
                    <a:gd name="T1" fmla="*/ 11 h 43"/>
                    <a:gd name="T2" fmla="*/ 40 w 450"/>
                    <a:gd name="T3" fmla="*/ 10 h 43"/>
                    <a:gd name="T4" fmla="*/ 66 w 450"/>
                    <a:gd name="T5" fmla="*/ 11 h 43"/>
                    <a:gd name="T6" fmla="*/ 91 w 450"/>
                    <a:gd name="T7" fmla="*/ 12 h 43"/>
                    <a:gd name="T8" fmla="*/ 115 w 450"/>
                    <a:gd name="T9" fmla="*/ 14 h 43"/>
                    <a:gd name="T10" fmla="*/ 141 w 450"/>
                    <a:gd name="T11" fmla="*/ 18 h 43"/>
                    <a:gd name="T12" fmla="*/ 155 w 450"/>
                    <a:gd name="T13" fmla="*/ 21 h 43"/>
                    <a:gd name="T14" fmla="*/ 172 w 450"/>
                    <a:gd name="T15" fmla="*/ 23 h 43"/>
                    <a:gd name="T16" fmla="*/ 189 w 450"/>
                    <a:gd name="T17" fmla="*/ 26 h 43"/>
                    <a:gd name="T18" fmla="*/ 204 w 450"/>
                    <a:gd name="T19" fmla="*/ 28 h 43"/>
                    <a:gd name="T20" fmla="*/ 220 w 450"/>
                    <a:gd name="T21" fmla="*/ 29 h 43"/>
                    <a:gd name="T22" fmla="*/ 239 w 450"/>
                    <a:gd name="T23" fmla="*/ 31 h 43"/>
                    <a:gd name="T24" fmla="*/ 254 w 450"/>
                    <a:gd name="T25" fmla="*/ 32 h 43"/>
                    <a:gd name="T26" fmla="*/ 267 w 450"/>
                    <a:gd name="T27" fmla="*/ 34 h 43"/>
                    <a:gd name="T28" fmla="*/ 281 w 450"/>
                    <a:gd name="T29" fmla="*/ 37 h 43"/>
                    <a:gd name="T30" fmla="*/ 298 w 450"/>
                    <a:gd name="T31" fmla="*/ 41 h 43"/>
                    <a:gd name="T32" fmla="*/ 320 w 450"/>
                    <a:gd name="T33" fmla="*/ 42 h 43"/>
                    <a:gd name="T34" fmla="*/ 344 w 450"/>
                    <a:gd name="T35" fmla="*/ 42 h 43"/>
                    <a:gd name="T36" fmla="*/ 369 w 450"/>
                    <a:gd name="T37" fmla="*/ 41 h 43"/>
                    <a:gd name="T38" fmla="*/ 392 w 450"/>
                    <a:gd name="T39" fmla="*/ 39 h 43"/>
                    <a:gd name="T40" fmla="*/ 414 w 450"/>
                    <a:gd name="T41" fmla="*/ 35 h 43"/>
                    <a:gd name="T42" fmla="*/ 427 w 450"/>
                    <a:gd name="T43" fmla="*/ 32 h 43"/>
                    <a:gd name="T44" fmla="*/ 446 w 450"/>
                    <a:gd name="T45" fmla="*/ 31 h 43"/>
                    <a:gd name="T46" fmla="*/ 449 w 450"/>
                    <a:gd name="T47" fmla="*/ 30 h 43"/>
                    <a:gd name="T48" fmla="*/ 448 w 450"/>
                    <a:gd name="T49" fmla="*/ 28 h 43"/>
                    <a:gd name="T50" fmla="*/ 440 w 450"/>
                    <a:gd name="T51" fmla="*/ 25 h 43"/>
                    <a:gd name="T52" fmla="*/ 417 w 450"/>
                    <a:gd name="T53" fmla="*/ 18 h 43"/>
                    <a:gd name="T54" fmla="*/ 392 w 450"/>
                    <a:gd name="T55" fmla="*/ 13 h 43"/>
                    <a:gd name="T56" fmla="*/ 366 w 450"/>
                    <a:gd name="T57" fmla="*/ 8 h 43"/>
                    <a:gd name="T58" fmla="*/ 342 w 450"/>
                    <a:gd name="T59" fmla="*/ 5 h 43"/>
                    <a:gd name="T60" fmla="*/ 320 w 450"/>
                    <a:gd name="T61" fmla="*/ 3 h 43"/>
                    <a:gd name="T62" fmla="*/ 303 w 450"/>
                    <a:gd name="T63" fmla="*/ 2 h 43"/>
                    <a:gd name="T64" fmla="*/ 285 w 450"/>
                    <a:gd name="T65" fmla="*/ 1 h 43"/>
                    <a:gd name="T66" fmla="*/ 265 w 450"/>
                    <a:gd name="T67" fmla="*/ 0 h 43"/>
                    <a:gd name="T68" fmla="*/ 247 w 450"/>
                    <a:gd name="T69" fmla="*/ 0 h 43"/>
                    <a:gd name="T70" fmla="*/ 229 w 450"/>
                    <a:gd name="T71" fmla="*/ 0 h 43"/>
                    <a:gd name="T72" fmla="*/ 206 w 450"/>
                    <a:gd name="T73" fmla="*/ 1 h 43"/>
                    <a:gd name="T74" fmla="*/ 194 w 450"/>
                    <a:gd name="T75" fmla="*/ 2 h 43"/>
                    <a:gd name="T76" fmla="*/ 181 w 450"/>
                    <a:gd name="T77" fmla="*/ 4 h 43"/>
                    <a:gd name="T78" fmla="*/ 168 w 450"/>
                    <a:gd name="T79" fmla="*/ 5 h 43"/>
                    <a:gd name="T80" fmla="*/ 154 w 450"/>
                    <a:gd name="T81" fmla="*/ 6 h 43"/>
                    <a:gd name="T82" fmla="*/ 141 w 450"/>
                    <a:gd name="T83" fmla="*/ 6 h 43"/>
                    <a:gd name="T84" fmla="*/ 122 w 450"/>
                    <a:gd name="T85" fmla="*/ 5 h 43"/>
                    <a:gd name="T86" fmla="*/ 101 w 450"/>
                    <a:gd name="T87" fmla="*/ 3 h 43"/>
                    <a:gd name="T88" fmla="*/ 78 w 450"/>
                    <a:gd name="T89" fmla="*/ 1 h 43"/>
                    <a:gd name="T90" fmla="*/ 54 w 450"/>
                    <a:gd name="T91" fmla="*/ 0 h 43"/>
                    <a:gd name="T92" fmla="*/ 32 w 450"/>
                    <a:gd name="T93" fmla="*/ 0 h 43"/>
                    <a:gd name="T94" fmla="*/ 3 w 450"/>
                    <a:gd name="T95" fmla="*/ 1 h 43"/>
                    <a:gd name="T96" fmla="*/ 5 w 450"/>
                    <a:gd name="T97" fmla="*/ 3 h 43"/>
                    <a:gd name="T98" fmla="*/ 5 w 450"/>
                    <a:gd name="T99" fmla="*/ 6 h 43"/>
                    <a:gd name="T100" fmla="*/ 4 w 450"/>
                    <a:gd name="T101" fmla="*/ 9 h 43"/>
                    <a:gd name="T102" fmla="*/ 3 w 450"/>
                    <a:gd name="T103" fmla="*/ 11 h 4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450" h="43">
                      <a:moveTo>
                        <a:pt x="0" y="12"/>
                      </a:moveTo>
                      <a:lnTo>
                        <a:pt x="8" y="11"/>
                      </a:lnTo>
                      <a:lnTo>
                        <a:pt x="16" y="11"/>
                      </a:lnTo>
                      <a:lnTo>
                        <a:pt x="23" y="11"/>
                      </a:lnTo>
                      <a:lnTo>
                        <a:pt x="31" y="10"/>
                      </a:lnTo>
                      <a:lnTo>
                        <a:pt x="40" y="10"/>
                      </a:lnTo>
                      <a:lnTo>
                        <a:pt x="48" y="10"/>
                      </a:lnTo>
                      <a:lnTo>
                        <a:pt x="57" y="10"/>
                      </a:lnTo>
                      <a:lnTo>
                        <a:pt x="66" y="11"/>
                      </a:lnTo>
                      <a:lnTo>
                        <a:pt x="74" y="11"/>
                      </a:lnTo>
                      <a:lnTo>
                        <a:pt x="83" y="11"/>
                      </a:lnTo>
                      <a:lnTo>
                        <a:pt x="91" y="12"/>
                      </a:lnTo>
                      <a:lnTo>
                        <a:pt x="100" y="12"/>
                      </a:lnTo>
                      <a:lnTo>
                        <a:pt x="107" y="13"/>
                      </a:lnTo>
                      <a:lnTo>
                        <a:pt x="115" y="14"/>
                      </a:lnTo>
                      <a:lnTo>
                        <a:pt x="131" y="17"/>
                      </a:lnTo>
                      <a:lnTo>
                        <a:pt x="136" y="18"/>
                      </a:lnTo>
                      <a:lnTo>
                        <a:pt x="141" y="18"/>
                      </a:lnTo>
                      <a:lnTo>
                        <a:pt x="146" y="20"/>
                      </a:lnTo>
                      <a:lnTo>
                        <a:pt x="150" y="20"/>
                      </a:lnTo>
                      <a:lnTo>
                        <a:pt x="155" y="21"/>
                      </a:lnTo>
                      <a:lnTo>
                        <a:pt x="162" y="21"/>
                      </a:lnTo>
                      <a:lnTo>
                        <a:pt x="167" y="22"/>
                      </a:lnTo>
                      <a:lnTo>
                        <a:pt x="172" y="23"/>
                      </a:lnTo>
                      <a:lnTo>
                        <a:pt x="177" y="24"/>
                      </a:lnTo>
                      <a:lnTo>
                        <a:pt x="182" y="25"/>
                      </a:lnTo>
                      <a:lnTo>
                        <a:pt x="189" y="26"/>
                      </a:lnTo>
                      <a:lnTo>
                        <a:pt x="194" y="26"/>
                      </a:lnTo>
                      <a:lnTo>
                        <a:pt x="199" y="27"/>
                      </a:lnTo>
                      <a:lnTo>
                        <a:pt x="204" y="28"/>
                      </a:lnTo>
                      <a:lnTo>
                        <a:pt x="210" y="28"/>
                      </a:lnTo>
                      <a:lnTo>
                        <a:pt x="215" y="29"/>
                      </a:lnTo>
                      <a:lnTo>
                        <a:pt x="220" y="29"/>
                      </a:lnTo>
                      <a:lnTo>
                        <a:pt x="232" y="30"/>
                      </a:lnTo>
                      <a:lnTo>
                        <a:pt x="235" y="30"/>
                      </a:lnTo>
                      <a:lnTo>
                        <a:pt x="239" y="31"/>
                      </a:lnTo>
                      <a:lnTo>
                        <a:pt x="245" y="31"/>
                      </a:lnTo>
                      <a:lnTo>
                        <a:pt x="248" y="32"/>
                      </a:lnTo>
                      <a:lnTo>
                        <a:pt x="254" y="32"/>
                      </a:lnTo>
                      <a:lnTo>
                        <a:pt x="257" y="33"/>
                      </a:lnTo>
                      <a:lnTo>
                        <a:pt x="263" y="34"/>
                      </a:lnTo>
                      <a:lnTo>
                        <a:pt x="267" y="34"/>
                      </a:lnTo>
                      <a:lnTo>
                        <a:pt x="272" y="35"/>
                      </a:lnTo>
                      <a:lnTo>
                        <a:pt x="276" y="36"/>
                      </a:lnTo>
                      <a:lnTo>
                        <a:pt x="281" y="37"/>
                      </a:lnTo>
                      <a:lnTo>
                        <a:pt x="285" y="38"/>
                      </a:lnTo>
                      <a:lnTo>
                        <a:pt x="289" y="39"/>
                      </a:lnTo>
                      <a:lnTo>
                        <a:pt x="298" y="41"/>
                      </a:lnTo>
                      <a:lnTo>
                        <a:pt x="304" y="41"/>
                      </a:lnTo>
                      <a:lnTo>
                        <a:pt x="312" y="41"/>
                      </a:lnTo>
                      <a:lnTo>
                        <a:pt x="320" y="42"/>
                      </a:lnTo>
                      <a:lnTo>
                        <a:pt x="327" y="42"/>
                      </a:lnTo>
                      <a:lnTo>
                        <a:pt x="335" y="42"/>
                      </a:lnTo>
                      <a:lnTo>
                        <a:pt x="344" y="42"/>
                      </a:lnTo>
                      <a:lnTo>
                        <a:pt x="352" y="42"/>
                      </a:lnTo>
                      <a:lnTo>
                        <a:pt x="360" y="41"/>
                      </a:lnTo>
                      <a:lnTo>
                        <a:pt x="369" y="41"/>
                      </a:lnTo>
                      <a:lnTo>
                        <a:pt x="377" y="40"/>
                      </a:lnTo>
                      <a:lnTo>
                        <a:pt x="384" y="40"/>
                      </a:lnTo>
                      <a:lnTo>
                        <a:pt x="392" y="39"/>
                      </a:lnTo>
                      <a:lnTo>
                        <a:pt x="400" y="38"/>
                      </a:lnTo>
                      <a:lnTo>
                        <a:pt x="414" y="36"/>
                      </a:lnTo>
                      <a:lnTo>
                        <a:pt x="414" y="35"/>
                      </a:lnTo>
                      <a:lnTo>
                        <a:pt x="418" y="34"/>
                      </a:lnTo>
                      <a:lnTo>
                        <a:pt x="423" y="33"/>
                      </a:lnTo>
                      <a:lnTo>
                        <a:pt x="427" y="32"/>
                      </a:lnTo>
                      <a:lnTo>
                        <a:pt x="432" y="32"/>
                      </a:lnTo>
                      <a:lnTo>
                        <a:pt x="437" y="31"/>
                      </a:lnTo>
                      <a:lnTo>
                        <a:pt x="446" y="31"/>
                      </a:lnTo>
                      <a:lnTo>
                        <a:pt x="448" y="31"/>
                      </a:lnTo>
                      <a:lnTo>
                        <a:pt x="448" y="30"/>
                      </a:lnTo>
                      <a:lnTo>
                        <a:pt x="449" y="30"/>
                      </a:lnTo>
                      <a:lnTo>
                        <a:pt x="449" y="29"/>
                      </a:lnTo>
                      <a:lnTo>
                        <a:pt x="449" y="28"/>
                      </a:lnTo>
                      <a:lnTo>
                        <a:pt x="448" y="28"/>
                      </a:lnTo>
                      <a:lnTo>
                        <a:pt x="448" y="27"/>
                      </a:lnTo>
                      <a:lnTo>
                        <a:pt x="446" y="27"/>
                      </a:lnTo>
                      <a:lnTo>
                        <a:pt x="440" y="25"/>
                      </a:lnTo>
                      <a:lnTo>
                        <a:pt x="432" y="22"/>
                      </a:lnTo>
                      <a:lnTo>
                        <a:pt x="424" y="21"/>
                      </a:lnTo>
                      <a:lnTo>
                        <a:pt x="417" y="18"/>
                      </a:lnTo>
                      <a:lnTo>
                        <a:pt x="409" y="17"/>
                      </a:lnTo>
                      <a:lnTo>
                        <a:pt x="401" y="15"/>
                      </a:lnTo>
                      <a:lnTo>
                        <a:pt x="392" y="13"/>
                      </a:lnTo>
                      <a:lnTo>
                        <a:pt x="383" y="11"/>
                      </a:lnTo>
                      <a:lnTo>
                        <a:pt x="375" y="10"/>
                      </a:lnTo>
                      <a:lnTo>
                        <a:pt x="366" y="8"/>
                      </a:lnTo>
                      <a:lnTo>
                        <a:pt x="358" y="7"/>
                      </a:lnTo>
                      <a:lnTo>
                        <a:pt x="349" y="6"/>
                      </a:lnTo>
                      <a:lnTo>
                        <a:pt x="342" y="5"/>
                      </a:lnTo>
                      <a:lnTo>
                        <a:pt x="325" y="3"/>
                      </a:lnTo>
                      <a:lnTo>
                        <a:pt x="325" y="4"/>
                      </a:lnTo>
                      <a:lnTo>
                        <a:pt x="320" y="3"/>
                      </a:lnTo>
                      <a:lnTo>
                        <a:pt x="314" y="3"/>
                      </a:lnTo>
                      <a:lnTo>
                        <a:pt x="308" y="2"/>
                      </a:lnTo>
                      <a:lnTo>
                        <a:pt x="303" y="2"/>
                      </a:lnTo>
                      <a:lnTo>
                        <a:pt x="296" y="2"/>
                      </a:lnTo>
                      <a:lnTo>
                        <a:pt x="291" y="1"/>
                      </a:lnTo>
                      <a:lnTo>
                        <a:pt x="285" y="1"/>
                      </a:lnTo>
                      <a:lnTo>
                        <a:pt x="278" y="0"/>
                      </a:lnTo>
                      <a:lnTo>
                        <a:pt x="272" y="0"/>
                      </a:lnTo>
                      <a:lnTo>
                        <a:pt x="265" y="0"/>
                      </a:lnTo>
                      <a:lnTo>
                        <a:pt x="259" y="0"/>
                      </a:lnTo>
                      <a:lnTo>
                        <a:pt x="254" y="0"/>
                      </a:lnTo>
                      <a:lnTo>
                        <a:pt x="247" y="0"/>
                      </a:lnTo>
                      <a:lnTo>
                        <a:pt x="241" y="0"/>
                      </a:lnTo>
                      <a:lnTo>
                        <a:pt x="234" y="0"/>
                      </a:lnTo>
                      <a:lnTo>
                        <a:pt x="229" y="0"/>
                      </a:lnTo>
                      <a:lnTo>
                        <a:pt x="223" y="0"/>
                      </a:lnTo>
                      <a:lnTo>
                        <a:pt x="217" y="1"/>
                      </a:lnTo>
                      <a:lnTo>
                        <a:pt x="206" y="1"/>
                      </a:lnTo>
                      <a:lnTo>
                        <a:pt x="202" y="2"/>
                      </a:lnTo>
                      <a:lnTo>
                        <a:pt x="198" y="2"/>
                      </a:lnTo>
                      <a:lnTo>
                        <a:pt x="194" y="2"/>
                      </a:lnTo>
                      <a:lnTo>
                        <a:pt x="189" y="3"/>
                      </a:lnTo>
                      <a:lnTo>
                        <a:pt x="185" y="3"/>
                      </a:lnTo>
                      <a:lnTo>
                        <a:pt x="181" y="4"/>
                      </a:lnTo>
                      <a:lnTo>
                        <a:pt x="176" y="4"/>
                      </a:lnTo>
                      <a:lnTo>
                        <a:pt x="172" y="5"/>
                      </a:lnTo>
                      <a:lnTo>
                        <a:pt x="168" y="5"/>
                      </a:lnTo>
                      <a:lnTo>
                        <a:pt x="163" y="5"/>
                      </a:lnTo>
                      <a:lnTo>
                        <a:pt x="158" y="5"/>
                      </a:lnTo>
                      <a:lnTo>
                        <a:pt x="154" y="6"/>
                      </a:lnTo>
                      <a:lnTo>
                        <a:pt x="150" y="6"/>
                      </a:lnTo>
                      <a:lnTo>
                        <a:pt x="145" y="6"/>
                      </a:lnTo>
                      <a:lnTo>
                        <a:pt x="141" y="6"/>
                      </a:lnTo>
                      <a:lnTo>
                        <a:pt x="137" y="6"/>
                      </a:lnTo>
                      <a:lnTo>
                        <a:pt x="128" y="6"/>
                      </a:lnTo>
                      <a:lnTo>
                        <a:pt x="122" y="5"/>
                      </a:lnTo>
                      <a:lnTo>
                        <a:pt x="114" y="5"/>
                      </a:lnTo>
                      <a:lnTo>
                        <a:pt x="107" y="3"/>
                      </a:lnTo>
                      <a:lnTo>
                        <a:pt x="101" y="3"/>
                      </a:lnTo>
                      <a:lnTo>
                        <a:pt x="93" y="2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0" y="0"/>
                      </a:lnTo>
                      <a:lnTo>
                        <a:pt x="62" y="0"/>
                      </a:lnTo>
                      <a:lnTo>
                        <a:pt x="54" y="0"/>
                      </a:lnTo>
                      <a:lnTo>
                        <a:pt x="47" y="0"/>
                      </a:lnTo>
                      <a:lnTo>
                        <a:pt x="40" y="0"/>
                      </a:lnTo>
                      <a:lnTo>
                        <a:pt x="32" y="0"/>
                      </a:lnTo>
                      <a:lnTo>
                        <a:pt x="25" y="0"/>
                      </a:lnTo>
                      <a:lnTo>
                        <a:pt x="18" y="0"/>
                      </a:lnTo>
                      <a:lnTo>
                        <a:pt x="3" y="1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5" y="8"/>
                      </a:lnTo>
                      <a:lnTo>
                        <a:pt x="4" y="9"/>
                      </a:lnTo>
                      <a:lnTo>
                        <a:pt x="4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1" y="11"/>
                      </a:lnTo>
                      <a:lnTo>
                        <a:pt x="0" y="1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2" name="Freeform 199"/>
                <p:cNvSpPr>
                  <a:spLocks/>
                </p:cNvSpPr>
                <p:nvPr/>
              </p:nvSpPr>
              <p:spPr bwMode="auto">
                <a:xfrm>
                  <a:off x="4453" y="3305"/>
                  <a:ext cx="924" cy="59"/>
                </a:xfrm>
                <a:custGeom>
                  <a:avLst/>
                  <a:gdLst>
                    <a:gd name="T0" fmla="*/ 14 w 924"/>
                    <a:gd name="T1" fmla="*/ 36 h 59"/>
                    <a:gd name="T2" fmla="*/ 55 w 924"/>
                    <a:gd name="T3" fmla="*/ 45 h 59"/>
                    <a:gd name="T4" fmla="*/ 103 w 924"/>
                    <a:gd name="T5" fmla="*/ 49 h 59"/>
                    <a:gd name="T6" fmla="*/ 164 w 924"/>
                    <a:gd name="T7" fmla="*/ 51 h 59"/>
                    <a:gd name="T8" fmla="*/ 363 w 924"/>
                    <a:gd name="T9" fmla="*/ 49 h 59"/>
                    <a:gd name="T10" fmla="*/ 383 w 924"/>
                    <a:gd name="T11" fmla="*/ 49 h 59"/>
                    <a:gd name="T12" fmla="*/ 405 w 924"/>
                    <a:gd name="T13" fmla="*/ 49 h 59"/>
                    <a:gd name="T14" fmla="*/ 424 w 924"/>
                    <a:gd name="T15" fmla="*/ 49 h 59"/>
                    <a:gd name="T16" fmla="*/ 443 w 924"/>
                    <a:gd name="T17" fmla="*/ 49 h 59"/>
                    <a:gd name="T18" fmla="*/ 466 w 924"/>
                    <a:gd name="T19" fmla="*/ 49 h 59"/>
                    <a:gd name="T20" fmla="*/ 485 w 924"/>
                    <a:gd name="T21" fmla="*/ 49 h 59"/>
                    <a:gd name="T22" fmla="*/ 507 w 924"/>
                    <a:gd name="T23" fmla="*/ 50 h 59"/>
                    <a:gd name="T24" fmla="*/ 527 w 924"/>
                    <a:gd name="T25" fmla="*/ 50 h 59"/>
                    <a:gd name="T26" fmla="*/ 546 w 924"/>
                    <a:gd name="T27" fmla="*/ 51 h 59"/>
                    <a:gd name="T28" fmla="*/ 571 w 924"/>
                    <a:gd name="T29" fmla="*/ 51 h 59"/>
                    <a:gd name="T30" fmla="*/ 593 w 924"/>
                    <a:gd name="T31" fmla="*/ 55 h 59"/>
                    <a:gd name="T32" fmla="*/ 615 w 924"/>
                    <a:gd name="T33" fmla="*/ 57 h 59"/>
                    <a:gd name="T34" fmla="*/ 640 w 924"/>
                    <a:gd name="T35" fmla="*/ 58 h 59"/>
                    <a:gd name="T36" fmla="*/ 665 w 924"/>
                    <a:gd name="T37" fmla="*/ 57 h 59"/>
                    <a:gd name="T38" fmla="*/ 790 w 924"/>
                    <a:gd name="T39" fmla="*/ 50 h 59"/>
                    <a:gd name="T40" fmla="*/ 823 w 924"/>
                    <a:gd name="T41" fmla="*/ 47 h 59"/>
                    <a:gd name="T42" fmla="*/ 859 w 924"/>
                    <a:gd name="T43" fmla="*/ 43 h 59"/>
                    <a:gd name="T44" fmla="*/ 893 w 924"/>
                    <a:gd name="T45" fmla="*/ 38 h 59"/>
                    <a:gd name="T46" fmla="*/ 906 w 924"/>
                    <a:gd name="T47" fmla="*/ 31 h 59"/>
                    <a:gd name="T48" fmla="*/ 854 w 924"/>
                    <a:gd name="T49" fmla="*/ 31 h 59"/>
                    <a:gd name="T50" fmla="*/ 801 w 924"/>
                    <a:gd name="T51" fmla="*/ 28 h 59"/>
                    <a:gd name="T52" fmla="*/ 743 w 924"/>
                    <a:gd name="T53" fmla="*/ 26 h 59"/>
                    <a:gd name="T54" fmla="*/ 687 w 924"/>
                    <a:gd name="T55" fmla="*/ 23 h 59"/>
                    <a:gd name="T56" fmla="*/ 629 w 924"/>
                    <a:gd name="T57" fmla="*/ 19 h 59"/>
                    <a:gd name="T58" fmla="*/ 577 w 924"/>
                    <a:gd name="T59" fmla="*/ 13 h 59"/>
                    <a:gd name="T60" fmla="*/ 504 w 924"/>
                    <a:gd name="T61" fmla="*/ 5 h 59"/>
                    <a:gd name="T62" fmla="*/ 455 w 924"/>
                    <a:gd name="T63" fmla="*/ 3 h 59"/>
                    <a:gd name="T64" fmla="*/ 402 w 924"/>
                    <a:gd name="T65" fmla="*/ 0 h 59"/>
                    <a:gd name="T66" fmla="*/ 346 w 924"/>
                    <a:gd name="T67" fmla="*/ 0 h 59"/>
                    <a:gd name="T68" fmla="*/ 291 w 924"/>
                    <a:gd name="T69" fmla="*/ 3 h 59"/>
                    <a:gd name="T70" fmla="*/ 222 w 924"/>
                    <a:gd name="T71" fmla="*/ 7 h 59"/>
                    <a:gd name="T72" fmla="*/ 188 w 924"/>
                    <a:gd name="T73" fmla="*/ 8 h 59"/>
                    <a:gd name="T74" fmla="*/ 155 w 924"/>
                    <a:gd name="T75" fmla="*/ 12 h 59"/>
                    <a:gd name="T76" fmla="*/ 119 w 924"/>
                    <a:gd name="T77" fmla="*/ 15 h 59"/>
                    <a:gd name="T78" fmla="*/ 83 w 924"/>
                    <a:gd name="T79" fmla="*/ 19 h 59"/>
                    <a:gd name="T80" fmla="*/ 50 w 924"/>
                    <a:gd name="T81" fmla="*/ 24 h 59"/>
                    <a:gd name="T82" fmla="*/ 6 w 924"/>
                    <a:gd name="T83" fmla="*/ 31 h 59"/>
                    <a:gd name="T84" fmla="*/ 0 w 924"/>
                    <a:gd name="T85" fmla="*/ 32 h 59"/>
                    <a:gd name="T86" fmla="*/ 0 w 924"/>
                    <a:gd name="T87" fmla="*/ 34 h 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924" h="59">
                      <a:moveTo>
                        <a:pt x="8" y="36"/>
                      </a:moveTo>
                      <a:lnTo>
                        <a:pt x="0" y="35"/>
                      </a:lnTo>
                      <a:lnTo>
                        <a:pt x="14" y="36"/>
                      </a:lnTo>
                      <a:lnTo>
                        <a:pt x="28" y="39"/>
                      </a:lnTo>
                      <a:lnTo>
                        <a:pt x="42" y="42"/>
                      </a:lnTo>
                      <a:lnTo>
                        <a:pt x="55" y="45"/>
                      </a:lnTo>
                      <a:lnTo>
                        <a:pt x="72" y="46"/>
                      </a:lnTo>
                      <a:lnTo>
                        <a:pt x="86" y="47"/>
                      </a:lnTo>
                      <a:lnTo>
                        <a:pt x="103" y="49"/>
                      </a:lnTo>
                      <a:lnTo>
                        <a:pt x="119" y="49"/>
                      </a:lnTo>
                      <a:lnTo>
                        <a:pt x="133" y="50"/>
                      </a:lnTo>
                      <a:lnTo>
                        <a:pt x="164" y="51"/>
                      </a:lnTo>
                      <a:lnTo>
                        <a:pt x="352" y="49"/>
                      </a:lnTo>
                      <a:lnTo>
                        <a:pt x="360" y="49"/>
                      </a:lnTo>
                      <a:lnTo>
                        <a:pt x="363" y="49"/>
                      </a:lnTo>
                      <a:lnTo>
                        <a:pt x="371" y="49"/>
                      </a:lnTo>
                      <a:lnTo>
                        <a:pt x="377" y="49"/>
                      </a:lnTo>
                      <a:lnTo>
                        <a:pt x="383" y="49"/>
                      </a:lnTo>
                      <a:lnTo>
                        <a:pt x="391" y="49"/>
                      </a:lnTo>
                      <a:lnTo>
                        <a:pt x="396" y="49"/>
                      </a:lnTo>
                      <a:lnTo>
                        <a:pt x="405" y="49"/>
                      </a:lnTo>
                      <a:lnTo>
                        <a:pt x="410" y="49"/>
                      </a:lnTo>
                      <a:lnTo>
                        <a:pt x="416" y="49"/>
                      </a:lnTo>
                      <a:lnTo>
                        <a:pt x="424" y="49"/>
                      </a:lnTo>
                      <a:lnTo>
                        <a:pt x="430" y="49"/>
                      </a:lnTo>
                      <a:lnTo>
                        <a:pt x="438" y="49"/>
                      </a:lnTo>
                      <a:lnTo>
                        <a:pt x="443" y="49"/>
                      </a:lnTo>
                      <a:lnTo>
                        <a:pt x="452" y="49"/>
                      </a:lnTo>
                      <a:lnTo>
                        <a:pt x="457" y="49"/>
                      </a:lnTo>
                      <a:lnTo>
                        <a:pt x="466" y="49"/>
                      </a:lnTo>
                      <a:lnTo>
                        <a:pt x="471" y="49"/>
                      </a:lnTo>
                      <a:lnTo>
                        <a:pt x="480" y="49"/>
                      </a:lnTo>
                      <a:lnTo>
                        <a:pt x="485" y="49"/>
                      </a:lnTo>
                      <a:lnTo>
                        <a:pt x="493" y="49"/>
                      </a:lnTo>
                      <a:lnTo>
                        <a:pt x="499" y="49"/>
                      </a:lnTo>
                      <a:lnTo>
                        <a:pt x="507" y="50"/>
                      </a:lnTo>
                      <a:lnTo>
                        <a:pt x="513" y="50"/>
                      </a:lnTo>
                      <a:lnTo>
                        <a:pt x="518" y="50"/>
                      </a:lnTo>
                      <a:lnTo>
                        <a:pt x="527" y="50"/>
                      </a:lnTo>
                      <a:lnTo>
                        <a:pt x="532" y="50"/>
                      </a:lnTo>
                      <a:lnTo>
                        <a:pt x="540" y="50"/>
                      </a:lnTo>
                      <a:lnTo>
                        <a:pt x="546" y="51"/>
                      </a:lnTo>
                      <a:lnTo>
                        <a:pt x="552" y="51"/>
                      </a:lnTo>
                      <a:lnTo>
                        <a:pt x="557" y="51"/>
                      </a:lnTo>
                      <a:lnTo>
                        <a:pt x="571" y="51"/>
                      </a:lnTo>
                      <a:lnTo>
                        <a:pt x="579" y="53"/>
                      </a:lnTo>
                      <a:lnTo>
                        <a:pt x="585" y="54"/>
                      </a:lnTo>
                      <a:lnTo>
                        <a:pt x="593" y="55"/>
                      </a:lnTo>
                      <a:lnTo>
                        <a:pt x="599" y="57"/>
                      </a:lnTo>
                      <a:lnTo>
                        <a:pt x="607" y="57"/>
                      </a:lnTo>
                      <a:lnTo>
                        <a:pt x="615" y="57"/>
                      </a:lnTo>
                      <a:lnTo>
                        <a:pt x="624" y="57"/>
                      </a:lnTo>
                      <a:lnTo>
                        <a:pt x="632" y="58"/>
                      </a:lnTo>
                      <a:lnTo>
                        <a:pt x="640" y="58"/>
                      </a:lnTo>
                      <a:lnTo>
                        <a:pt x="649" y="58"/>
                      </a:lnTo>
                      <a:lnTo>
                        <a:pt x="657" y="57"/>
                      </a:lnTo>
                      <a:lnTo>
                        <a:pt x="665" y="57"/>
                      </a:lnTo>
                      <a:lnTo>
                        <a:pt x="671" y="57"/>
                      </a:lnTo>
                      <a:lnTo>
                        <a:pt x="687" y="55"/>
                      </a:lnTo>
                      <a:lnTo>
                        <a:pt x="790" y="50"/>
                      </a:lnTo>
                      <a:lnTo>
                        <a:pt x="801" y="49"/>
                      </a:lnTo>
                      <a:lnTo>
                        <a:pt x="812" y="49"/>
                      </a:lnTo>
                      <a:lnTo>
                        <a:pt x="823" y="47"/>
                      </a:lnTo>
                      <a:lnTo>
                        <a:pt x="834" y="46"/>
                      </a:lnTo>
                      <a:lnTo>
                        <a:pt x="845" y="45"/>
                      </a:lnTo>
                      <a:lnTo>
                        <a:pt x="859" y="43"/>
                      </a:lnTo>
                      <a:lnTo>
                        <a:pt x="870" y="40"/>
                      </a:lnTo>
                      <a:lnTo>
                        <a:pt x="881" y="39"/>
                      </a:lnTo>
                      <a:lnTo>
                        <a:pt x="893" y="38"/>
                      </a:lnTo>
                      <a:lnTo>
                        <a:pt x="904" y="35"/>
                      </a:lnTo>
                      <a:lnTo>
                        <a:pt x="923" y="31"/>
                      </a:lnTo>
                      <a:lnTo>
                        <a:pt x="906" y="31"/>
                      </a:lnTo>
                      <a:lnTo>
                        <a:pt x="890" y="31"/>
                      </a:lnTo>
                      <a:lnTo>
                        <a:pt x="873" y="31"/>
                      </a:lnTo>
                      <a:lnTo>
                        <a:pt x="854" y="31"/>
                      </a:lnTo>
                      <a:lnTo>
                        <a:pt x="837" y="30"/>
                      </a:lnTo>
                      <a:lnTo>
                        <a:pt x="818" y="30"/>
                      </a:lnTo>
                      <a:lnTo>
                        <a:pt x="801" y="28"/>
                      </a:lnTo>
                      <a:lnTo>
                        <a:pt x="782" y="28"/>
                      </a:lnTo>
                      <a:lnTo>
                        <a:pt x="762" y="27"/>
                      </a:lnTo>
                      <a:lnTo>
                        <a:pt x="743" y="26"/>
                      </a:lnTo>
                      <a:lnTo>
                        <a:pt x="723" y="24"/>
                      </a:lnTo>
                      <a:lnTo>
                        <a:pt x="707" y="24"/>
                      </a:lnTo>
                      <a:lnTo>
                        <a:pt x="687" y="23"/>
                      </a:lnTo>
                      <a:lnTo>
                        <a:pt x="668" y="20"/>
                      </a:lnTo>
                      <a:lnTo>
                        <a:pt x="649" y="20"/>
                      </a:lnTo>
                      <a:lnTo>
                        <a:pt x="629" y="19"/>
                      </a:lnTo>
                      <a:lnTo>
                        <a:pt x="613" y="16"/>
                      </a:lnTo>
                      <a:lnTo>
                        <a:pt x="593" y="15"/>
                      </a:lnTo>
                      <a:lnTo>
                        <a:pt x="577" y="13"/>
                      </a:lnTo>
                      <a:lnTo>
                        <a:pt x="557" y="11"/>
                      </a:lnTo>
                      <a:lnTo>
                        <a:pt x="540" y="9"/>
                      </a:lnTo>
                      <a:lnTo>
                        <a:pt x="504" y="5"/>
                      </a:lnTo>
                      <a:lnTo>
                        <a:pt x="488" y="4"/>
                      </a:lnTo>
                      <a:lnTo>
                        <a:pt x="474" y="3"/>
                      </a:lnTo>
                      <a:lnTo>
                        <a:pt x="455" y="3"/>
                      </a:lnTo>
                      <a:lnTo>
                        <a:pt x="438" y="1"/>
                      </a:lnTo>
                      <a:lnTo>
                        <a:pt x="419" y="1"/>
                      </a:lnTo>
                      <a:lnTo>
                        <a:pt x="402" y="0"/>
                      </a:lnTo>
                      <a:lnTo>
                        <a:pt x="383" y="0"/>
                      </a:lnTo>
                      <a:lnTo>
                        <a:pt x="363" y="0"/>
                      </a:lnTo>
                      <a:lnTo>
                        <a:pt x="346" y="0"/>
                      </a:lnTo>
                      <a:lnTo>
                        <a:pt x="327" y="0"/>
                      </a:lnTo>
                      <a:lnTo>
                        <a:pt x="308" y="1"/>
                      </a:lnTo>
                      <a:lnTo>
                        <a:pt x="291" y="3"/>
                      </a:lnTo>
                      <a:lnTo>
                        <a:pt x="274" y="3"/>
                      </a:lnTo>
                      <a:lnTo>
                        <a:pt x="255" y="4"/>
                      </a:lnTo>
                      <a:lnTo>
                        <a:pt x="222" y="7"/>
                      </a:lnTo>
                      <a:lnTo>
                        <a:pt x="211" y="7"/>
                      </a:lnTo>
                      <a:lnTo>
                        <a:pt x="200" y="8"/>
                      </a:lnTo>
                      <a:lnTo>
                        <a:pt x="188" y="8"/>
                      </a:lnTo>
                      <a:lnTo>
                        <a:pt x="177" y="9"/>
                      </a:lnTo>
                      <a:lnTo>
                        <a:pt x="166" y="11"/>
                      </a:lnTo>
                      <a:lnTo>
                        <a:pt x="155" y="12"/>
                      </a:lnTo>
                      <a:lnTo>
                        <a:pt x="144" y="12"/>
                      </a:lnTo>
                      <a:lnTo>
                        <a:pt x="133" y="13"/>
                      </a:lnTo>
                      <a:lnTo>
                        <a:pt x="119" y="15"/>
                      </a:lnTo>
                      <a:lnTo>
                        <a:pt x="108" y="16"/>
                      </a:lnTo>
                      <a:lnTo>
                        <a:pt x="97" y="19"/>
                      </a:lnTo>
                      <a:lnTo>
                        <a:pt x="83" y="19"/>
                      </a:lnTo>
                      <a:lnTo>
                        <a:pt x="72" y="20"/>
                      </a:lnTo>
                      <a:lnTo>
                        <a:pt x="61" y="23"/>
                      </a:lnTo>
                      <a:lnTo>
                        <a:pt x="50" y="24"/>
                      </a:lnTo>
                      <a:lnTo>
                        <a:pt x="39" y="26"/>
                      </a:lnTo>
                      <a:lnTo>
                        <a:pt x="28" y="27"/>
                      </a:lnTo>
                      <a:lnTo>
                        <a:pt x="6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0" y="32"/>
                      </a:lnTo>
                      <a:lnTo>
                        <a:pt x="0" y="34"/>
                      </a:lnTo>
                      <a:lnTo>
                        <a:pt x="3" y="34"/>
                      </a:lnTo>
                      <a:lnTo>
                        <a:pt x="0" y="34"/>
                      </a:lnTo>
                      <a:lnTo>
                        <a:pt x="8" y="3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3" name="Freeform 200"/>
                <p:cNvSpPr>
                  <a:spLocks/>
                </p:cNvSpPr>
                <p:nvPr/>
              </p:nvSpPr>
              <p:spPr bwMode="auto">
                <a:xfrm>
                  <a:off x="3265" y="3331"/>
                  <a:ext cx="104" cy="19"/>
                </a:xfrm>
                <a:custGeom>
                  <a:avLst/>
                  <a:gdLst>
                    <a:gd name="T0" fmla="*/ 16 w 105"/>
                    <a:gd name="T1" fmla="*/ 2 h 19"/>
                    <a:gd name="T2" fmla="*/ 14 w 105"/>
                    <a:gd name="T3" fmla="*/ 2 h 19"/>
                    <a:gd name="T4" fmla="*/ 11 w 105"/>
                    <a:gd name="T5" fmla="*/ 2 h 19"/>
                    <a:gd name="T6" fmla="*/ 11 w 105"/>
                    <a:gd name="T7" fmla="*/ 3 h 19"/>
                    <a:gd name="T8" fmla="*/ 8 w 105"/>
                    <a:gd name="T9" fmla="*/ 3 h 19"/>
                    <a:gd name="T10" fmla="*/ 5 w 105"/>
                    <a:gd name="T11" fmla="*/ 3 h 19"/>
                    <a:gd name="T12" fmla="*/ 5 w 105"/>
                    <a:gd name="T13" fmla="*/ 5 h 19"/>
                    <a:gd name="T14" fmla="*/ 3 w 105"/>
                    <a:gd name="T15" fmla="*/ 5 h 19"/>
                    <a:gd name="T16" fmla="*/ 3 w 105"/>
                    <a:gd name="T17" fmla="*/ 7 h 19"/>
                    <a:gd name="T18" fmla="*/ 0 w 105"/>
                    <a:gd name="T19" fmla="*/ 7 h 19"/>
                    <a:gd name="T20" fmla="*/ 0 w 105"/>
                    <a:gd name="T21" fmla="*/ 8 h 19"/>
                    <a:gd name="T22" fmla="*/ 3 w 105"/>
                    <a:gd name="T23" fmla="*/ 10 h 19"/>
                    <a:gd name="T24" fmla="*/ 0 w 105"/>
                    <a:gd name="T25" fmla="*/ 10 h 19"/>
                    <a:gd name="T26" fmla="*/ 0 w 105"/>
                    <a:gd name="T27" fmla="*/ 11 h 19"/>
                    <a:gd name="T28" fmla="*/ 3 w 105"/>
                    <a:gd name="T29" fmla="*/ 13 h 19"/>
                    <a:gd name="T30" fmla="*/ 3 w 105"/>
                    <a:gd name="T31" fmla="*/ 15 h 19"/>
                    <a:gd name="T32" fmla="*/ 5 w 105"/>
                    <a:gd name="T33" fmla="*/ 15 h 19"/>
                    <a:gd name="T34" fmla="*/ 5 w 105"/>
                    <a:gd name="T35" fmla="*/ 16 h 19"/>
                    <a:gd name="T36" fmla="*/ 8 w 105"/>
                    <a:gd name="T37" fmla="*/ 16 h 19"/>
                    <a:gd name="T38" fmla="*/ 11 w 105"/>
                    <a:gd name="T39" fmla="*/ 16 h 19"/>
                    <a:gd name="T40" fmla="*/ 16 w 105"/>
                    <a:gd name="T41" fmla="*/ 18 h 19"/>
                    <a:gd name="T42" fmla="*/ 25 w 105"/>
                    <a:gd name="T43" fmla="*/ 18 h 19"/>
                    <a:gd name="T44" fmla="*/ 33 w 105"/>
                    <a:gd name="T45" fmla="*/ 18 h 19"/>
                    <a:gd name="T46" fmla="*/ 41 w 105"/>
                    <a:gd name="T47" fmla="*/ 18 h 19"/>
                    <a:gd name="T48" fmla="*/ 47 w 105"/>
                    <a:gd name="T49" fmla="*/ 18 h 19"/>
                    <a:gd name="T50" fmla="*/ 55 w 105"/>
                    <a:gd name="T51" fmla="*/ 18 h 19"/>
                    <a:gd name="T52" fmla="*/ 66 w 105"/>
                    <a:gd name="T53" fmla="*/ 18 h 19"/>
                    <a:gd name="T54" fmla="*/ 71 w 105"/>
                    <a:gd name="T55" fmla="*/ 18 h 19"/>
                    <a:gd name="T56" fmla="*/ 79 w 105"/>
                    <a:gd name="T57" fmla="*/ 18 h 19"/>
                    <a:gd name="T58" fmla="*/ 96 w 105"/>
                    <a:gd name="T59" fmla="*/ 16 h 19"/>
                    <a:gd name="T60" fmla="*/ 99 w 105"/>
                    <a:gd name="T61" fmla="*/ 16 h 19"/>
                    <a:gd name="T62" fmla="*/ 99 w 105"/>
                    <a:gd name="T63" fmla="*/ 15 h 19"/>
                    <a:gd name="T64" fmla="*/ 101 w 105"/>
                    <a:gd name="T65" fmla="*/ 15 h 19"/>
                    <a:gd name="T66" fmla="*/ 101 w 105"/>
                    <a:gd name="T67" fmla="*/ 13 h 19"/>
                    <a:gd name="T68" fmla="*/ 104 w 105"/>
                    <a:gd name="T69" fmla="*/ 13 h 19"/>
                    <a:gd name="T70" fmla="*/ 104 w 105"/>
                    <a:gd name="T71" fmla="*/ 11 h 19"/>
                    <a:gd name="T72" fmla="*/ 104 w 105"/>
                    <a:gd name="T73" fmla="*/ 10 h 19"/>
                    <a:gd name="T74" fmla="*/ 104 w 105"/>
                    <a:gd name="T75" fmla="*/ 8 h 19"/>
                    <a:gd name="T76" fmla="*/ 104 w 105"/>
                    <a:gd name="T77" fmla="*/ 7 h 19"/>
                    <a:gd name="T78" fmla="*/ 104 w 105"/>
                    <a:gd name="T79" fmla="*/ 5 h 19"/>
                    <a:gd name="T80" fmla="*/ 101 w 105"/>
                    <a:gd name="T81" fmla="*/ 5 h 19"/>
                    <a:gd name="T82" fmla="*/ 101 w 105"/>
                    <a:gd name="T83" fmla="*/ 3 h 19"/>
                    <a:gd name="T84" fmla="*/ 99 w 105"/>
                    <a:gd name="T85" fmla="*/ 3 h 19"/>
                    <a:gd name="T86" fmla="*/ 96 w 105"/>
                    <a:gd name="T87" fmla="*/ 3 h 19"/>
                    <a:gd name="T88" fmla="*/ 85 w 105"/>
                    <a:gd name="T89" fmla="*/ 2 h 19"/>
                    <a:gd name="T90" fmla="*/ 74 w 105"/>
                    <a:gd name="T91" fmla="*/ 0 h 19"/>
                    <a:gd name="T92" fmla="*/ 63 w 105"/>
                    <a:gd name="T93" fmla="*/ 0 h 19"/>
                    <a:gd name="T94" fmla="*/ 52 w 105"/>
                    <a:gd name="T95" fmla="*/ 0 h 19"/>
                    <a:gd name="T96" fmla="*/ 38 w 105"/>
                    <a:gd name="T97" fmla="*/ 0 h 19"/>
                    <a:gd name="T98" fmla="*/ 16 w 105"/>
                    <a:gd name="T99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9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5" y="15"/>
                      </a:lnTo>
                      <a:lnTo>
                        <a:pt x="5" y="16"/>
                      </a:lnTo>
                      <a:lnTo>
                        <a:pt x="8" y="16"/>
                      </a:lnTo>
                      <a:lnTo>
                        <a:pt x="11" y="16"/>
                      </a:lnTo>
                      <a:lnTo>
                        <a:pt x="16" y="18"/>
                      </a:lnTo>
                      <a:lnTo>
                        <a:pt x="25" y="18"/>
                      </a:lnTo>
                      <a:lnTo>
                        <a:pt x="33" y="18"/>
                      </a:lnTo>
                      <a:lnTo>
                        <a:pt x="41" y="18"/>
                      </a:lnTo>
                      <a:lnTo>
                        <a:pt x="47" y="18"/>
                      </a:lnTo>
                      <a:lnTo>
                        <a:pt x="55" y="18"/>
                      </a:lnTo>
                      <a:lnTo>
                        <a:pt x="66" y="18"/>
                      </a:lnTo>
                      <a:lnTo>
                        <a:pt x="71" y="18"/>
                      </a:lnTo>
                      <a:lnTo>
                        <a:pt x="79" y="18"/>
                      </a:lnTo>
                      <a:lnTo>
                        <a:pt x="96" y="16"/>
                      </a:lnTo>
                      <a:lnTo>
                        <a:pt x="99" y="16"/>
                      </a:lnTo>
                      <a:lnTo>
                        <a:pt x="99" y="15"/>
                      </a:lnTo>
                      <a:lnTo>
                        <a:pt x="101" y="15"/>
                      </a:lnTo>
                      <a:lnTo>
                        <a:pt x="101" y="13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64" name="Freeform 201"/>
                <p:cNvSpPr>
                  <a:spLocks/>
                </p:cNvSpPr>
                <p:nvPr/>
              </p:nvSpPr>
              <p:spPr bwMode="auto">
                <a:xfrm>
                  <a:off x="2332" y="3397"/>
                  <a:ext cx="762" cy="89"/>
                </a:xfrm>
                <a:custGeom>
                  <a:avLst/>
                  <a:gdLst>
                    <a:gd name="T0" fmla="*/ 103 w 762"/>
                    <a:gd name="T1" fmla="*/ 8 h 89"/>
                    <a:gd name="T2" fmla="*/ 82 w 762"/>
                    <a:gd name="T3" fmla="*/ 8 h 89"/>
                    <a:gd name="T4" fmla="*/ 62 w 762"/>
                    <a:gd name="T5" fmla="*/ 16 h 89"/>
                    <a:gd name="T6" fmla="*/ 41 w 762"/>
                    <a:gd name="T7" fmla="*/ 16 h 89"/>
                    <a:gd name="T8" fmla="*/ 21 w 762"/>
                    <a:gd name="T9" fmla="*/ 16 h 89"/>
                    <a:gd name="T10" fmla="*/ 21 w 762"/>
                    <a:gd name="T11" fmla="*/ 24 h 89"/>
                    <a:gd name="T12" fmla="*/ 0 w 762"/>
                    <a:gd name="T13" fmla="*/ 24 h 89"/>
                    <a:gd name="T14" fmla="*/ 0 w 762"/>
                    <a:gd name="T15" fmla="*/ 32 h 89"/>
                    <a:gd name="T16" fmla="*/ 0 w 762"/>
                    <a:gd name="T17" fmla="*/ 40 h 89"/>
                    <a:gd name="T18" fmla="*/ 0 w 762"/>
                    <a:gd name="T19" fmla="*/ 48 h 89"/>
                    <a:gd name="T20" fmla="*/ 0 w 762"/>
                    <a:gd name="T21" fmla="*/ 56 h 89"/>
                    <a:gd name="T22" fmla="*/ 0 w 762"/>
                    <a:gd name="T23" fmla="*/ 64 h 89"/>
                    <a:gd name="T24" fmla="*/ 0 w 762"/>
                    <a:gd name="T25" fmla="*/ 72 h 89"/>
                    <a:gd name="T26" fmla="*/ 21 w 762"/>
                    <a:gd name="T27" fmla="*/ 80 h 89"/>
                    <a:gd name="T28" fmla="*/ 41 w 762"/>
                    <a:gd name="T29" fmla="*/ 80 h 89"/>
                    <a:gd name="T30" fmla="*/ 62 w 762"/>
                    <a:gd name="T31" fmla="*/ 80 h 89"/>
                    <a:gd name="T32" fmla="*/ 103 w 762"/>
                    <a:gd name="T33" fmla="*/ 88 h 89"/>
                    <a:gd name="T34" fmla="*/ 165 w 762"/>
                    <a:gd name="T35" fmla="*/ 88 h 89"/>
                    <a:gd name="T36" fmla="*/ 226 w 762"/>
                    <a:gd name="T37" fmla="*/ 88 h 89"/>
                    <a:gd name="T38" fmla="*/ 288 w 762"/>
                    <a:gd name="T39" fmla="*/ 88 h 89"/>
                    <a:gd name="T40" fmla="*/ 350 w 762"/>
                    <a:gd name="T41" fmla="*/ 88 h 89"/>
                    <a:gd name="T42" fmla="*/ 411 w 762"/>
                    <a:gd name="T43" fmla="*/ 88 h 89"/>
                    <a:gd name="T44" fmla="*/ 452 w 762"/>
                    <a:gd name="T45" fmla="*/ 88 h 89"/>
                    <a:gd name="T46" fmla="*/ 514 w 762"/>
                    <a:gd name="T47" fmla="*/ 88 h 89"/>
                    <a:gd name="T48" fmla="*/ 576 w 762"/>
                    <a:gd name="T49" fmla="*/ 88 h 89"/>
                    <a:gd name="T50" fmla="*/ 699 w 762"/>
                    <a:gd name="T51" fmla="*/ 80 h 89"/>
                    <a:gd name="T52" fmla="*/ 720 w 762"/>
                    <a:gd name="T53" fmla="*/ 80 h 89"/>
                    <a:gd name="T54" fmla="*/ 720 w 762"/>
                    <a:gd name="T55" fmla="*/ 72 h 89"/>
                    <a:gd name="T56" fmla="*/ 740 w 762"/>
                    <a:gd name="T57" fmla="*/ 72 h 89"/>
                    <a:gd name="T58" fmla="*/ 740 w 762"/>
                    <a:gd name="T59" fmla="*/ 64 h 89"/>
                    <a:gd name="T60" fmla="*/ 761 w 762"/>
                    <a:gd name="T61" fmla="*/ 64 h 89"/>
                    <a:gd name="T62" fmla="*/ 761 w 762"/>
                    <a:gd name="T63" fmla="*/ 56 h 89"/>
                    <a:gd name="T64" fmla="*/ 761 w 762"/>
                    <a:gd name="T65" fmla="*/ 48 h 89"/>
                    <a:gd name="T66" fmla="*/ 761 w 762"/>
                    <a:gd name="T67" fmla="*/ 40 h 89"/>
                    <a:gd name="T68" fmla="*/ 761 w 762"/>
                    <a:gd name="T69" fmla="*/ 32 h 89"/>
                    <a:gd name="T70" fmla="*/ 761 w 762"/>
                    <a:gd name="T71" fmla="*/ 24 h 89"/>
                    <a:gd name="T72" fmla="*/ 740 w 762"/>
                    <a:gd name="T73" fmla="*/ 24 h 89"/>
                    <a:gd name="T74" fmla="*/ 740 w 762"/>
                    <a:gd name="T75" fmla="*/ 16 h 89"/>
                    <a:gd name="T76" fmla="*/ 720 w 762"/>
                    <a:gd name="T77" fmla="*/ 16 h 89"/>
                    <a:gd name="T78" fmla="*/ 699 w 762"/>
                    <a:gd name="T79" fmla="*/ 16 h 89"/>
                    <a:gd name="T80" fmla="*/ 617 w 762"/>
                    <a:gd name="T81" fmla="*/ 8 h 89"/>
                    <a:gd name="T82" fmla="*/ 535 w 762"/>
                    <a:gd name="T83" fmla="*/ 8 h 89"/>
                    <a:gd name="T84" fmla="*/ 452 w 762"/>
                    <a:gd name="T85" fmla="*/ 0 h 89"/>
                    <a:gd name="T86" fmla="*/ 370 w 762"/>
                    <a:gd name="T87" fmla="*/ 0 h 89"/>
                    <a:gd name="T88" fmla="*/ 288 w 762"/>
                    <a:gd name="T89" fmla="*/ 0 h 89"/>
                    <a:gd name="T90" fmla="*/ 103 w 762"/>
                    <a:gd name="T91" fmla="*/ 8 h 89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762" h="89">
                      <a:moveTo>
                        <a:pt x="103" y="8"/>
                      </a:moveTo>
                      <a:lnTo>
                        <a:pt x="82" y="8"/>
                      </a:lnTo>
                      <a:lnTo>
                        <a:pt x="62" y="16"/>
                      </a:lnTo>
                      <a:lnTo>
                        <a:pt x="41" y="16"/>
                      </a:lnTo>
                      <a:lnTo>
                        <a:pt x="21" y="16"/>
                      </a:lnTo>
                      <a:lnTo>
                        <a:pt x="21" y="24"/>
                      </a:lnTo>
                      <a:lnTo>
                        <a:pt x="0" y="24"/>
                      </a:lnTo>
                      <a:lnTo>
                        <a:pt x="0" y="32"/>
                      </a:lnTo>
                      <a:lnTo>
                        <a:pt x="0" y="40"/>
                      </a:lnTo>
                      <a:lnTo>
                        <a:pt x="0" y="48"/>
                      </a:lnTo>
                      <a:lnTo>
                        <a:pt x="0" y="56"/>
                      </a:lnTo>
                      <a:lnTo>
                        <a:pt x="0" y="64"/>
                      </a:lnTo>
                      <a:lnTo>
                        <a:pt x="0" y="72"/>
                      </a:lnTo>
                      <a:lnTo>
                        <a:pt x="21" y="80"/>
                      </a:lnTo>
                      <a:lnTo>
                        <a:pt x="41" y="80"/>
                      </a:lnTo>
                      <a:lnTo>
                        <a:pt x="62" y="80"/>
                      </a:lnTo>
                      <a:lnTo>
                        <a:pt x="103" y="88"/>
                      </a:lnTo>
                      <a:lnTo>
                        <a:pt x="165" y="88"/>
                      </a:lnTo>
                      <a:lnTo>
                        <a:pt x="226" y="88"/>
                      </a:lnTo>
                      <a:lnTo>
                        <a:pt x="288" y="88"/>
                      </a:lnTo>
                      <a:lnTo>
                        <a:pt x="350" y="88"/>
                      </a:lnTo>
                      <a:lnTo>
                        <a:pt x="411" y="88"/>
                      </a:lnTo>
                      <a:lnTo>
                        <a:pt x="452" y="88"/>
                      </a:lnTo>
                      <a:lnTo>
                        <a:pt x="514" y="88"/>
                      </a:lnTo>
                      <a:lnTo>
                        <a:pt x="576" y="88"/>
                      </a:lnTo>
                      <a:lnTo>
                        <a:pt x="699" y="80"/>
                      </a:lnTo>
                      <a:lnTo>
                        <a:pt x="720" y="80"/>
                      </a:lnTo>
                      <a:lnTo>
                        <a:pt x="720" y="72"/>
                      </a:lnTo>
                      <a:lnTo>
                        <a:pt x="740" y="72"/>
                      </a:lnTo>
                      <a:lnTo>
                        <a:pt x="740" y="64"/>
                      </a:lnTo>
                      <a:lnTo>
                        <a:pt x="761" y="64"/>
                      </a:lnTo>
                      <a:lnTo>
                        <a:pt x="761" y="56"/>
                      </a:lnTo>
                      <a:lnTo>
                        <a:pt x="761" y="48"/>
                      </a:lnTo>
                      <a:lnTo>
                        <a:pt x="761" y="40"/>
                      </a:lnTo>
                      <a:lnTo>
                        <a:pt x="761" y="32"/>
                      </a:lnTo>
                      <a:lnTo>
                        <a:pt x="761" y="24"/>
                      </a:lnTo>
                      <a:lnTo>
                        <a:pt x="740" y="24"/>
                      </a:lnTo>
                      <a:lnTo>
                        <a:pt x="740" y="16"/>
                      </a:lnTo>
                      <a:lnTo>
                        <a:pt x="720" y="16"/>
                      </a:lnTo>
                      <a:lnTo>
                        <a:pt x="699" y="16"/>
                      </a:lnTo>
                      <a:lnTo>
                        <a:pt x="617" y="8"/>
                      </a:lnTo>
                      <a:lnTo>
                        <a:pt x="535" y="8"/>
                      </a:lnTo>
                      <a:lnTo>
                        <a:pt x="452" y="0"/>
                      </a:lnTo>
                      <a:lnTo>
                        <a:pt x="370" y="0"/>
                      </a:lnTo>
                      <a:lnTo>
                        <a:pt x="288" y="0"/>
                      </a:lnTo>
                      <a:lnTo>
                        <a:pt x="103" y="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5" name="Freeform 202"/>
                <p:cNvSpPr>
                  <a:spLocks/>
                </p:cNvSpPr>
                <p:nvPr/>
              </p:nvSpPr>
              <p:spPr bwMode="auto">
                <a:xfrm>
                  <a:off x="2966" y="3480"/>
                  <a:ext cx="104" cy="18"/>
                </a:xfrm>
                <a:custGeom>
                  <a:avLst/>
                  <a:gdLst>
                    <a:gd name="T0" fmla="*/ 17 w 103"/>
                    <a:gd name="T1" fmla="*/ 2 h 18"/>
                    <a:gd name="T2" fmla="*/ 14 w 103"/>
                    <a:gd name="T3" fmla="*/ 2 h 18"/>
                    <a:gd name="T4" fmla="*/ 11 w 103"/>
                    <a:gd name="T5" fmla="*/ 2 h 18"/>
                    <a:gd name="T6" fmla="*/ 11 w 103"/>
                    <a:gd name="T7" fmla="*/ 3 h 18"/>
                    <a:gd name="T8" fmla="*/ 8 w 103"/>
                    <a:gd name="T9" fmla="*/ 3 h 18"/>
                    <a:gd name="T10" fmla="*/ 6 w 103"/>
                    <a:gd name="T11" fmla="*/ 3 h 18"/>
                    <a:gd name="T12" fmla="*/ 3 w 103"/>
                    <a:gd name="T13" fmla="*/ 5 h 18"/>
                    <a:gd name="T14" fmla="*/ 3 w 103"/>
                    <a:gd name="T15" fmla="*/ 6 h 18"/>
                    <a:gd name="T16" fmla="*/ 0 w 103"/>
                    <a:gd name="T17" fmla="*/ 6 h 18"/>
                    <a:gd name="T18" fmla="*/ 0 w 103"/>
                    <a:gd name="T19" fmla="*/ 8 h 18"/>
                    <a:gd name="T20" fmla="*/ 0 w 103"/>
                    <a:gd name="T21" fmla="*/ 9 h 18"/>
                    <a:gd name="T22" fmla="*/ 0 w 103"/>
                    <a:gd name="T23" fmla="*/ 11 h 18"/>
                    <a:gd name="T24" fmla="*/ 0 w 103"/>
                    <a:gd name="T25" fmla="*/ 12 h 18"/>
                    <a:gd name="T26" fmla="*/ 0 w 103"/>
                    <a:gd name="T27" fmla="*/ 14 h 18"/>
                    <a:gd name="T28" fmla="*/ 3 w 103"/>
                    <a:gd name="T29" fmla="*/ 14 h 18"/>
                    <a:gd name="T30" fmla="*/ 3 w 103"/>
                    <a:gd name="T31" fmla="*/ 15 h 18"/>
                    <a:gd name="T32" fmla="*/ 6 w 103"/>
                    <a:gd name="T33" fmla="*/ 15 h 18"/>
                    <a:gd name="T34" fmla="*/ 8 w 103"/>
                    <a:gd name="T35" fmla="*/ 17 h 18"/>
                    <a:gd name="T36" fmla="*/ 17 w 103"/>
                    <a:gd name="T37" fmla="*/ 17 h 18"/>
                    <a:gd name="T38" fmla="*/ 22 w 103"/>
                    <a:gd name="T39" fmla="*/ 17 h 18"/>
                    <a:gd name="T40" fmla="*/ 30 w 103"/>
                    <a:gd name="T41" fmla="*/ 17 h 18"/>
                    <a:gd name="T42" fmla="*/ 39 w 103"/>
                    <a:gd name="T43" fmla="*/ 17 h 18"/>
                    <a:gd name="T44" fmla="*/ 47 w 103"/>
                    <a:gd name="T45" fmla="*/ 17 h 18"/>
                    <a:gd name="T46" fmla="*/ 55 w 103"/>
                    <a:gd name="T47" fmla="*/ 17 h 18"/>
                    <a:gd name="T48" fmla="*/ 63 w 103"/>
                    <a:gd name="T49" fmla="*/ 17 h 18"/>
                    <a:gd name="T50" fmla="*/ 72 w 103"/>
                    <a:gd name="T51" fmla="*/ 17 h 18"/>
                    <a:gd name="T52" fmla="*/ 80 w 103"/>
                    <a:gd name="T53" fmla="*/ 17 h 18"/>
                    <a:gd name="T54" fmla="*/ 94 w 103"/>
                    <a:gd name="T55" fmla="*/ 17 h 18"/>
                    <a:gd name="T56" fmla="*/ 96 w 103"/>
                    <a:gd name="T57" fmla="*/ 15 h 18"/>
                    <a:gd name="T58" fmla="*/ 99 w 103"/>
                    <a:gd name="T59" fmla="*/ 15 h 18"/>
                    <a:gd name="T60" fmla="*/ 99 w 103"/>
                    <a:gd name="T61" fmla="*/ 14 h 18"/>
                    <a:gd name="T62" fmla="*/ 102 w 103"/>
                    <a:gd name="T63" fmla="*/ 12 h 18"/>
                    <a:gd name="T64" fmla="*/ 102 w 103"/>
                    <a:gd name="T65" fmla="*/ 11 h 18"/>
                    <a:gd name="T66" fmla="*/ 102 w 103"/>
                    <a:gd name="T67" fmla="*/ 9 h 18"/>
                    <a:gd name="T68" fmla="*/ 102 w 103"/>
                    <a:gd name="T69" fmla="*/ 8 h 18"/>
                    <a:gd name="T70" fmla="*/ 102 w 103"/>
                    <a:gd name="T71" fmla="*/ 6 h 18"/>
                    <a:gd name="T72" fmla="*/ 102 w 103"/>
                    <a:gd name="T73" fmla="*/ 5 h 18"/>
                    <a:gd name="T74" fmla="*/ 99 w 103"/>
                    <a:gd name="T75" fmla="*/ 5 h 18"/>
                    <a:gd name="T76" fmla="*/ 99 w 103"/>
                    <a:gd name="T77" fmla="*/ 3 h 18"/>
                    <a:gd name="T78" fmla="*/ 96 w 103"/>
                    <a:gd name="T79" fmla="*/ 3 h 18"/>
                    <a:gd name="T80" fmla="*/ 94 w 103"/>
                    <a:gd name="T81" fmla="*/ 3 h 18"/>
                    <a:gd name="T82" fmla="*/ 85 w 103"/>
                    <a:gd name="T83" fmla="*/ 2 h 18"/>
                    <a:gd name="T84" fmla="*/ 74 w 103"/>
                    <a:gd name="T85" fmla="*/ 2 h 18"/>
                    <a:gd name="T86" fmla="*/ 61 w 103"/>
                    <a:gd name="T87" fmla="*/ 0 h 18"/>
                    <a:gd name="T88" fmla="*/ 50 w 103"/>
                    <a:gd name="T89" fmla="*/ 0 h 18"/>
                    <a:gd name="T90" fmla="*/ 39 w 103"/>
                    <a:gd name="T91" fmla="*/ 2 h 18"/>
                    <a:gd name="T92" fmla="*/ 17 w 103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7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3" y="17"/>
                      </a:lnTo>
                      <a:lnTo>
                        <a:pt x="72" y="17"/>
                      </a:lnTo>
                      <a:lnTo>
                        <a:pt x="80" y="17"/>
                      </a:lnTo>
                      <a:lnTo>
                        <a:pt x="94" y="17"/>
                      </a:lnTo>
                      <a:lnTo>
                        <a:pt x="96" y="15"/>
                      </a:lnTo>
                      <a:lnTo>
                        <a:pt x="99" y="15"/>
                      </a:lnTo>
                      <a:lnTo>
                        <a:pt x="99" y="14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66" name="Freeform 203"/>
                <p:cNvSpPr>
                  <a:spLocks/>
                </p:cNvSpPr>
                <p:nvPr/>
              </p:nvSpPr>
              <p:spPr bwMode="auto">
                <a:xfrm>
                  <a:off x="3251" y="3410"/>
                  <a:ext cx="108" cy="16"/>
                </a:xfrm>
                <a:custGeom>
                  <a:avLst/>
                  <a:gdLst>
                    <a:gd name="T0" fmla="*/ 17 w 108"/>
                    <a:gd name="T1" fmla="*/ 1 h 16"/>
                    <a:gd name="T2" fmla="*/ 14 w 108"/>
                    <a:gd name="T3" fmla="*/ 1 h 16"/>
                    <a:gd name="T4" fmla="*/ 11 w 108"/>
                    <a:gd name="T5" fmla="*/ 1 h 16"/>
                    <a:gd name="T6" fmla="*/ 8 w 108"/>
                    <a:gd name="T7" fmla="*/ 3 h 16"/>
                    <a:gd name="T8" fmla="*/ 6 w 108"/>
                    <a:gd name="T9" fmla="*/ 3 h 16"/>
                    <a:gd name="T10" fmla="*/ 3 w 108"/>
                    <a:gd name="T11" fmla="*/ 3 h 16"/>
                    <a:gd name="T12" fmla="*/ 3 w 108"/>
                    <a:gd name="T13" fmla="*/ 4 h 16"/>
                    <a:gd name="T14" fmla="*/ 3 w 108"/>
                    <a:gd name="T15" fmla="*/ 5 h 16"/>
                    <a:gd name="T16" fmla="*/ 0 w 108"/>
                    <a:gd name="T17" fmla="*/ 5 h 16"/>
                    <a:gd name="T18" fmla="*/ 0 w 108"/>
                    <a:gd name="T19" fmla="*/ 7 h 16"/>
                    <a:gd name="T20" fmla="*/ 0 w 108"/>
                    <a:gd name="T21" fmla="*/ 8 h 16"/>
                    <a:gd name="T22" fmla="*/ 0 w 108"/>
                    <a:gd name="T23" fmla="*/ 10 h 16"/>
                    <a:gd name="T24" fmla="*/ 0 w 108"/>
                    <a:gd name="T25" fmla="*/ 11 h 16"/>
                    <a:gd name="T26" fmla="*/ 3 w 108"/>
                    <a:gd name="T27" fmla="*/ 11 h 16"/>
                    <a:gd name="T28" fmla="*/ 3 w 108"/>
                    <a:gd name="T29" fmla="*/ 12 h 16"/>
                    <a:gd name="T30" fmla="*/ 6 w 108"/>
                    <a:gd name="T31" fmla="*/ 12 h 16"/>
                    <a:gd name="T32" fmla="*/ 6 w 108"/>
                    <a:gd name="T33" fmla="*/ 14 h 16"/>
                    <a:gd name="T34" fmla="*/ 8 w 108"/>
                    <a:gd name="T35" fmla="*/ 14 h 16"/>
                    <a:gd name="T36" fmla="*/ 17 w 108"/>
                    <a:gd name="T37" fmla="*/ 15 h 16"/>
                    <a:gd name="T38" fmla="*/ 25 w 108"/>
                    <a:gd name="T39" fmla="*/ 15 h 16"/>
                    <a:gd name="T40" fmla="*/ 31 w 108"/>
                    <a:gd name="T41" fmla="*/ 15 h 16"/>
                    <a:gd name="T42" fmla="*/ 39 w 108"/>
                    <a:gd name="T43" fmla="*/ 15 h 16"/>
                    <a:gd name="T44" fmla="*/ 48 w 108"/>
                    <a:gd name="T45" fmla="*/ 15 h 16"/>
                    <a:gd name="T46" fmla="*/ 56 w 108"/>
                    <a:gd name="T47" fmla="*/ 15 h 16"/>
                    <a:gd name="T48" fmla="*/ 65 w 108"/>
                    <a:gd name="T49" fmla="*/ 15 h 16"/>
                    <a:gd name="T50" fmla="*/ 73 w 108"/>
                    <a:gd name="T51" fmla="*/ 15 h 16"/>
                    <a:gd name="T52" fmla="*/ 82 w 108"/>
                    <a:gd name="T53" fmla="*/ 15 h 16"/>
                    <a:gd name="T54" fmla="*/ 96 w 108"/>
                    <a:gd name="T55" fmla="*/ 14 h 16"/>
                    <a:gd name="T56" fmla="*/ 99 w 108"/>
                    <a:gd name="T57" fmla="*/ 14 h 16"/>
                    <a:gd name="T58" fmla="*/ 99 w 108"/>
                    <a:gd name="T59" fmla="*/ 12 h 16"/>
                    <a:gd name="T60" fmla="*/ 101 w 108"/>
                    <a:gd name="T61" fmla="*/ 12 h 16"/>
                    <a:gd name="T62" fmla="*/ 101 w 108"/>
                    <a:gd name="T63" fmla="*/ 11 h 16"/>
                    <a:gd name="T64" fmla="*/ 104 w 108"/>
                    <a:gd name="T65" fmla="*/ 11 h 16"/>
                    <a:gd name="T66" fmla="*/ 107 w 108"/>
                    <a:gd name="T67" fmla="*/ 10 h 16"/>
                    <a:gd name="T68" fmla="*/ 107 w 108"/>
                    <a:gd name="T69" fmla="*/ 8 h 16"/>
                    <a:gd name="T70" fmla="*/ 107 w 108"/>
                    <a:gd name="T71" fmla="*/ 7 h 16"/>
                    <a:gd name="T72" fmla="*/ 107 w 108"/>
                    <a:gd name="T73" fmla="*/ 5 h 16"/>
                    <a:gd name="T74" fmla="*/ 107 w 108"/>
                    <a:gd name="T75" fmla="*/ 4 h 16"/>
                    <a:gd name="T76" fmla="*/ 104 w 108"/>
                    <a:gd name="T77" fmla="*/ 4 h 16"/>
                    <a:gd name="T78" fmla="*/ 104 w 108"/>
                    <a:gd name="T79" fmla="*/ 3 h 16"/>
                    <a:gd name="T80" fmla="*/ 101 w 108"/>
                    <a:gd name="T81" fmla="*/ 3 h 16"/>
                    <a:gd name="T82" fmla="*/ 99 w 108"/>
                    <a:gd name="T83" fmla="*/ 3 h 16"/>
                    <a:gd name="T84" fmla="*/ 87 w 108"/>
                    <a:gd name="T85" fmla="*/ 1 h 16"/>
                    <a:gd name="T86" fmla="*/ 76 w 108"/>
                    <a:gd name="T87" fmla="*/ 0 h 16"/>
                    <a:gd name="T88" fmla="*/ 65 w 108"/>
                    <a:gd name="T89" fmla="*/ 0 h 16"/>
                    <a:gd name="T90" fmla="*/ 51 w 108"/>
                    <a:gd name="T91" fmla="*/ 0 h 16"/>
                    <a:gd name="T92" fmla="*/ 39 w 108"/>
                    <a:gd name="T93" fmla="*/ 0 h 16"/>
                    <a:gd name="T94" fmla="*/ 17 w 108"/>
                    <a:gd name="T95" fmla="*/ 1 h 1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8" h="16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6" y="14"/>
                      </a:lnTo>
                      <a:lnTo>
                        <a:pt x="8" y="14"/>
                      </a:lnTo>
                      <a:lnTo>
                        <a:pt x="17" y="15"/>
                      </a:lnTo>
                      <a:lnTo>
                        <a:pt x="25" y="15"/>
                      </a:lnTo>
                      <a:lnTo>
                        <a:pt x="31" y="15"/>
                      </a:lnTo>
                      <a:lnTo>
                        <a:pt x="39" y="15"/>
                      </a:lnTo>
                      <a:lnTo>
                        <a:pt x="48" y="15"/>
                      </a:lnTo>
                      <a:lnTo>
                        <a:pt x="56" y="15"/>
                      </a:lnTo>
                      <a:lnTo>
                        <a:pt x="65" y="15"/>
                      </a:lnTo>
                      <a:lnTo>
                        <a:pt x="73" y="15"/>
                      </a:lnTo>
                      <a:lnTo>
                        <a:pt x="82" y="15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4" y="11"/>
                      </a:lnTo>
                      <a:lnTo>
                        <a:pt x="107" y="10"/>
                      </a:lnTo>
                      <a:lnTo>
                        <a:pt x="107" y="8"/>
                      </a:lnTo>
                      <a:lnTo>
                        <a:pt x="107" y="7"/>
                      </a:lnTo>
                      <a:lnTo>
                        <a:pt x="107" y="5"/>
                      </a:lnTo>
                      <a:lnTo>
                        <a:pt x="107" y="4"/>
                      </a:lnTo>
                      <a:lnTo>
                        <a:pt x="104" y="4"/>
                      </a:lnTo>
                      <a:lnTo>
                        <a:pt x="104" y="3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87" y="1"/>
                      </a:lnTo>
                      <a:lnTo>
                        <a:pt x="76" y="0"/>
                      </a:lnTo>
                      <a:lnTo>
                        <a:pt x="65" y="0"/>
                      </a:lnTo>
                      <a:lnTo>
                        <a:pt x="51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67" name="Freeform 204"/>
                <p:cNvSpPr>
                  <a:spLocks/>
                </p:cNvSpPr>
                <p:nvPr/>
              </p:nvSpPr>
              <p:spPr bwMode="auto">
                <a:xfrm>
                  <a:off x="2785" y="3357"/>
                  <a:ext cx="106" cy="16"/>
                </a:xfrm>
                <a:custGeom>
                  <a:avLst/>
                  <a:gdLst>
                    <a:gd name="T0" fmla="*/ 16 w 105"/>
                    <a:gd name="T1" fmla="*/ 1 h 16"/>
                    <a:gd name="T2" fmla="*/ 14 w 105"/>
                    <a:gd name="T3" fmla="*/ 1 h 16"/>
                    <a:gd name="T4" fmla="*/ 11 w 105"/>
                    <a:gd name="T5" fmla="*/ 1 h 16"/>
                    <a:gd name="T6" fmla="*/ 11 w 105"/>
                    <a:gd name="T7" fmla="*/ 3 h 16"/>
                    <a:gd name="T8" fmla="*/ 8 w 105"/>
                    <a:gd name="T9" fmla="*/ 3 h 16"/>
                    <a:gd name="T10" fmla="*/ 5 w 105"/>
                    <a:gd name="T11" fmla="*/ 3 h 16"/>
                    <a:gd name="T12" fmla="*/ 3 w 105"/>
                    <a:gd name="T13" fmla="*/ 4 h 16"/>
                    <a:gd name="T14" fmla="*/ 3 w 105"/>
                    <a:gd name="T15" fmla="*/ 5 h 16"/>
                    <a:gd name="T16" fmla="*/ 0 w 105"/>
                    <a:gd name="T17" fmla="*/ 7 h 16"/>
                    <a:gd name="T18" fmla="*/ 3 w 105"/>
                    <a:gd name="T19" fmla="*/ 8 h 16"/>
                    <a:gd name="T20" fmla="*/ 0 w 105"/>
                    <a:gd name="T21" fmla="*/ 8 h 16"/>
                    <a:gd name="T22" fmla="*/ 0 w 105"/>
                    <a:gd name="T23" fmla="*/ 10 h 16"/>
                    <a:gd name="T24" fmla="*/ 3 w 105"/>
                    <a:gd name="T25" fmla="*/ 11 h 16"/>
                    <a:gd name="T26" fmla="*/ 3 w 105"/>
                    <a:gd name="T27" fmla="*/ 12 h 16"/>
                    <a:gd name="T28" fmla="*/ 3 w 105"/>
                    <a:gd name="T29" fmla="*/ 14 h 16"/>
                    <a:gd name="T30" fmla="*/ 5 w 105"/>
                    <a:gd name="T31" fmla="*/ 14 h 16"/>
                    <a:gd name="T32" fmla="*/ 8 w 105"/>
                    <a:gd name="T33" fmla="*/ 14 h 16"/>
                    <a:gd name="T34" fmla="*/ 8 w 105"/>
                    <a:gd name="T35" fmla="*/ 15 h 16"/>
                    <a:gd name="T36" fmla="*/ 16 w 105"/>
                    <a:gd name="T37" fmla="*/ 15 h 16"/>
                    <a:gd name="T38" fmla="*/ 25 w 105"/>
                    <a:gd name="T39" fmla="*/ 15 h 16"/>
                    <a:gd name="T40" fmla="*/ 30 w 105"/>
                    <a:gd name="T41" fmla="*/ 15 h 16"/>
                    <a:gd name="T42" fmla="*/ 38 w 105"/>
                    <a:gd name="T43" fmla="*/ 15 h 16"/>
                    <a:gd name="T44" fmla="*/ 47 w 105"/>
                    <a:gd name="T45" fmla="*/ 15 h 16"/>
                    <a:gd name="T46" fmla="*/ 55 w 105"/>
                    <a:gd name="T47" fmla="*/ 15 h 16"/>
                    <a:gd name="T48" fmla="*/ 63 w 105"/>
                    <a:gd name="T49" fmla="*/ 15 h 16"/>
                    <a:gd name="T50" fmla="*/ 71 w 105"/>
                    <a:gd name="T51" fmla="*/ 15 h 16"/>
                    <a:gd name="T52" fmla="*/ 79 w 105"/>
                    <a:gd name="T53" fmla="*/ 15 h 16"/>
                    <a:gd name="T54" fmla="*/ 93 w 105"/>
                    <a:gd name="T55" fmla="*/ 15 h 16"/>
                    <a:gd name="T56" fmla="*/ 93 w 105"/>
                    <a:gd name="T57" fmla="*/ 14 h 16"/>
                    <a:gd name="T58" fmla="*/ 96 w 105"/>
                    <a:gd name="T59" fmla="*/ 14 h 16"/>
                    <a:gd name="T60" fmla="*/ 99 w 105"/>
                    <a:gd name="T61" fmla="*/ 14 h 16"/>
                    <a:gd name="T62" fmla="*/ 99 w 105"/>
                    <a:gd name="T63" fmla="*/ 12 h 16"/>
                    <a:gd name="T64" fmla="*/ 101 w 105"/>
                    <a:gd name="T65" fmla="*/ 12 h 16"/>
                    <a:gd name="T66" fmla="*/ 101 w 105"/>
                    <a:gd name="T67" fmla="*/ 11 h 16"/>
                    <a:gd name="T68" fmla="*/ 101 w 105"/>
                    <a:gd name="T69" fmla="*/ 10 h 16"/>
                    <a:gd name="T70" fmla="*/ 104 w 105"/>
                    <a:gd name="T71" fmla="*/ 10 h 16"/>
                    <a:gd name="T72" fmla="*/ 104 w 105"/>
                    <a:gd name="T73" fmla="*/ 8 h 16"/>
                    <a:gd name="T74" fmla="*/ 104 w 105"/>
                    <a:gd name="T75" fmla="*/ 7 h 16"/>
                    <a:gd name="T76" fmla="*/ 104 w 105"/>
                    <a:gd name="T77" fmla="*/ 5 h 16"/>
                    <a:gd name="T78" fmla="*/ 101 w 105"/>
                    <a:gd name="T79" fmla="*/ 5 h 16"/>
                    <a:gd name="T80" fmla="*/ 101 w 105"/>
                    <a:gd name="T81" fmla="*/ 4 h 16"/>
                    <a:gd name="T82" fmla="*/ 101 w 105"/>
                    <a:gd name="T83" fmla="*/ 3 h 16"/>
                    <a:gd name="T84" fmla="*/ 99 w 105"/>
                    <a:gd name="T85" fmla="*/ 3 h 16"/>
                    <a:gd name="T86" fmla="*/ 96 w 105"/>
                    <a:gd name="T87" fmla="*/ 3 h 16"/>
                    <a:gd name="T88" fmla="*/ 85 w 105"/>
                    <a:gd name="T89" fmla="*/ 1 h 16"/>
                    <a:gd name="T90" fmla="*/ 74 w 105"/>
                    <a:gd name="T91" fmla="*/ 1 h 16"/>
                    <a:gd name="T92" fmla="*/ 63 w 105"/>
                    <a:gd name="T93" fmla="*/ 0 h 16"/>
                    <a:gd name="T94" fmla="*/ 49 w 105"/>
                    <a:gd name="T95" fmla="*/ 0 h 16"/>
                    <a:gd name="T96" fmla="*/ 38 w 105"/>
                    <a:gd name="T97" fmla="*/ 0 h 16"/>
                    <a:gd name="T98" fmla="*/ 16 w 105"/>
                    <a:gd name="T9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16">
                      <a:moveTo>
                        <a:pt x="16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0" y="7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5" y="14"/>
                      </a:lnTo>
                      <a:lnTo>
                        <a:pt x="8" y="14"/>
                      </a:lnTo>
                      <a:lnTo>
                        <a:pt x="8" y="15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0" y="15"/>
                      </a:lnTo>
                      <a:lnTo>
                        <a:pt x="38" y="15"/>
                      </a:lnTo>
                      <a:lnTo>
                        <a:pt x="47" y="15"/>
                      </a:lnTo>
                      <a:lnTo>
                        <a:pt x="55" y="15"/>
                      </a:lnTo>
                      <a:lnTo>
                        <a:pt x="63" y="15"/>
                      </a:lnTo>
                      <a:lnTo>
                        <a:pt x="71" y="15"/>
                      </a:lnTo>
                      <a:lnTo>
                        <a:pt x="79" y="15"/>
                      </a:lnTo>
                      <a:lnTo>
                        <a:pt x="93" y="15"/>
                      </a:lnTo>
                      <a:lnTo>
                        <a:pt x="93" y="14"/>
                      </a:lnTo>
                      <a:lnTo>
                        <a:pt x="96" y="14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1" y="12"/>
                      </a:lnTo>
                      <a:lnTo>
                        <a:pt x="101" y="11"/>
                      </a:lnTo>
                      <a:lnTo>
                        <a:pt x="101" y="10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7"/>
                      </a:lnTo>
                      <a:lnTo>
                        <a:pt x="104" y="5"/>
                      </a:lnTo>
                      <a:lnTo>
                        <a:pt x="101" y="5"/>
                      </a:lnTo>
                      <a:lnTo>
                        <a:pt x="101" y="4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68" name="Freeform 205"/>
                <p:cNvSpPr>
                  <a:spLocks/>
                </p:cNvSpPr>
                <p:nvPr/>
              </p:nvSpPr>
              <p:spPr bwMode="auto">
                <a:xfrm>
                  <a:off x="4912" y="3318"/>
                  <a:ext cx="106" cy="17"/>
                </a:xfrm>
                <a:custGeom>
                  <a:avLst/>
                  <a:gdLst>
                    <a:gd name="T0" fmla="*/ 14 w 106"/>
                    <a:gd name="T1" fmla="*/ 2 h 18"/>
                    <a:gd name="T2" fmla="*/ 11 w 106"/>
                    <a:gd name="T3" fmla="*/ 2 h 18"/>
                    <a:gd name="T4" fmla="*/ 8 w 106"/>
                    <a:gd name="T5" fmla="*/ 2 h 18"/>
                    <a:gd name="T6" fmla="*/ 8 w 106"/>
                    <a:gd name="T7" fmla="*/ 3 h 18"/>
                    <a:gd name="T8" fmla="*/ 6 w 106"/>
                    <a:gd name="T9" fmla="*/ 3 h 18"/>
                    <a:gd name="T10" fmla="*/ 3 w 106"/>
                    <a:gd name="T11" fmla="*/ 3 h 18"/>
                    <a:gd name="T12" fmla="*/ 3 w 106"/>
                    <a:gd name="T13" fmla="*/ 5 h 18"/>
                    <a:gd name="T14" fmla="*/ 0 w 106"/>
                    <a:gd name="T15" fmla="*/ 5 h 18"/>
                    <a:gd name="T16" fmla="*/ 0 w 106"/>
                    <a:gd name="T17" fmla="*/ 6 h 18"/>
                    <a:gd name="T18" fmla="*/ 0 w 106"/>
                    <a:gd name="T19" fmla="*/ 8 h 18"/>
                    <a:gd name="T20" fmla="*/ 0 w 106"/>
                    <a:gd name="T21" fmla="*/ 9 h 18"/>
                    <a:gd name="T22" fmla="*/ 0 w 106"/>
                    <a:gd name="T23" fmla="*/ 11 h 18"/>
                    <a:gd name="T24" fmla="*/ 0 w 106"/>
                    <a:gd name="T25" fmla="*/ 12 h 18"/>
                    <a:gd name="T26" fmla="*/ 0 w 106"/>
                    <a:gd name="T27" fmla="*/ 14 h 18"/>
                    <a:gd name="T28" fmla="*/ 3 w 106"/>
                    <a:gd name="T29" fmla="*/ 14 h 18"/>
                    <a:gd name="T30" fmla="*/ 3 w 106"/>
                    <a:gd name="T31" fmla="*/ 15 h 18"/>
                    <a:gd name="T32" fmla="*/ 6 w 106"/>
                    <a:gd name="T33" fmla="*/ 15 h 18"/>
                    <a:gd name="T34" fmla="*/ 8 w 106"/>
                    <a:gd name="T35" fmla="*/ 15 h 18"/>
                    <a:gd name="T36" fmla="*/ 14 w 106"/>
                    <a:gd name="T37" fmla="*/ 17 h 18"/>
                    <a:gd name="T38" fmla="*/ 22 w 106"/>
                    <a:gd name="T39" fmla="*/ 17 h 18"/>
                    <a:gd name="T40" fmla="*/ 30 w 106"/>
                    <a:gd name="T41" fmla="*/ 17 h 18"/>
                    <a:gd name="T42" fmla="*/ 39 w 106"/>
                    <a:gd name="T43" fmla="*/ 17 h 18"/>
                    <a:gd name="T44" fmla="*/ 47 w 106"/>
                    <a:gd name="T45" fmla="*/ 17 h 18"/>
                    <a:gd name="T46" fmla="*/ 55 w 106"/>
                    <a:gd name="T47" fmla="*/ 17 h 18"/>
                    <a:gd name="T48" fmla="*/ 64 w 106"/>
                    <a:gd name="T49" fmla="*/ 17 h 18"/>
                    <a:gd name="T50" fmla="*/ 72 w 106"/>
                    <a:gd name="T51" fmla="*/ 17 h 18"/>
                    <a:gd name="T52" fmla="*/ 77 w 106"/>
                    <a:gd name="T53" fmla="*/ 17 h 18"/>
                    <a:gd name="T54" fmla="*/ 94 w 106"/>
                    <a:gd name="T55" fmla="*/ 15 h 18"/>
                    <a:gd name="T56" fmla="*/ 97 w 106"/>
                    <a:gd name="T57" fmla="*/ 15 h 18"/>
                    <a:gd name="T58" fmla="*/ 99 w 106"/>
                    <a:gd name="T59" fmla="*/ 14 h 18"/>
                    <a:gd name="T60" fmla="*/ 99 w 106"/>
                    <a:gd name="T61" fmla="*/ 12 h 18"/>
                    <a:gd name="T62" fmla="*/ 102 w 106"/>
                    <a:gd name="T63" fmla="*/ 12 h 18"/>
                    <a:gd name="T64" fmla="*/ 102 w 106"/>
                    <a:gd name="T65" fmla="*/ 11 h 18"/>
                    <a:gd name="T66" fmla="*/ 102 w 106"/>
                    <a:gd name="T67" fmla="*/ 9 h 18"/>
                    <a:gd name="T68" fmla="*/ 102 w 106"/>
                    <a:gd name="T69" fmla="*/ 8 h 18"/>
                    <a:gd name="T70" fmla="*/ 105 w 106"/>
                    <a:gd name="T71" fmla="*/ 8 h 18"/>
                    <a:gd name="T72" fmla="*/ 102 w 106"/>
                    <a:gd name="T73" fmla="*/ 6 h 18"/>
                    <a:gd name="T74" fmla="*/ 102 w 106"/>
                    <a:gd name="T75" fmla="*/ 5 h 18"/>
                    <a:gd name="T76" fmla="*/ 99 w 106"/>
                    <a:gd name="T77" fmla="*/ 3 h 18"/>
                    <a:gd name="T78" fmla="*/ 97 w 106"/>
                    <a:gd name="T79" fmla="*/ 3 h 18"/>
                    <a:gd name="T80" fmla="*/ 94 w 106"/>
                    <a:gd name="T81" fmla="*/ 3 h 18"/>
                    <a:gd name="T82" fmla="*/ 86 w 106"/>
                    <a:gd name="T83" fmla="*/ 2 h 18"/>
                    <a:gd name="T84" fmla="*/ 72 w 106"/>
                    <a:gd name="T85" fmla="*/ 0 h 18"/>
                    <a:gd name="T86" fmla="*/ 61 w 106"/>
                    <a:gd name="T87" fmla="*/ 0 h 18"/>
                    <a:gd name="T88" fmla="*/ 50 w 106"/>
                    <a:gd name="T89" fmla="*/ 0 h 18"/>
                    <a:gd name="T90" fmla="*/ 39 w 106"/>
                    <a:gd name="T91" fmla="*/ 0 h 18"/>
                    <a:gd name="T92" fmla="*/ 14 w 106"/>
                    <a:gd name="T9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6" h="18">
                      <a:moveTo>
                        <a:pt x="14" y="2"/>
                      </a:move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4" y="17"/>
                      </a:lnTo>
                      <a:lnTo>
                        <a:pt x="22" y="17"/>
                      </a:lnTo>
                      <a:lnTo>
                        <a:pt x="30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5" y="17"/>
                      </a:lnTo>
                      <a:lnTo>
                        <a:pt x="64" y="17"/>
                      </a:lnTo>
                      <a:lnTo>
                        <a:pt x="72" y="17"/>
                      </a:lnTo>
                      <a:lnTo>
                        <a:pt x="77" y="17"/>
                      </a:lnTo>
                      <a:lnTo>
                        <a:pt x="94" y="15"/>
                      </a:lnTo>
                      <a:lnTo>
                        <a:pt x="97" y="15"/>
                      </a:lnTo>
                      <a:lnTo>
                        <a:pt x="99" y="14"/>
                      </a:lnTo>
                      <a:lnTo>
                        <a:pt x="99" y="12"/>
                      </a:lnTo>
                      <a:lnTo>
                        <a:pt x="102" y="12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2" y="8"/>
                      </a:lnTo>
                      <a:lnTo>
                        <a:pt x="105" y="8"/>
                      </a:lnTo>
                      <a:lnTo>
                        <a:pt x="102" y="6"/>
                      </a:lnTo>
                      <a:lnTo>
                        <a:pt x="102" y="5"/>
                      </a:lnTo>
                      <a:lnTo>
                        <a:pt x="99" y="3"/>
                      </a:lnTo>
                      <a:lnTo>
                        <a:pt x="97" y="3"/>
                      </a:lnTo>
                      <a:lnTo>
                        <a:pt x="94" y="3"/>
                      </a:lnTo>
                      <a:lnTo>
                        <a:pt x="86" y="2"/>
                      </a:lnTo>
                      <a:lnTo>
                        <a:pt x="72" y="0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4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69" name="Freeform 206"/>
                <p:cNvSpPr>
                  <a:spLocks/>
                </p:cNvSpPr>
                <p:nvPr/>
              </p:nvSpPr>
              <p:spPr bwMode="auto">
                <a:xfrm>
                  <a:off x="2545" y="3481"/>
                  <a:ext cx="108" cy="17"/>
                </a:xfrm>
                <a:custGeom>
                  <a:avLst/>
                  <a:gdLst>
                    <a:gd name="T0" fmla="*/ 17 w 107"/>
                    <a:gd name="T1" fmla="*/ 1 h 17"/>
                    <a:gd name="T2" fmla="*/ 14 w 107"/>
                    <a:gd name="T3" fmla="*/ 1 h 17"/>
                    <a:gd name="T4" fmla="*/ 11 w 107"/>
                    <a:gd name="T5" fmla="*/ 1 h 17"/>
                    <a:gd name="T6" fmla="*/ 8 w 107"/>
                    <a:gd name="T7" fmla="*/ 1 h 17"/>
                    <a:gd name="T8" fmla="*/ 8 w 107"/>
                    <a:gd name="T9" fmla="*/ 3 h 17"/>
                    <a:gd name="T10" fmla="*/ 6 w 107"/>
                    <a:gd name="T11" fmla="*/ 3 h 17"/>
                    <a:gd name="T12" fmla="*/ 3 w 107"/>
                    <a:gd name="T13" fmla="*/ 3 h 17"/>
                    <a:gd name="T14" fmla="*/ 3 w 107"/>
                    <a:gd name="T15" fmla="*/ 4 h 17"/>
                    <a:gd name="T16" fmla="*/ 3 w 107"/>
                    <a:gd name="T17" fmla="*/ 6 h 17"/>
                    <a:gd name="T18" fmla="*/ 0 w 107"/>
                    <a:gd name="T19" fmla="*/ 6 h 17"/>
                    <a:gd name="T20" fmla="*/ 0 w 107"/>
                    <a:gd name="T21" fmla="*/ 7 h 17"/>
                    <a:gd name="T22" fmla="*/ 0 w 107"/>
                    <a:gd name="T23" fmla="*/ 9 h 17"/>
                    <a:gd name="T24" fmla="*/ 0 w 107"/>
                    <a:gd name="T25" fmla="*/ 10 h 17"/>
                    <a:gd name="T26" fmla="*/ 0 w 107"/>
                    <a:gd name="T27" fmla="*/ 12 h 17"/>
                    <a:gd name="T28" fmla="*/ 3 w 107"/>
                    <a:gd name="T29" fmla="*/ 12 h 17"/>
                    <a:gd name="T30" fmla="*/ 3 w 107"/>
                    <a:gd name="T31" fmla="*/ 13 h 17"/>
                    <a:gd name="T32" fmla="*/ 3 w 107"/>
                    <a:gd name="T33" fmla="*/ 15 h 17"/>
                    <a:gd name="T34" fmla="*/ 6 w 107"/>
                    <a:gd name="T35" fmla="*/ 15 h 17"/>
                    <a:gd name="T36" fmla="*/ 8 w 107"/>
                    <a:gd name="T37" fmla="*/ 15 h 17"/>
                    <a:gd name="T38" fmla="*/ 17 w 107"/>
                    <a:gd name="T39" fmla="*/ 16 h 17"/>
                    <a:gd name="T40" fmla="*/ 22 w 107"/>
                    <a:gd name="T41" fmla="*/ 16 h 17"/>
                    <a:gd name="T42" fmla="*/ 31 w 107"/>
                    <a:gd name="T43" fmla="*/ 16 h 17"/>
                    <a:gd name="T44" fmla="*/ 39 w 107"/>
                    <a:gd name="T45" fmla="*/ 16 h 17"/>
                    <a:gd name="T46" fmla="*/ 47 w 107"/>
                    <a:gd name="T47" fmla="*/ 16 h 17"/>
                    <a:gd name="T48" fmla="*/ 56 w 107"/>
                    <a:gd name="T49" fmla="*/ 16 h 17"/>
                    <a:gd name="T50" fmla="*/ 64 w 107"/>
                    <a:gd name="T51" fmla="*/ 16 h 17"/>
                    <a:gd name="T52" fmla="*/ 73 w 107"/>
                    <a:gd name="T53" fmla="*/ 16 h 17"/>
                    <a:gd name="T54" fmla="*/ 81 w 107"/>
                    <a:gd name="T55" fmla="*/ 16 h 17"/>
                    <a:gd name="T56" fmla="*/ 95 w 107"/>
                    <a:gd name="T57" fmla="*/ 15 h 17"/>
                    <a:gd name="T58" fmla="*/ 98 w 107"/>
                    <a:gd name="T59" fmla="*/ 15 h 17"/>
                    <a:gd name="T60" fmla="*/ 100 w 107"/>
                    <a:gd name="T61" fmla="*/ 15 h 17"/>
                    <a:gd name="T62" fmla="*/ 100 w 107"/>
                    <a:gd name="T63" fmla="*/ 13 h 17"/>
                    <a:gd name="T64" fmla="*/ 100 w 107"/>
                    <a:gd name="T65" fmla="*/ 12 h 17"/>
                    <a:gd name="T66" fmla="*/ 103 w 107"/>
                    <a:gd name="T67" fmla="*/ 12 h 17"/>
                    <a:gd name="T68" fmla="*/ 103 w 107"/>
                    <a:gd name="T69" fmla="*/ 10 h 17"/>
                    <a:gd name="T70" fmla="*/ 106 w 107"/>
                    <a:gd name="T71" fmla="*/ 10 h 17"/>
                    <a:gd name="T72" fmla="*/ 106 w 107"/>
                    <a:gd name="T73" fmla="*/ 9 h 17"/>
                    <a:gd name="T74" fmla="*/ 106 w 107"/>
                    <a:gd name="T75" fmla="*/ 7 h 17"/>
                    <a:gd name="T76" fmla="*/ 106 w 107"/>
                    <a:gd name="T77" fmla="*/ 6 h 17"/>
                    <a:gd name="T78" fmla="*/ 103 w 107"/>
                    <a:gd name="T79" fmla="*/ 4 h 17"/>
                    <a:gd name="T80" fmla="*/ 103 w 107"/>
                    <a:gd name="T81" fmla="*/ 3 h 17"/>
                    <a:gd name="T82" fmla="*/ 100 w 107"/>
                    <a:gd name="T83" fmla="*/ 3 h 17"/>
                    <a:gd name="T84" fmla="*/ 98 w 107"/>
                    <a:gd name="T85" fmla="*/ 3 h 17"/>
                    <a:gd name="T86" fmla="*/ 95 w 107"/>
                    <a:gd name="T87" fmla="*/ 3 h 17"/>
                    <a:gd name="T88" fmla="*/ 86 w 107"/>
                    <a:gd name="T89" fmla="*/ 1 h 17"/>
                    <a:gd name="T90" fmla="*/ 75 w 107"/>
                    <a:gd name="T91" fmla="*/ 0 h 17"/>
                    <a:gd name="T92" fmla="*/ 64 w 107"/>
                    <a:gd name="T93" fmla="*/ 0 h 17"/>
                    <a:gd name="T94" fmla="*/ 50 w 107"/>
                    <a:gd name="T95" fmla="*/ 0 h 17"/>
                    <a:gd name="T96" fmla="*/ 39 w 107"/>
                    <a:gd name="T97" fmla="*/ 0 h 17"/>
                    <a:gd name="T98" fmla="*/ 17 w 107"/>
                    <a:gd name="T9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7">
                      <a:moveTo>
                        <a:pt x="17" y="1"/>
                      </a:moveTo>
                      <a:lnTo>
                        <a:pt x="14" y="1"/>
                      </a:lnTo>
                      <a:lnTo>
                        <a:pt x="11" y="1"/>
                      </a:lnTo>
                      <a:lnTo>
                        <a:pt x="8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6"/>
                      </a:lnTo>
                      <a:lnTo>
                        <a:pt x="22" y="16"/>
                      </a:lnTo>
                      <a:lnTo>
                        <a:pt x="31" y="16"/>
                      </a:lnTo>
                      <a:lnTo>
                        <a:pt x="39" y="16"/>
                      </a:lnTo>
                      <a:lnTo>
                        <a:pt x="47" y="16"/>
                      </a:lnTo>
                      <a:lnTo>
                        <a:pt x="56" y="16"/>
                      </a:lnTo>
                      <a:lnTo>
                        <a:pt x="64" y="16"/>
                      </a:lnTo>
                      <a:lnTo>
                        <a:pt x="73" y="16"/>
                      </a:lnTo>
                      <a:lnTo>
                        <a:pt x="81" y="16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3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0"/>
                      </a:lnTo>
                      <a:lnTo>
                        <a:pt x="106" y="10"/>
                      </a:lnTo>
                      <a:lnTo>
                        <a:pt x="106" y="9"/>
                      </a:lnTo>
                      <a:lnTo>
                        <a:pt x="106" y="7"/>
                      </a:lnTo>
                      <a:lnTo>
                        <a:pt x="106" y="6"/>
                      </a:lnTo>
                      <a:lnTo>
                        <a:pt x="103" y="4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1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70" name="Freeform 207"/>
                <p:cNvSpPr>
                  <a:spLocks/>
                </p:cNvSpPr>
                <p:nvPr/>
              </p:nvSpPr>
              <p:spPr bwMode="auto">
                <a:xfrm>
                  <a:off x="2756" y="3290"/>
                  <a:ext cx="1158" cy="104"/>
                </a:xfrm>
                <a:custGeom>
                  <a:avLst/>
                  <a:gdLst>
                    <a:gd name="T0" fmla="*/ 70 w 1158"/>
                    <a:gd name="T1" fmla="*/ 96 h 104"/>
                    <a:gd name="T2" fmla="*/ 115 w 1158"/>
                    <a:gd name="T3" fmla="*/ 90 h 104"/>
                    <a:gd name="T4" fmla="*/ 209 w 1158"/>
                    <a:gd name="T5" fmla="*/ 79 h 104"/>
                    <a:gd name="T6" fmla="*/ 342 w 1158"/>
                    <a:gd name="T7" fmla="*/ 69 h 104"/>
                    <a:gd name="T8" fmla="*/ 415 w 1158"/>
                    <a:gd name="T9" fmla="*/ 68 h 104"/>
                    <a:gd name="T10" fmla="*/ 439 w 1158"/>
                    <a:gd name="T11" fmla="*/ 68 h 104"/>
                    <a:gd name="T12" fmla="*/ 466 w 1158"/>
                    <a:gd name="T13" fmla="*/ 66 h 104"/>
                    <a:gd name="T14" fmla="*/ 491 w 1158"/>
                    <a:gd name="T15" fmla="*/ 66 h 104"/>
                    <a:gd name="T16" fmla="*/ 518 w 1158"/>
                    <a:gd name="T17" fmla="*/ 66 h 104"/>
                    <a:gd name="T18" fmla="*/ 545 w 1158"/>
                    <a:gd name="T19" fmla="*/ 66 h 104"/>
                    <a:gd name="T20" fmla="*/ 572 w 1158"/>
                    <a:gd name="T21" fmla="*/ 66 h 104"/>
                    <a:gd name="T22" fmla="*/ 600 w 1158"/>
                    <a:gd name="T23" fmla="*/ 65 h 104"/>
                    <a:gd name="T24" fmla="*/ 627 w 1158"/>
                    <a:gd name="T25" fmla="*/ 65 h 104"/>
                    <a:gd name="T26" fmla="*/ 654 w 1158"/>
                    <a:gd name="T27" fmla="*/ 65 h 104"/>
                    <a:gd name="T28" fmla="*/ 681 w 1158"/>
                    <a:gd name="T29" fmla="*/ 65 h 104"/>
                    <a:gd name="T30" fmla="*/ 706 w 1158"/>
                    <a:gd name="T31" fmla="*/ 65 h 104"/>
                    <a:gd name="T32" fmla="*/ 730 w 1158"/>
                    <a:gd name="T33" fmla="*/ 65 h 104"/>
                    <a:gd name="T34" fmla="*/ 772 w 1158"/>
                    <a:gd name="T35" fmla="*/ 65 h 104"/>
                    <a:gd name="T36" fmla="*/ 812 w 1158"/>
                    <a:gd name="T37" fmla="*/ 62 h 104"/>
                    <a:gd name="T38" fmla="*/ 857 w 1158"/>
                    <a:gd name="T39" fmla="*/ 59 h 104"/>
                    <a:gd name="T40" fmla="*/ 900 w 1158"/>
                    <a:gd name="T41" fmla="*/ 56 h 104"/>
                    <a:gd name="T42" fmla="*/ 945 w 1158"/>
                    <a:gd name="T43" fmla="*/ 50 h 104"/>
                    <a:gd name="T44" fmla="*/ 987 w 1158"/>
                    <a:gd name="T45" fmla="*/ 44 h 104"/>
                    <a:gd name="T46" fmla="*/ 1030 w 1158"/>
                    <a:gd name="T47" fmla="*/ 38 h 104"/>
                    <a:gd name="T48" fmla="*/ 1072 w 1158"/>
                    <a:gd name="T49" fmla="*/ 31 h 104"/>
                    <a:gd name="T50" fmla="*/ 1112 w 1158"/>
                    <a:gd name="T51" fmla="*/ 24 h 104"/>
                    <a:gd name="T52" fmla="*/ 1133 w 1158"/>
                    <a:gd name="T53" fmla="*/ 10 h 104"/>
                    <a:gd name="T54" fmla="*/ 1054 w 1158"/>
                    <a:gd name="T55" fmla="*/ 4 h 104"/>
                    <a:gd name="T56" fmla="*/ 969 w 1158"/>
                    <a:gd name="T57" fmla="*/ 0 h 104"/>
                    <a:gd name="T58" fmla="*/ 884 w 1158"/>
                    <a:gd name="T59" fmla="*/ 0 h 104"/>
                    <a:gd name="T60" fmla="*/ 803 w 1158"/>
                    <a:gd name="T61" fmla="*/ 1 h 104"/>
                    <a:gd name="T62" fmla="*/ 691 w 1158"/>
                    <a:gd name="T63" fmla="*/ 9 h 104"/>
                    <a:gd name="T64" fmla="*/ 654 w 1158"/>
                    <a:gd name="T65" fmla="*/ 12 h 104"/>
                    <a:gd name="T66" fmla="*/ 609 w 1158"/>
                    <a:gd name="T67" fmla="*/ 15 h 104"/>
                    <a:gd name="T68" fmla="*/ 506 w 1158"/>
                    <a:gd name="T69" fmla="*/ 21 h 104"/>
                    <a:gd name="T70" fmla="*/ 442 w 1158"/>
                    <a:gd name="T71" fmla="*/ 22 h 104"/>
                    <a:gd name="T72" fmla="*/ 403 w 1158"/>
                    <a:gd name="T73" fmla="*/ 25 h 104"/>
                    <a:gd name="T74" fmla="*/ 363 w 1158"/>
                    <a:gd name="T75" fmla="*/ 28 h 104"/>
                    <a:gd name="T76" fmla="*/ 324 w 1158"/>
                    <a:gd name="T77" fmla="*/ 32 h 104"/>
                    <a:gd name="T78" fmla="*/ 285 w 1158"/>
                    <a:gd name="T79" fmla="*/ 38 h 104"/>
                    <a:gd name="T80" fmla="*/ 245 w 1158"/>
                    <a:gd name="T81" fmla="*/ 44 h 104"/>
                    <a:gd name="T82" fmla="*/ 206 w 1158"/>
                    <a:gd name="T83" fmla="*/ 50 h 104"/>
                    <a:gd name="T84" fmla="*/ 170 w 1158"/>
                    <a:gd name="T85" fmla="*/ 57 h 104"/>
                    <a:gd name="T86" fmla="*/ 133 w 1158"/>
                    <a:gd name="T87" fmla="*/ 65 h 104"/>
                    <a:gd name="T88" fmla="*/ 91 w 1158"/>
                    <a:gd name="T89" fmla="*/ 74 h 104"/>
                    <a:gd name="T90" fmla="*/ 64 w 1158"/>
                    <a:gd name="T91" fmla="*/ 81 h 104"/>
                    <a:gd name="T92" fmla="*/ 39 w 1158"/>
                    <a:gd name="T93" fmla="*/ 90 h 104"/>
                    <a:gd name="T94" fmla="*/ 36 w 1158"/>
                    <a:gd name="T95" fmla="*/ 93 h 104"/>
                    <a:gd name="T96" fmla="*/ 39 w 1158"/>
                    <a:gd name="T97" fmla="*/ 96 h 104"/>
                    <a:gd name="T98" fmla="*/ 42 w 1158"/>
                    <a:gd name="T99" fmla="*/ 96 h 104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04">
                      <a:moveTo>
                        <a:pt x="42" y="96"/>
                      </a:moveTo>
                      <a:lnTo>
                        <a:pt x="61" y="96"/>
                      </a:lnTo>
                      <a:lnTo>
                        <a:pt x="70" y="96"/>
                      </a:lnTo>
                      <a:lnTo>
                        <a:pt x="79" y="94"/>
                      </a:lnTo>
                      <a:lnTo>
                        <a:pt x="97" y="93"/>
                      </a:lnTo>
                      <a:lnTo>
                        <a:pt x="115" y="90"/>
                      </a:lnTo>
                      <a:lnTo>
                        <a:pt x="142" y="87"/>
                      </a:lnTo>
                      <a:lnTo>
                        <a:pt x="161" y="85"/>
                      </a:lnTo>
                      <a:lnTo>
                        <a:pt x="209" y="79"/>
                      </a:lnTo>
                      <a:lnTo>
                        <a:pt x="257" y="75"/>
                      </a:lnTo>
                      <a:lnTo>
                        <a:pt x="300" y="71"/>
                      </a:lnTo>
                      <a:lnTo>
                        <a:pt x="342" y="69"/>
                      </a:lnTo>
                      <a:lnTo>
                        <a:pt x="400" y="69"/>
                      </a:lnTo>
                      <a:lnTo>
                        <a:pt x="409" y="69"/>
                      </a:lnTo>
                      <a:lnTo>
                        <a:pt x="415" y="68"/>
                      </a:lnTo>
                      <a:lnTo>
                        <a:pt x="424" y="68"/>
                      </a:lnTo>
                      <a:lnTo>
                        <a:pt x="433" y="68"/>
                      </a:lnTo>
                      <a:lnTo>
                        <a:pt x="439" y="68"/>
                      </a:lnTo>
                      <a:lnTo>
                        <a:pt x="448" y="68"/>
                      </a:lnTo>
                      <a:lnTo>
                        <a:pt x="457" y="68"/>
                      </a:lnTo>
                      <a:lnTo>
                        <a:pt x="466" y="66"/>
                      </a:lnTo>
                      <a:lnTo>
                        <a:pt x="476" y="66"/>
                      </a:lnTo>
                      <a:lnTo>
                        <a:pt x="482" y="66"/>
                      </a:lnTo>
                      <a:lnTo>
                        <a:pt x="491" y="66"/>
                      </a:lnTo>
                      <a:lnTo>
                        <a:pt x="500" y="66"/>
                      </a:lnTo>
                      <a:lnTo>
                        <a:pt x="509" y="66"/>
                      </a:lnTo>
                      <a:lnTo>
                        <a:pt x="518" y="66"/>
                      </a:lnTo>
                      <a:lnTo>
                        <a:pt x="527" y="66"/>
                      </a:lnTo>
                      <a:lnTo>
                        <a:pt x="536" y="66"/>
                      </a:lnTo>
                      <a:lnTo>
                        <a:pt x="545" y="66"/>
                      </a:lnTo>
                      <a:lnTo>
                        <a:pt x="554" y="66"/>
                      </a:lnTo>
                      <a:lnTo>
                        <a:pt x="563" y="66"/>
                      </a:lnTo>
                      <a:lnTo>
                        <a:pt x="572" y="66"/>
                      </a:lnTo>
                      <a:lnTo>
                        <a:pt x="582" y="65"/>
                      </a:lnTo>
                      <a:lnTo>
                        <a:pt x="591" y="65"/>
                      </a:lnTo>
                      <a:lnTo>
                        <a:pt x="600" y="65"/>
                      </a:lnTo>
                      <a:lnTo>
                        <a:pt x="609" y="65"/>
                      </a:lnTo>
                      <a:lnTo>
                        <a:pt x="618" y="65"/>
                      </a:lnTo>
                      <a:lnTo>
                        <a:pt x="627" y="65"/>
                      </a:lnTo>
                      <a:lnTo>
                        <a:pt x="636" y="65"/>
                      </a:lnTo>
                      <a:lnTo>
                        <a:pt x="645" y="65"/>
                      </a:lnTo>
                      <a:lnTo>
                        <a:pt x="654" y="65"/>
                      </a:lnTo>
                      <a:lnTo>
                        <a:pt x="660" y="65"/>
                      </a:lnTo>
                      <a:lnTo>
                        <a:pt x="672" y="65"/>
                      </a:lnTo>
                      <a:lnTo>
                        <a:pt x="681" y="65"/>
                      </a:lnTo>
                      <a:lnTo>
                        <a:pt x="688" y="65"/>
                      </a:lnTo>
                      <a:lnTo>
                        <a:pt x="697" y="65"/>
                      </a:lnTo>
                      <a:lnTo>
                        <a:pt x="706" y="65"/>
                      </a:lnTo>
                      <a:lnTo>
                        <a:pt x="715" y="65"/>
                      </a:lnTo>
                      <a:lnTo>
                        <a:pt x="721" y="65"/>
                      </a:lnTo>
                      <a:lnTo>
                        <a:pt x="730" y="65"/>
                      </a:lnTo>
                      <a:lnTo>
                        <a:pt x="739" y="65"/>
                      </a:lnTo>
                      <a:lnTo>
                        <a:pt x="760" y="65"/>
                      </a:lnTo>
                      <a:lnTo>
                        <a:pt x="772" y="65"/>
                      </a:lnTo>
                      <a:lnTo>
                        <a:pt x="787" y="63"/>
                      </a:lnTo>
                      <a:lnTo>
                        <a:pt x="800" y="63"/>
                      </a:lnTo>
                      <a:lnTo>
                        <a:pt x="812" y="62"/>
                      </a:lnTo>
                      <a:lnTo>
                        <a:pt x="827" y="62"/>
                      </a:lnTo>
                      <a:lnTo>
                        <a:pt x="842" y="60"/>
                      </a:lnTo>
                      <a:lnTo>
                        <a:pt x="857" y="59"/>
                      </a:lnTo>
                      <a:lnTo>
                        <a:pt x="869" y="57"/>
                      </a:lnTo>
                      <a:lnTo>
                        <a:pt x="884" y="56"/>
                      </a:lnTo>
                      <a:lnTo>
                        <a:pt x="900" y="56"/>
                      </a:lnTo>
                      <a:lnTo>
                        <a:pt x="915" y="53"/>
                      </a:lnTo>
                      <a:lnTo>
                        <a:pt x="930" y="52"/>
                      </a:lnTo>
                      <a:lnTo>
                        <a:pt x="945" y="50"/>
                      </a:lnTo>
                      <a:lnTo>
                        <a:pt x="960" y="49"/>
                      </a:lnTo>
                      <a:lnTo>
                        <a:pt x="975" y="47"/>
                      </a:lnTo>
                      <a:lnTo>
                        <a:pt x="987" y="44"/>
                      </a:lnTo>
                      <a:lnTo>
                        <a:pt x="1003" y="43"/>
                      </a:lnTo>
                      <a:lnTo>
                        <a:pt x="1018" y="40"/>
                      </a:lnTo>
                      <a:lnTo>
                        <a:pt x="1030" y="38"/>
                      </a:lnTo>
                      <a:lnTo>
                        <a:pt x="1045" y="35"/>
                      </a:lnTo>
                      <a:lnTo>
                        <a:pt x="1060" y="34"/>
                      </a:lnTo>
                      <a:lnTo>
                        <a:pt x="1072" y="31"/>
                      </a:lnTo>
                      <a:lnTo>
                        <a:pt x="1087" y="29"/>
                      </a:lnTo>
                      <a:lnTo>
                        <a:pt x="1099" y="26"/>
                      </a:lnTo>
                      <a:lnTo>
                        <a:pt x="1112" y="24"/>
                      </a:lnTo>
                      <a:lnTo>
                        <a:pt x="1127" y="21"/>
                      </a:lnTo>
                      <a:lnTo>
                        <a:pt x="1157" y="13"/>
                      </a:lnTo>
                      <a:lnTo>
                        <a:pt x="1133" y="10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4"/>
                      </a:lnTo>
                      <a:lnTo>
                        <a:pt x="1027" y="3"/>
                      </a:lnTo>
                      <a:lnTo>
                        <a:pt x="1000" y="1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1"/>
                      </a:lnTo>
                      <a:lnTo>
                        <a:pt x="772" y="1"/>
                      </a:lnTo>
                      <a:lnTo>
                        <a:pt x="748" y="4"/>
                      </a:lnTo>
                      <a:lnTo>
                        <a:pt x="691" y="9"/>
                      </a:lnTo>
                      <a:lnTo>
                        <a:pt x="691" y="10"/>
                      </a:lnTo>
                      <a:lnTo>
                        <a:pt x="672" y="10"/>
                      </a:lnTo>
                      <a:lnTo>
                        <a:pt x="654" y="12"/>
                      </a:lnTo>
                      <a:lnTo>
                        <a:pt x="642" y="12"/>
                      </a:lnTo>
                      <a:lnTo>
                        <a:pt x="630" y="13"/>
                      </a:lnTo>
                      <a:lnTo>
                        <a:pt x="609" y="15"/>
                      </a:lnTo>
                      <a:lnTo>
                        <a:pt x="582" y="18"/>
                      </a:lnTo>
                      <a:lnTo>
                        <a:pt x="542" y="18"/>
                      </a:lnTo>
                      <a:lnTo>
                        <a:pt x="506" y="21"/>
                      </a:lnTo>
                      <a:lnTo>
                        <a:pt x="463" y="21"/>
                      </a:lnTo>
                      <a:lnTo>
                        <a:pt x="454" y="22"/>
                      </a:lnTo>
                      <a:lnTo>
                        <a:pt x="442" y="22"/>
                      </a:lnTo>
                      <a:lnTo>
                        <a:pt x="430" y="22"/>
                      </a:lnTo>
                      <a:lnTo>
                        <a:pt x="415" y="24"/>
                      </a:lnTo>
                      <a:lnTo>
                        <a:pt x="403" y="25"/>
                      </a:lnTo>
                      <a:lnTo>
                        <a:pt x="391" y="25"/>
                      </a:lnTo>
                      <a:lnTo>
                        <a:pt x="379" y="26"/>
                      </a:lnTo>
                      <a:lnTo>
                        <a:pt x="363" y="28"/>
                      </a:lnTo>
                      <a:lnTo>
                        <a:pt x="351" y="29"/>
                      </a:lnTo>
                      <a:lnTo>
                        <a:pt x="339" y="31"/>
                      </a:lnTo>
                      <a:lnTo>
                        <a:pt x="324" y="32"/>
                      </a:lnTo>
                      <a:lnTo>
                        <a:pt x="312" y="34"/>
                      </a:lnTo>
                      <a:lnTo>
                        <a:pt x="297" y="35"/>
                      </a:lnTo>
                      <a:lnTo>
                        <a:pt x="285" y="38"/>
                      </a:lnTo>
                      <a:lnTo>
                        <a:pt x="273" y="40"/>
                      </a:lnTo>
                      <a:lnTo>
                        <a:pt x="257" y="43"/>
                      </a:lnTo>
                      <a:lnTo>
                        <a:pt x="245" y="44"/>
                      </a:lnTo>
                      <a:lnTo>
                        <a:pt x="233" y="46"/>
                      </a:lnTo>
                      <a:lnTo>
                        <a:pt x="218" y="49"/>
                      </a:lnTo>
                      <a:lnTo>
                        <a:pt x="206" y="50"/>
                      </a:lnTo>
                      <a:lnTo>
                        <a:pt x="194" y="53"/>
                      </a:lnTo>
                      <a:lnTo>
                        <a:pt x="182" y="54"/>
                      </a:lnTo>
                      <a:lnTo>
                        <a:pt x="170" y="57"/>
                      </a:lnTo>
                      <a:lnTo>
                        <a:pt x="157" y="60"/>
                      </a:lnTo>
                      <a:lnTo>
                        <a:pt x="145" y="62"/>
                      </a:lnTo>
                      <a:lnTo>
                        <a:pt x="133" y="65"/>
                      </a:lnTo>
                      <a:lnTo>
                        <a:pt x="106" y="71"/>
                      </a:lnTo>
                      <a:lnTo>
                        <a:pt x="97" y="72"/>
                      </a:lnTo>
                      <a:lnTo>
                        <a:pt x="91" y="74"/>
                      </a:lnTo>
                      <a:lnTo>
                        <a:pt x="82" y="77"/>
                      </a:lnTo>
                      <a:lnTo>
                        <a:pt x="73" y="78"/>
                      </a:lnTo>
                      <a:lnTo>
                        <a:pt x="64" y="81"/>
                      </a:lnTo>
                      <a:lnTo>
                        <a:pt x="55" y="84"/>
                      </a:lnTo>
                      <a:lnTo>
                        <a:pt x="39" y="88"/>
                      </a:lnTo>
                      <a:lnTo>
                        <a:pt x="39" y="90"/>
                      </a:lnTo>
                      <a:lnTo>
                        <a:pt x="39" y="91"/>
                      </a:lnTo>
                      <a:lnTo>
                        <a:pt x="36" y="91"/>
                      </a:lnTo>
                      <a:lnTo>
                        <a:pt x="36" y="93"/>
                      </a:lnTo>
                      <a:lnTo>
                        <a:pt x="39" y="93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42" y="96"/>
                      </a:lnTo>
                      <a:lnTo>
                        <a:pt x="0" y="103"/>
                      </a:lnTo>
                      <a:lnTo>
                        <a:pt x="42" y="96"/>
                      </a:lnTo>
                    </a:path>
                  </a:pathLst>
                </a:custGeom>
                <a:solidFill>
                  <a:srgbClr val="FDB5A1"/>
                </a:solidFill>
                <a:ln>
                  <a:noFill/>
                </a:ln>
                <a:effectLst>
                  <a:prstShdw prst="shdw17" dist="17961" dir="13500000">
                    <a:srgbClr val="986D61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1" name="Freeform 208"/>
                <p:cNvSpPr>
                  <a:spLocks/>
                </p:cNvSpPr>
                <p:nvPr/>
              </p:nvSpPr>
              <p:spPr bwMode="auto">
                <a:xfrm>
                  <a:off x="2623" y="3387"/>
                  <a:ext cx="1158" cy="111"/>
                </a:xfrm>
                <a:custGeom>
                  <a:avLst/>
                  <a:gdLst>
                    <a:gd name="T0" fmla="*/ 70 w 1158"/>
                    <a:gd name="T1" fmla="*/ 102 h 111"/>
                    <a:gd name="T2" fmla="*/ 115 w 1158"/>
                    <a:gd name="T3" fmla="*/ 96 h 111"/>
                    <a:gd name="T4" fmla="*/ 209 w 1158"/>
                    <a:gd name="T5" fmla="*/ 85 h 111"/>
                    <a:gd name="T6" fmla="*/ 342 w 1158"/>
                    <a:gd name="T7" fmla="*/ 74 h 111"/>
                    <a:gd name="T8" fmla="*/ 415 w 1158"/>
                    <a:gd name="T9" fmla="*/ 72 h 111"/>
                    <a:gd name="T10" fmla="*/ 439 w 1158"/>
                    <a:gd name="T11" fmla="*/ 72 h 111"/>
                    <a:gd name="T12" fmla="*/ 466 w 1158"/>
                    <a:gd name="T13" fmla="*/ 71 h 111"/>
                    <a:gd name="T14" fmla="*/ 491 w 1158"/>
                    <a:gd name="T15" fmla="*/ 71 h 111"/>
                    <a:gd name="T16" fmla="*/ 518 w 1158"/>
                    <a:gd name="T17" fmla="*/ 71 h 111"/>
                    <a:gd name="T18" fmla="*/ 545 w 1158"/>
                    <a:gd name="T19" fmla="*/ 71 h 111"/>
                    <a:gd name="T20" fmla="*/ 572 w 1158"/>
                    <a:gd name="T21" fmla="*/ 71 h 111"/>
                    <a:gd name="T22" fmla="*/ 600 w 1158"/>
                    <a:gd name="T23" fmla="*/ 69 h 111"/>
                    <a:gd name="T24" fmla="*/ 627 w 1158"/>
                    <a:gd name="T25" fmla="*/ 69 h 111"/>
                    <a:gd name="T26" fmla="*/ 654 w 1158"/>
                    <a:gd name="T27" fmla="*/ 69 h 111"/>
                    <a:gd name="T28" fmla="*/ 681 w 1158"/>
                    <a:gd name="T29" fmla="*/ 69 h 111"/>
                    <a:gd name="T30" fmla="*/ 706 w 1158"/>
                    <a:gd name="T31" fmla="*/ 69 h 111"/>
                    <a:gd name="T32" fmla="*/ 730 w 1158"/>
                    <a:gd name="T33" fmla="*/ 69 h 111"/>
                    <a:gd name="T34" fmla="*/ 772 w 1158"/>
                    <a:gd name="T35" fmla="*/ 69 h 111"/>
                    <a:gd name="T36" fmla="*/ 812 w 1158"/>
                    <a:gd name="T37" fmla="*/ 66 h 111"/>
                    <a:gd name="T38" fmla="*/ 857 w 1158"/>
                    <a:gd name="T39" fmla="*/ 63 h 111"/>
                    <a:gd name="T40" fmla="*/ 900 w 1158"/>
                    <a:gd name="T41" fmla="*/ 60 h 111"/>
                    <a:gd name="T42" fmla="*/ 945 w 1158"/>
                    <a:gd name="T43" fmla="*/ 53 h 111"/>
                    <a:gd name="T44" fmla="*/ 987 w 1158"/>
                    <a:gd name="T45" fmla="*/ 47 h 111"/>
                    <a:gd name="T46" fmla="*/ 1030 w 1158"/>
                    <a:gd name="T47" fmla="*/ 41 h 111"/>
                    <a:gd name="T48" fmla="*/ 1072 w 1158"/>
                    <a:gd name="T49" fmla="*/ 33 h 111"/>
                    <a:gd name="T50" fmla="*/ 1112 w 1158"/>
                    <a:gd name="T51" fmla="*/ 25 h 111"/>
                    <a:gd name="T52" fmla="*/ 1133 w 1158"/>
                    <a:gd name="T53" fmla="*/ 11 h 111"/>
                    <a:gd name="T54" fmla="*/ 1054 w 1158"/>
                    <a:gd name="T55" fmla="*/ 5 h 111"/>
                    <a:gd name="T56" fmla="*/ 969 w 1158"/>
                    <a:gd name="T57" fmla="*/ 0 h 111"/>
                    <a:gd name="T58" fmla="*/ 884 w 1158"/>
                    <a:gd name="T59" fmla="*/ 0 h 111"/>
                    <a:gd name="T60" fmla="*/ 803 w 1158"/>
                    <a:gd name="T61" fmla="*/ 2 h 111"/>
                    <a:gd name="T62" fmla="*/ 691 w 1158"/>
                    <a:gd name="T63" fmla="*/ 9 h 111"/>
                    <a:gd name="T64" fmla="*/ 654 w 1158"/>
                    <a:gd name="T65" fmla="*/ 13 h 111"/>
                    <a:gd name="T66" fmla="*/ 609 w 1158"/>
                    <a:gd name="T67" fmla="*/ 16 h 111"/>
                    <a:gd name="T68" fmla="*/ 506 w 1158"/>
                    <a:gd name="T69" fmla="*/ 22 h 111"/>
                    <a:gd name="T70" fmla="*/ 442 w 1158"/>
                    <a:gd name="T71" fmla="*/ 24 h 111"/>
                    <a:gd name="T72" fmla="*/ 403 w 1158"/>
                    <a:gd name="T73" fmla="*/ 27 h 111"/>
                    <a:gd name="T74" fmla="*/ 363 w 1158"/>
                    <a:gd name="T75" fmla="*/ 30 h 111"/>
                    <a:gd name="T76" fmla="*/ 324 w 1158"/>
                    <a:gd name="T77" fmla="*/ 35 h 111"/>
                    <a:gd name="T78" fmla="*/ 285 w 1158"/>
                    <a:gd name="T79" fmla="*/ 41 h 111"/>
                    <a:gd name="T80" fmla="*/ 245 w 1158"/>
                    <a:gd name="T81" fmla="*/ 47 h 111"/>
                    <a:gd name="T82" fmla="*/ 206 w 1158"/>
                    <a:gd name="T83" fmla="*/ 53 h 111"/>
                    <a:gd name="T84" fmla="*/ 170 w 1158"/>
                    <a:gd name="T85" fmla="*/ 61 h 111"/>
                    <a:gd name="T86" fmla="*/ 133 w 1158"/>
                    <a:gd name="T87" fmla="*/ 69 h 111"/>
                    <a:gd name="T88" fmla="*/ 91 w 1158"/>
                    <a:gd name="T89" fmla="*/ 79 h 111"/>
                    <a:gd name="T90" fmla="*/ 64 w 1158"/>
                    <a:gd name="T91" fmla="*/ 86 h 111"/>
                    <a:gd name="T92" fmla="*/ 39 w 1158"/>
                    <a:gd name="T93" fmla="*/ 96 h 111"/>
                    <a:gd name="T94" fmla="*/ 36 w 1158"/>
                    <a:gd name="T95" fmla="*/ 99 h 111"/>
                    <a:gd name="T96" fmla="*/ 39 w 1158"/>
                    <a:gd name="T97" fmla="*/ 102 h 111"/>
                    <a:gd name="T98" fmla="*/ 42 w 1158"/>
                    <a:gd name="T99" fmla="*/ 102 h 11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11">
                      <a:moveTo>
                        <a:pt x="42" y="102"/>
                      </a:moveTo>
                      <a:lnTo>
                        <a:pt x="61" y="102"/>
                      </a:lnTo>
                      <a:lnTo>
                        <a:pt x="70" y="102"/>
                      </a:lnTo>
                      <a:lnTo>
                        <a:pt x="79" y="101"/>
                      </a:lnTo>
                      <a:lnTo>
                        <a:pt x="97" y="99"/>
                      </a:lnTo>
                      <a:lnTo>
                        <a:pt x="115" y="96"/>
                      </a:lnTo>
                      <a:lnTo>
                        <a:pt x="142" y="93"/>
                      </a:lnTo>
                      <a:lnTo>
                        <a:pt x="161" y="91"/>
                      </a:lnTo>
                      <a:lnTo>
                        <a:pt x="209" y="85"/>
                      </a:lnTo>
                      <a:lnTo>
                        <a:pt x="257" y="80"/>
                      </a:lnTo>
                      <a:lnTo>
                        <a:pt x="300" y="75"/>
                      </a:lnTo>
                      <a:lnTo>
                        <a:pt x="342" y="74"/>
                      </a:lnTo>
                      <a:lnTo>
                        <a:pt x="400" y="74"/>
                      </a:lnTo>
                      <a:lnTo>
                        <a:pt x="409" y="74"/>
                      </a:lnTo>
                      <a:lnTo>
                        <a:pt x="415" y="72"/>
                      </a:lnTo>
                      <a:lnTo>
                        <a:pt x="424" y="72"/>
                      </a:lnTo>
                      <a:lnTo>
                        <a:pt x="433" y="72"/>
                      </a:lnTo>
                      <a:lnTo>
                        <a:pt x="439" y="72"/>
                      </a:lnTo>
                      <a:lnTo>
                        <a:pt x="448" y="72"/>
                      </a:lnTo>
                      <a:lnTo>
                        <a:pt x="457" y="72"/>
                      </a:lnTo>
                      <a:lnTo>
                        <a:pt x="466" y="71"/>
                      </a:lnTo>
                      <a:lnTo>
                        <a:pt x="476" y="71"/>
                      </a:lnTo>
                      <a:lnTo>
                        <a:pt x="482" y="71"/>
                      </a:lnTo>
                      <a:lnTo>
                        <a:pt x="491" y="71"/>
                      </a:lnTo>
                      <a:lnTo>
                        <a:pt x="500" y="71"/>
                      </a:lnTo>
                      <a:lnTo>
                        <a:pt x="509" y="71"/>
                      </a:lnTo>
                      <a:lnTo>
                        <a:pt x="518" y="71"/>
                      </a:lnTo>
                      <a:lnTo>
                        <a:pt x="527" y="71"/>
                      </a:lnTo>
                      <a:lnTo>
                        <a:pt x="536" y="71"/>
                      </a:lnTo>
                      <a:lnTo>
                        <a:pt x="545" y="71"/>
                      </a:lnTo>
                      <a:lnTo>
                        <a:pt x="554" y="71"/>
                      </a:lnTo>
                      <a:lnTo>
                        <a:pt x="563" y="71"/>
                      </a:lnTo>
                      <a:lnTo>
                        <a:pt x="572" y="71"/>
                      </a:lnTo>
                      <a:lnTo>
                        <a:pt x="582" y="69"/>
                      </a:lnTo>
                      <a:lnTo>
                        <a:pt x="591" y="69"/>
                      </a:lnTo>
                      <a:lnTo>
                        <a:pt x="600" y="69"/>
                      </a:lnTo>
                      <a:lnTo>
                        <a:pt x="609" y="69"/>
                      </a:lnTo>
                      <a:lnTo>
                        <a:pt x="618" y="69"/>
                      </a:lnTo>
                      <a:lnTo>
                        <a:pt x="627" y="69"/>
                      </a:lnTo>
                      <a:lnTo>
                        <a:pt x="636" y="69"/>
                      </a:lnTo>
                      <a:lnTo>
                        <a:pt x="645" y="69"/>
                      </a:lnTo>
                      <a:lnTo>
                        <a:pt x="654" y="69"/>
                      </a:lnTo>
                      <a:lnTo>
                        <a:pt x="660" y="69"/>
                      </a:lnTo>
                      <a:lnTo>
                        <a:pt x="672" y="69"/>
                      </a:lnTo>
                      <a:lnTo>
                        <a:pt x="681" y="69"/>
                      </a:lnTo>
                      <a:lnTo>
                        <a:pt x="688" y="69"/>
                      </a:lnTo>
                      <a:lnTo>
                        <a:pt x="697" y="69"/>
                      </a:lnTo>
                      <a:lnTo>
                        <a:pt x="706" y="69"/>
                      </a:lnTo>
                      <a:lnTo>
                        <a:pt x="715" y="69"/>
                      </a:lnTo>
                      <a:lnTo>
                        <a:pt x="721" y="69"/>
                      </a:lnTo>
                      <a:lnTo>
                        <a:pt x="730" y="69"/>
                      </a:lnTo>
                      <a:lnTo>
                        <a:pt x="739" y="69"/>
                      </a:lnTo>
                      <a:lnTo>
                        <a:pt x="760" y="69"/>
                      </a:lnTo>
                      <a:lnTo>
                        <a:pt x="772" y="69"/>
                      </a:lnTo>
                      <a:lnTo>
                        <a:pt x="787" y="68"/>
                      </a:lnTo>
                      <a:lnTo>
                        <a:pt x="800" y="68"/>
                      </a:lnTo>
                      <a:lnTo>
                        <a:pt x="812" y="66"/>
                      </a:lnTo>
                      <a:lnTo>
                        <a:pt x="827" y="66"/>
                      </a:lnTo>
                      <a:lnTo>
                        <a:pt x="842" y="64"/>
                      </a:lnTo>
                      <a:lnTo>
                        <a:pt x="857" y="63"/>
                      </a:lnTo>
                      <a:lnTo>
                        <a:pt x="869" y="61"/>
                      </a:lnTo>
                      <a:lnTo>
                        <a:pt x="884" y="60"/>
                      </a:lnTo>
                      <a:lnTo>
                        <a:pt x="900" y="60"/>
                      </a:lnTo>
                      <a:lnTo>
                        <a:pt x="915" y="57"/>
                      </a:lnTo>
                      <a:lnTo>
                        <a:pt x="930" y="55"/>
                      </a:lnTo>
                      <a:lnTo>
                        <a:pt x="945" y="53"/>
                      </a:lnTo>
                      <a:lnTo>
                        <a:pt x="960" y="52"/>
                      </a:lnTo>
                      <a:lnTo>
                        <a:pt x="975" y="50"/>
                      </a:lnTo>
                      <a:lnTo>
                        <a:pt x="987" y="47"/>
                      </a:lnTo>
                      <a:lnTo>
                        <a:pt x="1003" y="46"/>
                      </a:lnTo>
                      <a:lnTo>
                        <a:pt x="1018" y="42"/>
                      </a:lnTo>
                      <a:lnTo>
                        <a:pt x="1030" y="41"/>
                      </a:lnTo>
                      <a:lnTo>
                        <a:pt x="1045" y="38"/>
                      </a:lnTo>
                      <a:lnTo>
                        <a:pt x="1060" y="36"/>
                      </a:lnTo>
                      <a:lnTo>
                        <a:pt x="1072" y="33"/>
                      </a:lnTo>
                      <a:lnTo>
                        <a:pt x="1087" y="31"/>
                      </a:lnTo>
                      <a:lnTo>
                        <a:pt x="1099" y="28"/>
                      </a:lnTo>
                      <a:lnTo>
                        <a:pt x="1112" y="25"/>
                      </a:lnTo>
                      <a:lnTo>
                        <a:pt x="1127" y="22"/>
                      </a:lnTo>
                      <a:lnTo>
                        <a:pt x="1157" y="14"/>
                      </a:lnTo>
                      <a:lnTo>
                        <a:pt x="1133" y="11"/>
                      </a:lnTo>
                      <a:lnTo>
                        <a:pt x="1109" y="9"/>
                      </a:lnTo>
                      <a:lnTo>
                        <a:pt x="1081" y="6"/>
                      </a:lnTo>
                      <a:lnTo>
                        <a:pt x="1054" y="5"/>
                      </a:lnTo>
                      <a:lnTo>
                        <a:pt x="1027" y="3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9"/>
                      </a:lnTo>
                      <a:lnTo>
                        <a:pt x="691" y="11"/>
                      </a:lnTo>
                      <a:lnTo>
                        <a:pt x="672" y="11"/>
                      </a:lnTo>
                      <a:lnTo>
                        <a:pt x="654" y="13"/>
                      </a:lnTo>
                      <a:lnTo>
                        <a:pt x="642" y="13"/>
                      </a:lnTo>
                      <a:lnTo>
                        <a:pt x="630" y="14"/>
                      </a:lnTo>
                      <a:lnTo>
                        <a:pt x="609" y="16"/>
                      </a:lnTo>
                      <a:lnTo>
                        <a:pt x="582" y="19"/>
                      </a:lnTo>
                      <a:lnTo>
                        <a:pt x="542" y="19"/>
                      </a:lnTo>
                      <a:lnTo>
                        <a:pt x="506" y="22"/>
                      </a:lnTo>
                      <a:lnTo>
                        <a:pt x="463" y="22"/>
                      </a:lnTo>
                      <a:lnTo>
                        <a:pt x="454" y="24"/>
                      </a:lnTo>
                      <a:lnTo>
                        <a:pt x="442" y="24"/>
                      </a:lnTo>
                      <a:lnTo>
                        <a:pt x="430" y="24"/>
                      </a:lnTo>
                      <a:lnTo>
                        <a:pt x="415" y="25"/>
                      </a:lnTo>
                      <a:lnTo>
                        <a:pt x="403" y="27"/>
                      </a:lnTo>
                      <a:lnTo>
                        <a:pt x="391" y="27"/>
                      </a:lnTo>
                      <a:lnTo>
                        <a:pt x="379" y="28"/>
                      </a:lnTo>
                      <a:lnTo>
                        <a:pt x="363" y="30"/>
                      </a:lnTo>
                      <a:lnTo>
                        <a:pt x="351" y="31"/>
                      </a:lnTo>
                      <a:lnTo>
                        <a:pt x="339" y="33"/>
                      </a:lnTo>
                      <a:lnTo>
                        <a:pt x="324" y="35"/>
                      </a:lnTo>
                      <a:lnTo>
                        <a:pt x="312" y="36"/>
                      </a:lnTo>
                      <a:lnTo>
                        <a:pt x="297" y="38"/>
                      </a:lnTo>
                      <a:lnTo>
                        <a:pt x="285" y="41"/>
                      </a:lnTo>
                      <a:lnTo>
                        <a:pt x="273" y="42"/>
                      </a:lnTo>
                      <a:lnTo>
                        <a:pt x="257" y="46"/>
                      </a:lnTo>
                      <a:lnTo>
                        <a:pt x="245" y="47"/>
                      </a:lnTo>
                      <a:lnTo>
                        <a:pt x="233" y="49"/>
                      </a:lnTo>
                      <a:lnTo>
                        <a:pt x="218" y="52"/>
                      </a:lnTo>
                      <a:lnTo>
                        <a:pt x="206" y="53"/>
                      </a:lnTo>
                      <a:lnTo>
                        <a:pt x="194" y="57"/>
                      </a:lnTo>
                      <a:lnTo>
                        <a:pt x="182" y="58"/>
                      </a:lnTo>
                      <a:lnTo>
                        <a:pt x="170" y="61"/>
                      </a:lnTo>
                      <a:lnTo>
                        <a:pt x="157" y="64"/>
                      </a:lnTo>
                      <a:lnTo>
                        <a:pt x="145" y="66"/>
                      </a:lnTo>
                      <a:lnTo>
                        <a:pt x="133" y="69"/>
                      </a:lnTo>
                      <a:lnTo>
                        <a:pt x="106" y="75"/>
                      </a:lnTo>
                      <a:lnTo>
                        <a:pt x="97" y="77"/>
                      </a:lnTo>
                      <a:lnTo>
                        <a:pt x="91" y="79"/>
                      </a:lnTo>
                      <a:lnTo>
                        <a:pt x="82" y="82"/>
                      </a:lnTo>
                      <a:lnTo>
                        <a:pt x="73" y="83"/>
                      </a:lnTo>
                      <a:lnTo>
                        <a:pt x="64" y="86"/>
                      </a:lnTo>
                      <a:lnTo>
                        <a:pt x="55" y="90"/>
                      </a:lnTo>
                      <a:lnTo>
                        <a:pt x="39" y="94"/>
                      </a:lnTo>
                      <a:lnTo>
                        <a:pt x="39" y="96"/>
                      </a:lnTo>
                      <a:lnTo>
                        <a:pt x="39" y="97"/>
                      </a:lnTo>
                      <a:lnTo>
                        <a:pt x="36" y="97"/>
                      </a:lnTo>
                      <a:lnTo>
                        <a:pt x="36" y="99"/>
                      </a:lnTo>
                      <a:lnTo>
                        <a:pt x="39" y="99"/>
                      </a:lnTo>
                      <a:lnTo>
                        <a:pt x="39" y="101"/>
                      </a:lnTo>
                      <a:lnTo>
                        <a:pt x="39" y="102"/>
                      </a:lnTo>
                      <a:lnTo>
                        <a:pt x="42" y="102"/>
                      </a:lnTo>
                      <a:lnTo>
                        <a:pt x="0" y="110"/>
                      </a:lnTo>
                      <a:lnTo>
                        <a:pt x="42" y="10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2" name="AutoShape 209"/>
                <p:cNvSpPr>
                  <a:spLocks noChangeArrowheads="1"/>
                </p:cNvSpPr>
                <p:nvPr/>
              </p:nvSpPr>
              <p:spPr bwMode="auto">
                <a:xfrm>
                  <a:off x="2991" y="3397"/>
                  <a:ext cx="97" cy="30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73" name="Freeform 210"/>
                <p:cNvSpPr>
                  <a:spLocks/>
                </p:cNvSpPr>
                <p:nvPr/>
              </p:nvSpPr>
              <p:spPr bwMode="auto">
                <a:xfrm>
                  <a:off x="3327" y="3478"/>
                  <a:ext cx="1173" cy="91"/>
                </a:xfrm>
                <a:custGeom>
                  <a:avLst/>
                  <a:gdLst>
                    <a:gd name="T0" fmla="*/ 44 w 1173"/>
                    <a:gd name="T1" fmla="*/ 39 h 91"/>
                    <a:gd name="T2" fmla="*/ 92 w 1173"/>
                    <a:gd name="T3" fmla="*/ 45 h 91"/>
                    <a:gd name="T4" fmla="*/ 144 w 1173"/>
                    <a:gd name="T5" fmla="*/ 51 h 91"/>
                    <a:gd name="T6" fmla="*/ 197 w 1173"/>
                    <a:gd name="T7" fmla="*/ 55 h 91"/>
                    <a:gd name="T8" fmla="*/ 247 w 1173"/>
                    <a:gd name="T9" fmla="*/ 58 h 91"/>
                    <a:gd name="T10" fmla="*/ 297 w 1173"/>
                    <a:gd name="T11" fmla="*/ 59 h 91"/>
                    <a:gd name="T12" fmla="*/ 364 w 1173"/>
                    <a:gd name="T13" fmla="*/ 59 h 91"/>
                    <a:gd name="T14" fmla="*/ 408 w 1173"/>
                    <a:gd name="T15" fmla="*/ 59 h 91"/>
                    <a:gd name="T16" fmla="*/ 458 w 1173"/>
                    <a:gd name="T17" fmla="*/ 61 h 91"/>
                    <a:gd name="T18" fmla="*/ 508 w 1173"/>
                    <a:gd name="T19" fmla="*/ 66 h 91"/>
                    <a:gd name="T20" fmla="*/ 558 w 1173"/>
                    <a:gd name="T21" fmla="*/ 69 h 91"/>
                    <a:gd name="T22" fmla="*/ 603 w 1173"/>
                    <a:gd name="T23" fmla="*/ 74 h 91"/>
                    <a:gd name="T24" fmla="*/ 655 w 1173"/>
                    <a:gd name="T25" fmla="*/ 80 h 91"/>
                    <a:gd name="T26" fmla="*/ 722 w 1173"/>
                    <a:gd name="T27" fmla="*/ 85 h 91"/>
                    <a:gd name="T28" fmla="*/ 789 w 1173"/>
                    <a:gd name="T29" fmla="*/ 88 h 91"/>
                    <a:gd name="T30" fmla="*/ 861 w 1173"/>
                    <a:gd name="T31" fmla="*/ 90 h 91"/>
                    <a:gd name="T32" fmla="*/ 930 w 1173"/>
                    <a:gd name="T33" fmla="*/ 88 h 91"/>
                    <a:gd name="T34" fmla="*/ 997 w 1173"/>
                    <a:gd name="T35" fmla="*/ 84 h 91"/>
                    <a:gd name="T36" fmla="*/ 1050 w 1173"/>
                    <a:gd name="T37" fmla="*/ 77 h 91"/>
                    <a:gd name="T38" fmla="*/ 1078 w 1173"/>
                    <a:gd name="T39" fmla="*/ 76 h 91"/>
                    <a:gd name="T40" fmla="*/ 1105 w 1173"/>
                    <a:gd name="T41" fmla="*/ 74 h 91"/>
                    <a:gd name="T42" fmla="*/ 1136 w 1173"/>
                    <a:gd name="T43" fmla="*/ 72 h 91"/>
                    <a:gd name="T44" fmla="*/ 1172 w 1173"/>
                    <a:gd name="T45" fmla="*/ 74 h 91"/>
                    <a:gd name="T46" fmla="*/ 1130 w 1173"/>
                    <a:gd name="T47" fmla="*/ 63 h 91"/>
                    <a:gd name="T48" fmla="*/ 1089 w 1173"/>
                    <a:gd name="T49" fmla="*/ 53 h 91"/>
                    <a:gd name="T50" fmla="*/ 1044 w 1173"/>
                    <a:gd name="T51" fmla="*/ 45 h 91"/>
                    <a:gd name="T52" fmla="*/ 997 w 1173"/>
                    <a:gd name="T53" fmla="*/ 37 h 91"/>
                    <a:gd name="T54" fmla="*/ 950 w 1173"/>
                    <a:gd name="T55" fmla="*/ 31 h 91"/>
                    <a:gd name="T56" fmla="*/ 900 w 1173"/>
                    <a:gd name="T57" fmla="*/ 24 h 91"/>
                    <a:gd name="T58" fmla="*/ 850 w 1173"/>
                    <a:gd name="T59" fmla="*/ 18 h 91"/>
                    <a:gd name="T60" fmla="*/ 800 w 1173"/>
                    <a:gd name="T61" fmla="*/ 14 h 91"/>
                    <a:gd name="T62" fmla="*/ 750 w 1173"/>
                    <a:gd name="T63" fmla="*/ 11 h 91"/>
                    <a:gd name="T64" fmla="*/ 700 w 1173"/>
                    <a:gd name="T65" fmla="*/ 8 h 91"/>
                    <a:gd name="T66" fmla="*/ 653 w 1173"/>
                    <a:gd name="T67" fmla="*/ 8 h 91"/>
                    <a:gd name="T68" fmla="*/ 608 w 1173"/>
                    <a:gd name="T69" fmla="*/ 8 h 91"/>
                    <a:gd name="T70" fmla="*/ 547 w 1173"/>
                    <a:gd name="T71" fmla="*/ 10 h 91"/>
                    <a:gd name="T72" fmla="*/ 514 w 1173"/>
                    <a:gd name="T73" fmla="*/ 10 h 91"/>
                    <a:gd name="T74" fmla="*/ 478 w 1173"/>
                    <a:gd name="T75" fmla="*/ 10 h 91"/>
                    <a:gd name="T76" fmla="*/ 442 w 1173"/>
                    <a:gd name="T77" fmla="*/ 8 h 91"/>
                    <a:gd name="T78" fmla="*/ 405 w 1173"/>
                    <a:gd name="T79" fmla="*/ 8 h 91"/>
                    <a:gd name="T80" fmla="*/ 367 w 1173"/>
                    <a:gd name="T81" fmla="*/ 5 h 91"/>
                    <a:gd name="T82" fmla="*/ 319 w 1173"/>
                    <a:gd name="T83" fmla="*/ 2 h 91"/>
                    <a:gd name="T84" fmla="*/ 281 w 1173"/>
                    <a:gd name="T85" fmla="*/ 0 h 91"/>
                    <a:gd name="T86" fmla="*/ 239 w 1173"/>
                    <a:gd name="T87" fmla="*/ 0 h 91"/>
                    <a:gd name="T88" fmla="*/ 194 w 1173"/>
                    <a:gd name="T89" fmla="*/ 0 h 91"/>
                    <a:gd name="T90" fmla="*/ 150 w 1173"/>
                    <a:gd name="T91" fmla="*/ 2 h 91"/>
                    <a:gd name="T92" fmla="*/ 100 w 1173"/>
                    <a:gd name="T93" fmla="*/ 6 h 91"/>
                    <a:gd name="T94" fmla="*/ 67 w 1173"/>
                    <a:gd name="T95" fmla="*/ 11 h 91"/>
                    <a:gd name="T96" fmla="*/ 33 w 1173"/>
                    <a:gd name="T97" fmla="*/ 18 h 91"/>
                    <a:gd name="T98" fmla="*/ 0 w 1173"/>
                    <a:gd name="T99" fmla="*/ 27 h 91"/>
                    <a:gd name="T100" fmla="*/ 3 w 1173"/>
                    <a:gd name="T101" fmla="*/ 31 h 91"/>
                    <a:gd name="T102" fmla="*/ 6 w 1173"/>
                    <a:gd name="T103" fmla="*/ 34 h 91"/>
                    <a:gd name="T104" fmla="*/ 14 w 1173"/>
                    <a:gd name="T105" fmla="*/ 34 h 9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173" h="91">
                      <a:moveTo>
                        <a:pt x="14" y="34"/>
                      </a:moveTo>
                      <a:lnTo>
                        <a:pt x="31" y="37"/>
                      </a:lnTo>
                      <a:lnTo>
                        <a:pt x="44" y="39"/>
                      </a:lnTo>
                      <a:lnTo>
                        <a:pt x="58" y="42"/>
                      </a:lnTo>
                      <a:lnTo>
                        <a:pt x="75" y="43"/>
                      </a:lnTo>
                      <a:lnTo>
                        <a:pt x="92" y="45"/>
                      </a:lnTo>
                      <a:lnTo>
                        <a:pt x="108" y="47"/>
                      </a:lnTo>
                      <a:lnTo>
                        <a:pt x="128" y="48"/>
                      </a:lnTo>
                      <a:lnTo>
                        <a:pt x="144" y="51"/>
                      </a:lnTo>
                      <a:lnTo>
                        <a:pt x="161" y="51"/>
                      </a:lnTo>
                      <a:lnTo>
                        <a:pt x="178" y="53"/>
                      </a:lnTo>
                      <a:lnTo>
                        <a:pt x="197" y="55"/>
                      </a:lnTo>
                      <a:lnTo>
                        <a:pt x="214" y="56"/>
                      </a:lnTo>
                      <a:lnTo>
                        <a:pt x="231" y="56"/>
                      </a:lnTo>
                      <a:lnTo>
                        <a:pt x="247" y="58"/>
                      </a:lnTo>
                      <a:lnTo>
                        <a:pt x="267" y="58"/>
                      </a:lnTo>
                      <a:lnTo>
                        <a:pt x="281" y="59"/>
                      </a:lnTo>
                      <a:lnTo>
                        <a:pt x="297" y="59"/>
                      </a:lnTo>
                      <a:lnTo>
                        <a:pt x="333" y="59"/>
                      </a:lnTo>
                      <a:lnTo>
                        <a:pt x="347" y="59"/>
                      </a:lnTo>
                      <a:lnTo>
                        <a:pt x="364" y="59"/>
                      </a:lnTo>
                      <a:lnTo>
                        <a:pt x="378" y="59"/>
                      </a:lnTo>
                      <a:lnTo>
                        <a:pt x="394" y="59"/>
                      </a:lnTo>
                      <a:lnTo>
                        <a:pt x="408" y="59"/>
                      </a:lnTo>
                      <a:lnTo>
                        <a:pt x="425" y="61"/>
                      </a:lnTo>
                      <a:lnTo>
                        <a:pt x="442" y="61"/>
                      </a:lnTo>
                      <a:lnTo>
                        <a:pt x="458" y="61"/>
                      </a:lnTo>
                      <a:lnTo>
                        <a:pt x="475" y="63"/>
                      </a:lnTo>
                      <a:lnTo>
                        <a:pt x="492" y="64"/>
                      </a:lnTo>
                      <a:lnTo>
                        <a:pt x="508" y="66"/>
                      </a:lnTo>
                      <a:lnTo>
                        <a:pt x="525" y="66"/>
                      </a:lnTo>
                      <a:lnTo>
                        <a:pt x="542" y="68"/>
                      </a:lnTo>
                      <a:lnTo>
                        <a:pt x="558" y="69"/>
                      </a:lnTo>
                      <a:lnTo>
                        <a:pt x="572" y="71"/>
                      </a:lnTo>
                      <a:lnTo>
                        <a:pt x="589" y="72"/>
                      </a:lnTo>
                      <a:lnTo>
                        <a:pt x="603" y="74"/>
                      </a:lnTo>
                      <a:lnTo>
                        <a:pt x="636" y="77"/>
                      </a:lnTo>
                      <a:lnTo>
                        <a:pt x="636" y="79"/>
                      </a:lnTo>
                      <a:lnTo>
                        <a:pt x="655" y="80"/>
                      </a:lnTo>
                      <a:lnTo>
                        <a:pt x="678" y="82"/>
                      </a:lnTo>
                      <a:lnTo>
                        <a:pt x="700" y="84"/>
                      </a:lnTo>
                      <a:lnTo>
                        <a:pt x="722" y="85"/>
                      </a:lnTo>
                      <a:lnTo>
                        <a:pt x="744" y="87"/>
                      </a:lnTo>
                      <a:lnTo>
                        <a:pt x="767" y="87"/>
                      </a:lnTo>
                      <a:lnTo>
                        <a:pt x="789" y="88"/>
                      </a:lnTo>
                      <a:lnTo>
                        <a:pt x="814" y="90"/>
                      </a:lnTo>
                      <a:lnTo>
                        <a:pt x="839" y="90"/>
                      </a:lnTo>
                      <a:lnTo>
                        <a:pt x="861" y="90"/>
                      </a:lnTo>
                      <a:lnTo>
                        <a:pt x="886" y="90"/>
                      </a:lnTo>
                      <a:lnTo>
                        <a:pt x="908" y="88"/>
                      </a:lnTo>
                      <a:lnTo>
                        <a:pt x="930" y="88"/>
                      </a:lnTo>
                      <a:lnTo>
                        <a:pt x="953" y="87"/>
                      </a:lnTo>
                      <a:lnTo>
                        <a:pt x="975" y="85"/>
                      </a:lnTo>
                      <a:lnTo>
                        <a:pt x="997" y="84"/>
                      </a:lnTo>
                      <a:lnTo>
                        <a:pt x="1041" y="79"/>
                      </a:lnTo>
                      <a:lnTo>
                        <a:pt x="1041" y="77"/>
                      </a:lnTo>
                      <a:lnTo>
                        <a:pt x="1050" y="77"/>
                      </a:lnTo>
                      <a:lnTo>
                        <a:pt x="1058" y="77"/>
                      </a:lnTo>
                      <a:lnTo>
                        <a:pt x="1066" y="76"/>
                      </a:lnTo>
                      <a:lnTo>
                        <a:pt x="1078" y="76"/>
                      </a:lnTo>
                      <a:lnTo>
                        <a:pt x="1086" y="76"/>
                      </a:lnTo>
                      <a:lnTo>
                        <a:pt x="1097" y="74"/>
                      </a:lnTo>
                      <a:lnTo>
                        <a:pt x="1105" y="74"/>
                      </a:lnTo>
                      <a:lnTo>
                        <a:pt x="1116" y="74"/>
                      </a:lnTo>
                      <a:lnTo>
                        <a:pt x="1125" y="74"/>
                      </a:lnTo>
                      <a:lnTo>
                        <a:pt x="1136" y="72"/>
                      </a:lnTo>
                      <a:lnTo>
                        <a:pt x="1144" y="72"/>
                      </a:lnTo>
                      <a:lnTo>
                        <a:pt x="1153" y="72"/>
                      </a:lnTo>
                      <a:lnTo>
                        <a:pt x="1172" y="74"/>
                      </a:lnTo>
                      <a:lnTo>
                        <a:pt x="1158" y="71"/>
                      </a:lnTo>
                      <a:lnTo>
                        <a:pt x="1144" y="66"/>
                      </a:lnTo>
                      <a:lnTo>
                        <a:pt x="1130" y="63"/>
                      </a:lnTo>
                      <a:lnTo>
                        <a:pt x="1116" y="59"/>
                      </a:lnTo>
                      <a:lnTo>
                        <a:pt x="1103" y="56"/>
                      </a:lnTo>
                      <a:lnTo>
                        <a:pt x="1089" y="53"/>
                      </a:lnTo>
                      <a:lnTo>
                        <a:pt x="1075" y="51"/>
                      </a:lnTo>
                      <a:lnTo>
                        <a:pt x="1061" y="48"/>
                      </a:lnTo>
                      <a:lnTo>
                        <a:pt x="1044" y="45"/>
                      </a:lnTo>
                      <a:lnTo>
                        <a:pt x="1030" y="42"/>
                      </a:lnTo>
                      <a:lnTo>
                        <a:pt x="1014" y="40"/>
                      </a:lnTo>
                      <a:lnTo>
                        <a:pt x="997" y="37"/>
                      </a:lnTo>
                      <a:lnTo>
                        <a:pt x="983" y="34"/>
                      </a:lnTo>
                      <a:lnTo>
                        <a:pt x="966" y="32"/>
                      </a:lnTo>
                      <a:lnTo>
                        <a:pt x="950" y="31"/>
                      </a:lnTo>
                      <a:lnTo>
                        <a:pt x="933" y="27"/>
                      </a:lnTo>
                      <a:lnTo>
                        <a:pt x="916" y="26"/>
                      </a:lnTo>
                      <a:lnTo>
                        <a:pt x="900" y="24"/>
                      </a:lnTo>
                      <a:lnTo>
                        <a:pt x="883" y="23"/>
                      </a:lnTo>
                      <a:lnTo>
                        <a:pt x="867" y="19"/>
                      </a:lnTo>
                      <a:lnTo>
                        <a:pt x="850" y="18"/>
                      </a:lnTo>
                      <a:lnTo>
                        <a:pt x="833" y="18"/>
                      </a:lnTo>
                      <a:lnTo>
                        <a:pt x="817" y="16"/>
                      </a:lnTo>
                      <a:lnTo>
                        <a:pt x="800" y="14"/>
                      </a:lnTo>
                      <a:lnTo>
                        <a:pt x="783" y="13"/>
                      </a:lnTo>
                      <a:lnTo>
                        <a:pt x="767" y="13"/>
                      </a:lnTo>
                      <a:lnTo>
                        <a:pt x="750" y="11"/>
                      </a:lnTo>
                      <a:lnTo>
                        <a:pt x="733" y="10"/>
                      </a:lnTo>
                      <a:lnTo>
                        <a:pt x="717" y="10"/>
                      </a:lnTo>
                      <a:lnTo>
                        <a:pt x="700" y="8"/>
                      </a:lnTo>
                      <a:lnTo>
                        <a:pt x="686" y="8"/>
                      </a:lnTo>
                      <a:lnTo>
                        <a:pt x="669" y="8"/>
                      </a:lnTo>
                      <a:lnTo>
                        <a:pt x="653" y="8"/>
                      </a:lnTo>
                      <a:lnTo>
                        <a:pt x="636" y="8"/>
                      </a:lnTo>
                      <a:lnTo>
                        <a:pt x="622" y="8"/>
                      </a:lnTo>
                      <a:lnTo>
                        <a:pt x="608" y="8"/>
                      </a:lnTo>
                      <a:lnTo>
                        <a:pt x="592" y="8"/>
                      </a:lnTo>
                      <a:lnTo>
                        <a:pt x="578" y="8"/>
                      </a:lnTo>
                      <a:lnTo>
                        <a:pt x="547" y="10"/>
                      </a:lnTo>
                      <a:lnTo>
                        <a:pt x="539" y="10"/>
                      </a:lnTo>
                      <a:lnTo>
                        <a:pt x="525" y="10"/>
                      </a:lnTo>
                      <a:lnTo>
                        <a:pt x="514" y="10"/>
                      </a:lnTo>
                      <a:lnTo>
                        <a:pt x="503" y="10"/>
                      </a:lnTo>
                      <a:lnTo>
                        <a:pt x="492" y="10"/>
                      </a:lnTo>
                      <a:lnTo>
                        <a:pt x="478" y="10"/>
                      </a:lnTo>
                      <a:lnTo>
                        <a:pt x="467" y="10"/>
                      </a:lnTo>
                      <a:lnTo>
                        <a:pt x="453" y="10"/>
                      </a:lnTo>
                      <a:lnTo>
                        <a:pt x="442" y="8"/>
                      </a:lnTo>
                      <a:lnTo>
                        <a:pt x="428" y="8"/>
                      </a:lnTo>
                      <a:lnTo>
                        <a:pt x="417" y="8"/>
                      </a:lnTo>
                      <a:lnTo>
                        <a:pt x="405" y="8"/>
                      </a:lnTo>
                      <a:lnTo>
                        <a:pt x="392" y="6"/>
                      </a:lnTo>
                      <a:lnTo>
                        <a:pt x="380" y="6"/>
                      </a:lnTo>
                      <a:lnTo>
                        <a:pt x="367" y="5"/>
                      </a:lnTo>
                      <a:lnTo>
                        <a:pt x="355" y="5"/>
                      </a:lnTo>
                      <a:lnTo>
                        <a:pt x="344" y="3"/>
                      </a:lnTo>
                      <a:lnTo>
                        <a:pt x="319" y="2"/>
                      </a:lnTo>
                      <a:lnTo>
                        <a:pt x="308" y="2"/>
                      </a:lnTo>
                      <a:lnTo>
                        <a:pt x="294" y="0"/>
                      </a:lnTo>
                      <a:lnTo>
                        <a:pt x="281" y="0"/>
                      </a:lnTo>
                      <a:lnTo>
                        <a:pt x="267" y="0"/>
                      </a:lnTo>
                      <a:lnTo>
                        <a:pt x="253" y="0"/>
                      </a:lnTo>
                      <a:lnTo>
                        <a:pt x="239" y="0"/>
                      </a:lnTo>
                      <a:lnTo>
                        <a:pt x="222" y="0"/>
                      </a:lnTo>
                      <a:lnTo>
                        <a:pt x="208" y="0"/>
                      </a:lnTo>
                      <a:lnTo>
                        <a:pt x="194" y="0"/>
                      </a:lnTo>
                      <a:lnTo>
                        <a:pt x="181" y="0"/>
                      </a:lnTo>
                      <a:lnTo>
                        <a:pt x="164" y="2"/>
                      </a:lnTo>
                      <a:lnTo>
                        <a:pt x="150" y="2"/>
                      </a:lnTo>
                      <a:lnTo>
                        <a:pt x="139" y="3"/>
                      </a:lnTo>
                      <a:lnTo>
                        <a:pt x="111" y="5"/>
                      </a:lnTo>
                      <a:lnTo>
                        <a:pt x="100" y="6"/>
                      </a:lnTo>
                      <a:lnTo>
                        <a:pt x="89" y="8"/>
                      </a:lnTo>
                      <a:lnTo>
                        <a:pt x="78" y="10"/>
                      </a:lnTo>
                      <a:lnTo>
                        <a:pt x="67" y="11"/>
                      </a:lnTo>
                      <a:lnTo>
                        <a:pt x="56" y="13"/>
                      </a:lnTo>
                      <a:lnTo>
                        <a:pt x="44" y="14"/>
                      </a:lnTo>
                      <a:lnTo>
                        <a:pt x="33" y="18"/>
                      </a:lnTo>
                      <a:lnTo>
                        <a:pt x="22" y="21"/>
                      </a:lnTo>
                      <a:lnTo>
                        <a:pt x="3" y="26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1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3" y="34"/>
                      </a:lnTo>
                      <a:lnTo>
                        <a:pt x="6" y="34"/>
                      </a:lnTo>
                      <a:lnTo>
                        <a:pt x="8" y="34"/>
                      </a:lnTo>
                      <a:lnTo>
                        <a:pt x="11" y="34"/>
                      </a:lnTo>
                      <a:lnTo>
                        <a:pt x="14" y="34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4" name="Freeform 211"/>
                <p:cNvSpPr>
                  <a:spLocks/>
                </p:cNvSpPr>
                <p:nvPr/>
              </p:nvSpPr>
              <p:spPr bwMode="auto">
                <a:xfrm>
                  <a:off x="3241" y="3333"/>
                  <a:ext cx="1063" cy="84"/>
                </a:xfrm>
                <a:custGeom>
                  <a:avLst/>
                  <a:gdLst>
                    <a:gd name="T0" fmla="*/ 17 w 1063"/>
                    <a:gd name="T1" fmla="*/ 42 h 84"/>
                    <a:gd name="T2" fmla="*/ 44 w 1063"/>
                    <a:gd name="T3" fmla="*/ 34 h 84"/>
                    <a:gd name="T4" fmla="*/ 78 w 1063"/>
                    <a:gd name="T5" fmla="*/ 29 h 84"/>
                    <a:gd name="T6" fmla="*/ 108 w 1063"/>
                    <a:gd name="T7" fmla="*/ 26 h 84"/>
                    <a:gd name="T8" fmla="*/ 144 w 1063"/>
                    <a:gd name="T9" fmla="*/ 22 h 84"/>
                    <a:gd name="T10" fmla="*/ 177 w 1063"/>
                    <a:gd name="T11" fmla="*/ 22 h 84"/>
                    <a:gd name="T12" fmla="*/ 222 w 1063"/>
                    <a:gd name="T13" fmla="*/ 22 h 84"/>
                    <a:gd name="T14" fmla="*/ 255 w 1063"/>
                    <a:gd name="T15" fmla="*/ 21 h 84"/>
                    <a:gd name="T16" fmla="*/ 291 w 1063"/>
                    <a:gd name="T17" fmla="*/ 19 h 84"/>
                    <a:gd name="T18" fmla="*/ 330 w 1063"/>
                    <a:gd name="T19" fmla="*/ 16 h 84"/>
                    <a:gd name="T20" fmla="*/ 366 w 1063"/>
                    <a:gd name="T21" fmla="*/ 11 h 84"/>
                    <a:gd name="T22" fmla="*/ 413 w 1063"/>
                    <a:gd name="T23" fmla="*/ 5 h 84"/>
                    <a:gd name="T24" fmla="*/ 460 w 1063"/>
                    <a:gd name="T25" fmla="*/ 2 h 84"/>
                    <a:gd name="T26" fmla="*/ 516 w 1063"/>
                    <a:gd name="T27" fmla="*/ 0 h 84"/>
                    <a:gd name="T28" fmla="*/ 571 w 1063"/>
                    <a:gd name="T29" fmla="*/ 2 h 84"/>
                    <a:gd name="T30" fmla="*/ 627 w 1063"/>
                    <a:gd name="T31" fmla="*/ 3 h 84"/>
                    <a:gd name="T32" fmla="*/ 682 w 1063"/>
                    <a:gd name="T33" fmla="*/ 10 h 84"/>
                    <a:gd name="T34" fmla="*/ 702 w 1063"/>
                    <a:gd name="T35" fmla="*/ 11 h 84"/>
                    <a:gd name="T36" fmla="*/ 721 w 1063"/>
                    <a:gd name="T37" fmla="*/ 14 h 84"/>
                    <a:gd name="T38" fmla="*/ 743 w 1063"/>
                    <a:gd name="T39" fmla="*/ 16 h 84"/>
                    <a:gd name="T40" fmla="*/ 763 w 1063"/>
                    <a:gd name="T41" fmla="*/ 18 h 84"/>
                    <a:gd name="T42" fmla="*/ 785 w 1063"/>
                    <a:gd name="T43" fmla="*/ 21 h 84"/>
                    <a:gd name="T44" fmla="*/ 804 w 1063"/>
                    <a:gd name="T45" fmla="*/ 22 h 84"/>
                    <a:gd name="T46" fmla="*/ 826 w 1063"/>
                    <a:gd name="T47" fmla="*/ 26 h 84"/>
                    <a:gd name="T48" fmla="*/ 846 w 1063"/>
                    <a:gd name="T49" fmla="*/ 27 h 84"/>
                    <a:gd name="T50" fmla="*/ 865 w 1063"/>
                    <a:gd name="T51" fmla="*/ 29 h 84"/>
                    <a:gd name="T52" fmla="*/ 885 w 1063"/>
                    <a:gd name="T53" fmla="*/ 30 h 84"/>
                    <a:gd name="T54" fmla="*/ 915 w 1063"/>
                    <a:gd name="T55" fmla="*/ 32 h 84"/>
                    <a:gd name="T56" fmla="*/ 959 w 1063"/>
                    <a:gd name="T57" fmla="*/ 35 h 84"/>
                    <a:gd name="T58" fmla="*/ 1007 w 1063"/>
                    <a:gd name="T59" fmla="*/ 43 h 84"/>
                    <a:gd name="T60" fmla="*/ 1062 w 1063"/>
                    <a:gd name="T61" fmla="*/ 57 h 84"/>
                    <a:gd name="T62" fmla="*/ 1037 w 1063"/>
                    <a:gd name="T63" fmla="*/ 59 h 84"/>
                    <a:gd name="T64" fmla="*/ 1007 w 1063"/>
                    <a:gd name="T65" fmla="*/ 61 h 84"/>
                    <a:gd name="T66" fmla="*/ 976 w 1063"/>
                    <a:gd name="T67" fmla="*/ 62 h 84"/>
                    <a:gd name="T68" fmla="*/ 946 w 1063"/>
                    <a:gd name="T69" fmla="*/ 65 h 84"/>
                    <a:gd name="T70" fmla="*/ 918 w 1063"/>
                    <a:gd name="T71" fmla="*/ 69 h 84"/>
                    <a:gd name="T72" fmla="*/ 879 w 1063"/>
                    <a:gd name="T73" fmla="*/ 73 h 84"/>
                    <a:gd name="T74" fmla="*/ 862 w 1063"/>
                    <a:gd name="T75" fmla="*/ 73 h 84"/>
                    <a:gd name="T76" fmla="*/ 835 w 1063"/>
                    <a:gd name="T77" fmla="*/ 75 h 84"/>
                    <a:gd name="T78" fmla="*/ 807 w 1063"/>
                    <a:gd name="T79" fmla="*/ 77 h 84"/>
                    <a:gd name="T80" fmla="*/ 779 w 1063"/>
                    <a:gd name="T81" fmla="*/ 78 h 84"/>
                    <a:gd name="T82" fmla="*/ 751 w 1063"/>
                    <a:gd name="T83" fmla="*/ 80 h 84"/>
                    <a:gd name="T84" fmla="*/ 721 w 1063"/>
                    <a:gd name="T85" fmla="*/ 81 h 84"/>
                    <a:gd name="T86" fmla="*/ 693 w 1063"/>
                    <a:gd name="T87" fmla="*/ 81 h 84"/>
                    <a:gd name="T88" fmla="*/ 663 w 1063"/>
                    <a:gd name="T89" fmla="*/ 83 h 84"/>
                    <a:gd name="T90" fmla="*/ 638 w 1063"/>
                    <a:gd name="T91" fmla="*/ 83 h 84"/>
                    <a:gd name="T92" fmla="*/ 610 w 1063"/>
                    <a:gd name="T93" fmla="*/ 83 h 84"/>
                    <a:gd name="T94" fmla="*/ 557 w 1063"/>
                    <a:gd name="T95" fmla="*/ 83 h 84"/>
                    <a:gd name="T96" fmla="*/ 505 w 1063"/>
                    <a:gd name="T97" fmla="*/ 83 h 84"/>
                    <a:gd name="T98" fmla="*/ 449 w 1063"/>
                    <a:gd name="T99" fmla="*/ 81 h 84"/>
                    <a:gd name="T100" fmla="*/ 394 w 1063"/>
                    <a:gd name="T101" fmla="*/ 78 h 84"/>
                    <a:gd name="T102" fmla="*/ 336 w 1063"/>
                    <a:gd name="T103" fmla="*/ 75 h 84"/>
                    <a:gd name="T104" fmla="*/ 277 w 1063"/>
                    <a:gd name="T105" fmla="*/ 72 h 84"/>
                    <a:gd name="T106" fmla="*/ 219 w 1063"/>
                    <a:gd name="T107" fmla="*/ 67 h 84"/>
                    <a:gd name="T108" fmla="*/ 164 w 1063"/>
                    <a:gd name="T109" fmla="*/ 64 h 84"/>
                    <a:gd name="T110" fmla="*/ 108 w 1063"/>
                    <a:gd name="T111" fmla="*/ 59 h 84"/>
                    <a:gd name="T112" fmla="*/ 55 w 1063"/>
                    <a:gd name="T113" fmla="*/ 53 h 84"/>
                    <a:gd name="T114" fmla="*/ 0 w 1063"/>
                    <a:gd name="T115" fmla="*/ 46 h 8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063" h="84">
                      <a:moveTo>
                        <a:pt x="0" y="46"/>
                      </a:moveTo>
                      <a:lnTo>
                        <a:pt x="8" y="43"/>
                      </a:lnTo>
                      <a:lnTo>
                        <a:pt x="17" y="42"/>
                      </a:lnTo>
                      <a:lnTo>
                        <a:pt x="25" y="38"/>
                      </a:lnTo>
                      <a:lnTo>
                        <a:pt x="36" y="35"/>
                      </a:lnTo>
                      <a:lnTo>
                        <a:pt x="44" y="34"/>
                      </a:lnTo>
                      <a:lnTo>
                        <a:pt x="55" y="32"/>
                      </a:lnTo>
                      <a:lnTo>
                        <a:pt x="67" y="30"/>
                      </a:lnTo>
                      <a:lnTo>
                        <a:pt x="78" y="29"/>
                      </a:lnTo>
                      <a:lnTo>
                        <a:pt x="86" y="27"/>
                      </a:lnTo>
                      <a:lnTo>
                        <a:pt x="100" y="26"/>
                      </a:lnTo>
                      <a:lnTo>
                        <a:pt x="108" y="26"/>
                      </a:lnTo>
                      <a:lnTo>
                        <a:pt x="122" y="24"/>
                      </a:lnTo>
                      <a:lnTo>
                        <a:pt x="133" y="22"/>
                      </a:lnTo>
                      <a:lnTo>
                        <a:pt x="144" y="22"/>
                      </a:lnTo>
                      <a:lnTo>
                        <a:pt x="155" y="22"/>
                      </a:lnTo>
                      <a:lnTo>
                        <a:pt x="166" y="22"/>
                      </a:lnTo>
                      <a:lnTo>
                        <a:pt x="177" y="22"/>
                      </a:lnTo>
                      <a:lnTo>
                        <a:pt x="189" y="22"/>
                      </a:lnTo>
                      <a:lnTo>
                        <a:pt x="197" y="22"/>
                      </a:lnTo>
                      <a:lnTo>
                        <a:pt x="222" y="22"/>
                      </a:lnTo>
                      <a:lnTo>
                        <a:pt x="233" y="22"/>
                      </a:lnTo>
                      <a:lnTo>
                        <a:pt x="244" y="22"/>
                      </a:lnTo>
                      <a:lnTo>
                        <a:pt x="255" y="21"/>
                      </a:lnTo>
                      <a:lnTo>
                        <a:pt x="266" y="21"/>
                      </a:lnTo>
                      <a:lnTo>
                        <a:pt x="280" y="21"/>
                      </a:lnTo>
                      <a:lnTo>
                        <a:pt x="291" y="19"/>
                      </a:lnTo>
                      <a:lnTo>
                        <a:pt x="302" y="18"/>
                      </a:lnTo>
                      <a:lnTo>
                        <a:pt x="316" y="16"/>
                      </a:lnTo>
                      <a:lnTo>
                        <a:pt x="330" y="16"/>
                      </a:lnTo>
                      <a:lnTo>
                        <a:pt x="341" y="14"/>
                      </a:lnTo>
                      <a:lnTo>
                        <a:pt x="355" y="13"/>
                      </a:lnTo>
                      <a:lnTo>
                        <a:pt x="366" y="11"/>
                      </a:lnTo>
                      <a:lnTo>
                        <a:pt x="377" y="10"/>
                      </a:lnTo>
                      <a:lnTo>
                        <a:pt x="388" y="8"/>
                      </a:lnTo>
                      <a:lnTo>
                        <a:pt x="413" y="5"/>
                      </a:lnTo>
                      <a:lnTo>
                        <a:pt x="427" y="3"/>
                      </a:lnTo>
                      <a:lnTo>
                        <a:pt x="444" y="2"/>
                      </a:lnTo>
                      <a:lnTo>
                        <a:pt x="460" y="2"/>
                      </a:lnTo>
                      <a:lnTo>
                        <a:pt x="480" y="2"/>
                      </a:lnTo>
                      <a:lnTo>
                        <a:pt x="496" y="0"/>
                      </a:lnTo>
                      <a:lnTo>
                        <a:pt x="516" y="0"/>
                      </a:lnTo>
                      <a:lnTo>
                        <a:pt x="535" y="0"/>
                      </a:lnTo>
                      <a:lnTo>
                        <a:pt x="552" y="0"/>
                      </a:lnTo>
                      <a:lnTo>
                        <a:pt x="571" y="2"/>
                      </a:lnTo>
                      <a:lnTo>
                        <a:pt x="591" y="2"/>
                      </a:lnTo>
                      <a:lnTo>
                        <a:pt x="607" y="3"/>
                      </a:lnTo>
                      <a:lnTo>
                        <a:pt x="627" y="3"/>
                      </a:lnTo>
                      <a:lnTo>
                        <a:pt x="643" y="5"/>
                      </a:lnTo>
                      <a:lnTo>
                        <a:pt x="677" y="8"/>
                      </a:lnTo>
                      <a:lnTo>
                        <a:pt x="682" y="10"/>
                      </a:lnTo>
                      <a:lnTo>
                        <a:pt x="690" y="10"/>
                      </a:lnTo>
                      <a:lnTo>
                        <a:pt x="696" y="11"/>
                      </a:lnTo>
                      <a:lnTo>
                        <a:pt x="702" y="11"/>
                      </a:lnTo>
                      <a:lnTo>
                        <a:pt x="710" y="13"/>
                      </a:lnTo>
                      <a:lnTo>
                        <a:pt x="715" y="13"/>
                      </a:lnTo>
                      <a:lnTo>
                        <a:pt x="721" y="14"/>
                      </a:lnTo>
                      <a:lnTo>
                        <a:pt x="729" y="14"/>
                      </a:lnTo>
                      <a:lnTo>
                        <a:pt x="735" y="16"/>
                      </a:lnTo>
                      <a:lnTo>
                        <a:pt x="743" y="16"/>
                      </a:lnTo>
                      <a:lnTo>
                        <a:pt x="749" y="18"/>
                      </a:lnTo>
                      <a:lnTo>
                        <a:pt x="757" y="18"/>
                      </a:lnTo>
                      <a:lnTo>
                        <a:pt x="763" y="18"/>
                      </a:lnTo>
                      <a:lnTo>
                        <a:pt x="771" y="19"/>
                      </a:lnTo>
                      <a:lnTo>
                        <a:pt x="776" y="19"/>
                      </a:lnTo>
                      <a:lnTo>
                        <a:pt x="785" y="21"/>
                      </a:lnTo>
                      <a:lnTo>
                        <a:pt x="790" y="21"/>
                      </a:lnTo>
                      <a:lnTo>
                        <a:pt x="799" y="22"/>
                      </a:lnTo>
                      <a:lnTo>
                        <a:pt x="804" y="22"/>
                      </a:lnTo>
                      <a:lnTo>
                        <a:pt x="812" y="22"/>
                      </a:lnTo>
                      <a:lnTo>
                        <a:pt x="818" y="24"/>
                      </a:lnTo>
                      <a:lnTo>
                        <a:pt x="826" y="26"/>
                      </a:lnTo>
                      <a:lnTo>
                        <a:pt x="832" y="26"/>
                      </a:lnTo>
                      <a:lnTo>
                        <a:pt x="840" y="26"/>
                      </a:lnTo>
                      <a:lnTo>
                        <a:pt x="846" y="27"/>
                      </a:lnTo>
                      <a:lnTo>
                        <a:pt x="854" y="27"/>
                      </a:lnTo>
                      <a:lnTo>
                        <a:pt x="860" y="27"/>
                      </a:lnTo>
                      <a:lnTo>
                        <a:pt x="865" y="29"/>
                      </a:lnTo>
                      <a:lnTo>
                        <a:pt x="873" y="29"/>
                      </a:lnTo>
                      <a:lnTo>
                        <a:pt x="879" y="30"/>
                      </a:lnTo>
                      <a:lnTo>
                        <a:pt x="885" y="30"/>
                      </a:lnTo>
                      <a:lnTo>
                        <a:pt x="893" y="30"/>
                      </a:lnTo>
                      <a:lnTo>
                        <a:pt x="898" y="32"/>
                      </a:lnTo>
                      <a:lnTo>
                        <a:pt x="915" y="32"/>
                      </a:lnTo>
                      <a:lnTo>
                        <a:pt x="929" y="34"/>
                      </a:lnTo>
                      <a:lnTo>
                        <a:pt x="946" y="35"/>
                      </a:lnTo>
                      <a:lnTo>
                        <a:pt x="959" y="35"/>
                      </a:lnTo>
                      <a:lnTo>
                        <a:pt x="976" y="38"/>
                      </a:lnTo>
                      <a:lnTo>
                        <a:pt x="993" y="40"/>
                      </a:lnTo>
                      <a:lnTo>
                        <a:pt x="1007" y="43"/>
                      </a:lnTo>
                      <a:lnTo>
                        <a:pt x="1023" y="46"/>
                      </a:lnTo>
                      <a:lnTo>
                        <a:pt x="1037" y="49"/>
                      </a:lnTo>
                      <a:lnTo>
                        <a:pt x="1062" y="57"/>
                      </a:lnTo>
                      <a:lnTo>
                        <a:pt x="1054" y="57"/>
                      </a:lnTo>
                      <a:lnTo>
                        <a:pt x="1045" y="57"/>
                      </a:lnTo>
                      <a:lnTo>
                        <a:pt x="1037" y="59"/>
                      </a:lnTo>
                      <a:lnTo>
                        <a:pt x="1026" y="59"/>
                      </a:lnTo>
                      <a:lnTo>
                        <a:pt x="1015" y="59"/>
                      </a:lnTo>
                      <a:lnTo>
                        <a:pt x="1007" y="61"/>
                      </a:lnTo>
                      <a:lnTo>
                        <a:pt x="995" y="61"/>
                      </a:lnTo>
                      <a:lnTo>
                        <a:pt x="987" y="62"/>
                      </a:lnTo>
                      <a:lnTo>
                        <a:pt x="976" y="62"/>
                      </a:lnTo>
                      <a:lnTo>
                        <a:pt x="965" y="64"/>
                      </a:lnTo>
                      <a:lnTo>
                        <a:pt x="957" y="64"/>
                      </a:lnTo>
                      <a:lnTo>
                        <a:pt x="946" y="65"/>
                      </a:lnTo>
                      <a:lnTo>
                        <a:pt x="937" y="67"/>
                      </a:lnTo>
                      <a:lnTo>
                        <a:pt x="926" y="67"/>
                      </a:lnTo>
                      <a:lnTo>
                        <a:pt x="918" y="69"/>
                      </a:lnTo>
                      <a:lnTo>
                        <a:pt x="907" y="69"/>
                      </a:lnTo>
                      <a:lnTo>
                        <a:pt x="898" y="70"/>
                      </a:lnTo>
                      <a:lnTo>
                        <a:pt x="879" y="73"/>
                      </a:lnTo>
                      <a:lnTo>
                        <a:pt x="879" y="72"/>
                      </a:lnTo>
                      <a:lnTo>
                        <a:pt x="871" y="73"/>
                      </a:lnTo>
                      <a:lnTo>
                        <a:pt x="862" y="73"/>
                      </a:lnTo>
                      <a:lnTo>
                        <a:pt x="854" y="73"/>
                      </a:lnTo>
                      <a:lnTo>
                        <a:pt x="843" y="75"/>
                      </a:lnTo>
                      <a:lnTo>
                        <a:pt x="835" y="75"/>
                      </a:lnTo>
                      <a:lnTo>
                        <a:pt x="826" y="77"/>
                      </a:lnTo>
                      <a:lnTo>
                        <a:pt x="815" y="77"/>
                      </a:lnTo>
                      <a:lnTo>
                        <a:pt x="807" y="77"/>
                      </a:lnTo>
                      <a:lnTo>
                        <a:pt x="799" y="77"/>
                      </a:lnTo>
                      <a:lnTo>
                        <a:pt x="787" y="78"/>
                      </a:lnTo>
                      <a:lnTo>
                        <a:pt x="779" y="78"/>
                      </a:lnTo>
                      <a:lnTo>
                        <a:pt x="771" y="78"/>
                      </a:lnTo>
                      <a:lnTo>
                        <a:pt x="760" y="78"/>
                      </a:lnTo>
                      <a:lnTo>
                        <a:pt x="751" y="80"/>
                      </a:lnTo>
                      <a:lnTo>
                        <a:pt x="740" y="80"/>
                      </a:lnTo>
                      <a:lnTo>
                        <a:pt x="732" y="80"/>
                      </a:lnTo>
                      <a:lnTo>
                        <a:pt x="721" y="81"/>
                      </a:lnTo>
                      <a:lnTo>
                        <a:pt x="713" y="81"/>
                      </a:lnTo>
                      <a:lnTo>
                        <a:pt x="702" y="81"/>
                      </a:lnTo>
                      <a:lnTo>
                        <a:pt x="693" y="81"/>
                      </a:lnTo>
                      <a:lnTo>
                        <a:pt x="682" y="81"/>
                      </a:lnTo>
                      <a:lnTo>
                        <a:pt x="674" y="81"/>
                      </a:lnTo>
                      <a:lnTo>
                        <a:pt x="663" y="83"/>
                      </a:lnTo>
                      <a:lnTo>
                        <a:pt x="654" y="83"/>
                      </a:lnTo>
                      <a:lnTo>
                        <a:pt x="646" y="83"/>
                      </a:lnTo>
                      <a:lnTo>
                        <a:pt x="638" y="83"/>
                      </a:lnTo>
                      <a:lnTo>
                        <a:pt x="627" y="83"/>
                      </a:lnTo>
                      <a:lnTo>
                        <a:pt x="618" y="83"/>
                      </a:lnTo>
                      <a:lnTo>
                        <a:pt x="610" y="83"/>
                      </a:lnTo>
                      <a:lnTo>
                        <a:pt x="591" y="83"/>
                      </a:lnTo>
                      <a:lnTo>
                        <a:pt x="574" y="83"/>
                      </a:lnTo>
                      <a:lnTo>
                        <a:pt x="557" y="83"/>
                      </a:lnTo>
                      <a:lnTo>
                        <a:pt x="541" y="83"/>
                      </a:lnTo>
                      <a:lnTo>
                        <a:pt x="524" y="83"/>
                      </a:lnTo>
                      <a:lnTo>
                        <a:pt x="505" y="83"/>
                      </a:lnTo>
                      <a:lnTo>
                        <a:pt x="488" y="81"/>
                      </a:lnTo>
                      <a:lnTo>
                        <a:pt x="469" y="81"/>
                      </a:lnTo>
                      <a:lnTo>
                        <a:pt x="449" y="81"/>
                      </a:lnTo>
                      <a:lnTo>
                        <a:pt x="433" y="80"/>
                      </a:lnTo>
                      <a:lnTo>
                        <a:pt x="413" y="78"/>
                      </a:lnTo>
                      <a:lnTo>
                        <a:pt x="394" y="78"/>
                      </a:lnTo>
                      <a:lnTo>
                        <a:pt x="374" y="78"/>
                      </a:lnTo>
                      <a:lnTo>
                        <a:pt x="355" y="77"/>
                      </a:lnTo>
                      <a:lnTo>
                        <a:pt x="336" y="75"/>
                      </a:lnTo>
                      <a:lnTo>
                        <a:pt x="316" y="73"/>
                      </a:lnTo>
                      <a:lnTo>
                        <a:pt x="297" y="73"/>
                      </a:lnTo>
                      <a:lnTo>
                        <a:pt x="277" y="72"/>
                      </a:lnTo>
                      <a:lnTo>
                        <a:pt x="258" y="70"/>
                      </a:lnTo>
                      <a:lnTo>
                        <a:pt x="238" y="69"/>
                      </a:lnTo>
                      <a:lnTo>
                        <a:pt x="219" y="67"/>
                      </a:lnTo>
                      <a:lnTo>
                        <a:pt x="202" y="67"/>
                      </a:lnTo>
                      <a:lnTo>
                        <a:pt x="183" y="64"/>
                      </a:lnTo>
                      <a:lnTo>
                        <a:pt x="164" y="64"/>
                      </a:lnTo>
                      <a:lnTo>
                        <a:pt x="144" y="62"/>
                      </a:lnTo>
                      <a:lnTo>
                        <a:pt x="125" y="59"/>
                      </a:lnTo>
                      <a:lnTo>
                        <a:pt x="108" y="59"/>
                      </a:lnTo>
                      <a:lnTo>
                        <a:pt x="92" y="57"/>
                      </a:lnTo>
                      <a:lnTo>
                        <a:pt x="72" y="54"/>
                      </a:lnTo>
                      <a:lnTo>
                        <a:pt x="55" y="53"/>
                      </a:lnTo>
                      <a:lnTo>
                        <a:pt x="39" y="51"/>
                      </a:lnTo>
                      <a:lnTo>
                        <a:pt x="0" y="48"/>
                      </a:lnTo>
                      <a:lnTo>
                        <a:pt x="0" y="46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5" name="Freeform 212"/>
                <p:cNvSpPr>
                  <a:spLocks/>
                </p:cNvSpPr>
                <p:nvPr/>
              </p:nvSpPr>
              <p:spPr bwMode="auto">
                <a:xfrm>
                  <a:off x="3834" y="3408"/>
                  <a:ext cx="987" cy="91"/>
                </a:xfrm>
                <a:custGeom>
                  <a:avLst/>
                  <a:gdLst>
                    <a:gd name="T0" fmla="*/ 78 w 987"/>
                    <a:gd name="T1" fmla="*/ 28 h 91"/>
                    <a:gd name="T2" fmla="*/ 114 w 987"/>
                    <a:gd name="T3" fmla="*/ 38 h 91"/>
                    <a:gd name="T4" fmla="*/ 150 w 987"/>
                    <a:gd name="T5" fmla="*/ 46 h 91"/>
                    <a:gd name="T6" fmla="*/ 189 w 987"/>
                    <a:gd name="T7" fmla="*/ 54 h 91"/>
                    <a:gd name="T8" fmla="*/ 231 w 987"/>
                    <a:gd name="T9" fmla="*/ 62 h 91"/>
                    <a:gd name="T10" fmla="*/ 272 w 987"/>
                    <a:gd name="T11" fmla="*/ 66 h 91"/>
                    <a:gd name="T12" fmla="*/ 317 w 987"/>
                    <a:gd name="T13" fmla="*/ 73 h 91"/>
                    <a:gd name="T14" fmla="*/ 358 w 987"/>
                    <a:gd name="T15" fmla="*/ 77 h 91"/>
                    <a:gd name="T16" fmla="*/ 406 w 987"/>
                    <a:gd name="T17" fmla="*/ 81 h 91"/>
                    <a:gd name="T18" fmla="*/ 450 w 987"/>
                    <a:gd name="T19" fmla="*/ 84 h 91"/>
                    <a:gd name="T20" fmla="*/ 497 w 987"/>
                    <a:gd name="T21" fmla="*/ 87 h 91"/>
                    <a:gd name="T22" fmla="*/ 542 w 987"/>
                    <a:gd name="T23" fmla="*/ 88 h 91"/>
                    <a:gd name="T24" fmla="*/ 589 w 987"/>
                    <a:gd name="T25" fmla="*/ 88 h 91"/>
                    <a:gd name="T26" fmla="*/ 636 w 987"/>
                    <a:gd name="T27" fmla="*/ 90 h 91"/>
                    <a:gd name="T28" fmla="*/ 680 w 987"/>
                    <a:gd name="T29" fmla="*/ 90 h 91"/>
                    <a:gd name="T30" fmla="*/ 725 w 987"/>
                    <a:gd name="T31" fmla="*/ 88 h 91"/>
                    <a:gd name="T32" fmla="*/ 769 w 987"/>
                    <a:gd name="T33" fmla="*/ 87 h 91"/>
                    <a:gd name="T34" fmla="*/ 814 w 987"/>
                    <a:gd name="T35" fmla="*/ 85 h 91"/>
                    <a:gd name="T36" fmla="*/ 858 w 987"/>
                    <a:gd name="T37" fmla="*/ 82 h 91"/>
                    <a:gd name="T38" fmla="*/ 900 w 987"/>
                    <a:gd name="T39" fmla="*/ 79 h 91"/>
                    <a:gd name="T40" fmla="*/ 986 w 987"/>
                    <a:gd name="T41" fmla="*/ 69 h 91"/>
                    <a:gd name="T42" fmla="*/ 964 w 987"/>
                    <a:gd name="T43" fmla="*/ 66 h 91"/>
                    <a:gd name="T44" fmla="*/ 917 w 987"/>
                    <a:gd name="T45" fmla="*/ 58 h 91"/>
                    <a:gd name="T46" fmla="*/ 867 w 987"/>
                    <a:gd name="T47" fmla="*/ 51 h 91"/>
                    <a:gd name="T48" fmla="*/ 817 w 987"/>
                    <a:gd name="T49" fmla="*/ 43 h 91"/>
                    <a:gd name="T50" fmla="*/ 764 w 987"/>
                    <a:gd name="T51" fmla="*/ 35 h 91"/>
                    <a:gd name="T52" fmla="*/ 708 w 987"/>
                    <a:gd name="T53" fmla="*/ 28 h 91"/>
                    <a:gd name="T54" fmla="*/ 655 w 987"/>
                    <a:gd name="T55" fmla="*/ 22 h 91"/>
                    <a:gd name="T56" fmla="*/ 600 w 987"/>
                    <a:gd name="T57" fmla="*/ 17 h 91"/>
                    <a:gd name="T58" fmla="*/ 547 w 987"/>
                    <a:gd name="T59" fmla="*/ 13 h 91"/>
                    <a:gd name="T60" fmla="*/ 492 w 987"/>
                    <a:gd name="T61" fmla="*/ 9 h 91"/>
                    <a:gd name="T62" fmla="*/ 439 w 987"/>
                    <a:gd name="T63" fmla="*/ 6 h 91"/>
                    <a:gd name="T64" fmla="*/ 386 w 987"/>
                    <a:gd name="T65" fmla="*/ 3 h 91"/>
                    <a:gd name="T66" fmla="*/ 336 w 987"/>
                    <a:gd name="T67" fmla="*/ 2 h 91"/>
                    <a:gd name="T68" fmla="*/ 286 w 987"/>
                    <a:gd name="T69" fmla="*/ 0 h 91"/>
                    <a:gd name="T70" fmla="*/ 269 w 987"/>
                    <a:gd name="T71" fmla="*/ 2 h 91"/>
                    <a:gd name="T72" fmla="*/ 253 w 987"/>
                    <a:gd name="T73" fmla="*/ 3 h 91"/>
                    <a:gd name="T74" fmla="*/ 236 w 987"/>
                    <a:gd name="T75" fmla="*/ 5 h 91"/>
                    <a:gd name="T76" fmla="*/ 217 w 987"/>
                    <a:gd name="T77" fmla="*/ 5 h 91"/>
                    <a:gd name="T78" fmla="*/ 197 w 987"/>
                    <a:gd name="T79" fmla="*/ 6 h 91"/>
                    <a:gd name="T80" fmla="*/ 178 w 987"/>
                    <a:gd name="T81" fmla="*/ 6 h 91"/>
                    <a:gd name="T82" fmla="*/ 158 w 987"/>
                    <a:gd name="T83" fmla="*/ 8 h 91"/>
                    <a:gd name="T84" fmla="*/ 139 w 987"/>
                    <a:gd name="T85" fmla="*/ 8 h 91"/>
                    <a:gd name="T86" fmla="*/ 122 w 987"/>
                    <a:gd name="T87" fmla="*/ 9 h 91"/>
                    <a:gd name="T88" fmla="*/ 103 w 987"/>
                    <a:gd name="T89" fmla="*/ 9 h 91"/>
                    <a:gd name="T90" fmla="*/ 83 w 987"/>
                    <a:gd name="T91" fmla="*/ 9 h 91"/>
                    <a:gd name="T92" fmla="*/ 64 w 987"/>
                    <a:gd name="T93" fmla="*/ 11 h 91"/>
                    <a:gd name="T94" fmla="*/ 47 w 987"/>
                    <a:gd name="T95" fmla="*/ 11 h 91"/>
                    <a:gd name="T96" fmla="*/ 28 w 987"/>
                    <a:gd name="T97" fmla="*/ 11 h 91"/>
                    <a:gd name="T98" fmla="*/ 0 w 987"/>
                    <a:gd name="T99" fmla="*/ 11 h 9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987" h="91">
                      <a:moveTo>
                        <a:pt x="61" y="24"/>
                      </a:moveTo>
                      <a:lnTo>
                        <a:pt x="78" y="28"/>
                      </a:lnTo>
                      <a:lnTo>
                        <a:pt x="94" y="33"/>
                      </a:lnTo>
                      <a:lnTo>
                        <a:pt x="114" y="38"/>
                      </a:lnTo>
                      <a:lnTo>
                        <a:pt x="131" y="43"/>
                      </a:lnTo>
                      <a:lnTo>
                        <a:pt x="150" y="46"/>
                      </a:lnTo>
                      <a:lnTo>
                        <a:pt x="169" y="49"/>
                      </a:lnTo>
                      <a:lnTo>
                        <a:pt x="189" y="54"/>
                      </a:lnTo>
                      <a:lnTo>
                        <a:pt x="208" y="57"/>
                      </a:lnTo>
                      <a:lnTo>
                        <a:pt x="231" y="62"/>
                      </a:lnTo>
                      <a:lnTo>
                        <a:pt x="250" y="63"/>
                      </a:lnTo>
                      <a:lnTo>
                        <a:pt x="272" y="66"/>
                      </a:lnTo>
                      <a:lnTo>
                        <a:pt x="294" y="69"/>
                      </a:lnTo>
                      <a:lnTo>
                        <a:pt x="317" y="73"/>
                      </a:lnTo>
                      <a:lnTo>
                        <a:pt x="339" y="74"/>
                      </a:lnTo>
                      <a:lnTo>
                        <a:pt x="358" y="77"/>
                      </a:lnTo>
                      <a:lnTo>
                        <a:pt x="381" y="79"/>
                      </a:lnTo>
                      <a:lnTo>
                        <a:pt x="406" y="81"/>
                      </a:lnTo>
                      <a:lnTo>
                        <a:pt x="428" y="82"/>
                      </a:lnTo>
                      <a:lnTo>
                        <a:pt x="450" y="84"/>
                      </a:lnTo>
                      <a:lnTo>
                        <a:pt x="472" y="85"/>
                      </a:lnTo>
                      <a:lnTo>
                        <a:pt x="497" y="87"/>
                      </a:lnTo>
                      <a:lnTo>
                        <a:pt x="519" y="87"/>
                      </a:lnTo>
                      <a:lnTo>
                        <a:pt x="542" y="88"/>
                      </a:lnTo>
                      <a:lnTo>
                        <a:pt x="567" y="88"/>
                      </a:lnTo>
                      <a:lnTo>
                        <a:pt x="589" y="88"/>
                      </a:lnTo>
                      <a:lnTo>
                        <a:pt x="611" y="90"/>
                      </a:lnTo>
                      <a:lnTo>
                        <a:pt x="636" y="90"/>
                      </a:lnTo>
                      <a:lnTo>
                        <a:pt x="658" y="90"/>
                      </a:lnTo>
                      <a:lnTo>
                        <a:pt x="680" y="90"/>
                      </a:lnTo>
                      <a:lnTo>
                        <a:pt x="703" y="88"/>
                      </a:lnTo>
                      <a:lnTo>
                        <a:pt x="725" y="88"/>
                      </a:lnTo>
                      <a:lnTo>
                        <a:pt x="747" y="88"/>
                      </a:lnTo>
                      <a:lnTo>
                        <a:pt x="769" y="87"/>
                      </a:lnTo>
                      <a:lnTo>
                        <a:pt x="792" y="85"/>
                      </a:lnTo>
                      <a:lnTo>
                        <a:pt x="814" y="85"/>
                      </a:lnTo>
                      <a:lnTo>
                        <a:pt x="836" y="84"/>
                      </a:lnTo>
                      <a:lnTo>
                        <a:pt x="858" y="82"/>
                      </a:lnTo>
                      <a:lnTo>
                        <a:pt x="878" y="81"/>
                      </a:lnTo>
                      <a:lnTo>
                        <a:pt x="900" y="79"/>
                      </a:lnTo>
                      <a:lnTo>
                        <a:pt x="919" y="77"/>
                      </a:lnTo>
                      <a:lnTo>
                        <a:pt x="986" y="69"/>
                      </a:lnTo>
                      <a:lnTo>
                        <a:pt x="986" y="71"/>
                      </a:lnTo>
                      <a:lnTo>
                        <a:pt x="964" y="66"/>
                      </a:lnTo>
                      <a:lnTo>
                        <a:pt x="942" y="62"/>
                      </a:lnTo>
                      <a:lnTo>
                        <a:pt x="917" y="58"/>
                      </a:lnTo>
                      <a:lnTo>
                        <a:pt x="892" y="54"/>
                      </a:lnTo>
                      <a:lnTo>
                        <a:pt x="867" y="51"/>
                      </a:lnTo>
                      <a:lnTo>
                        <a:pt x="842" y="46"/>
                      </a:lnTo>
                      <a:lnTo>
                        <a:pt x="817" y="43"/>
                      </a:lnTo>
                      <a:lnTo>
                        <a:pt x="792" y="38"/>
                      </a:lnTo>
                      <a:lnTo>
                        <a:pt x="764" y="35"/>
                      </a:lnTo>
                      <a:lnTo>
                        <a:pt x="736" y="32"/>
                      </a:lnTo>
                      <a:lnTo>
                        <a:pt x="708" y="28"/>
                      </a:lnTo>
                      <a:lnTo>
                        <a:pt x="683" y="25"/>
                      </a:lnTo>
                      <a:lnTo>
                        <a:pt x="655" y="22"/>
                      </a:lnTo>
                      <a:lnTo>
                        <a:pt x="628" y="21"/>
                      </a:lnTo>
                      <a:lnTo>
                        <a:pt x="600" y="17"/>
                      </a:lnTo>
                      <a:lnTo>
                        <a:pt x="572" y="14"/>
                      </a:lnTo>
                      <a:lnTo>
                        <a:pt x="547" y="13"/>
                      </a:lnTo>
                      <a:lnTo>
                        <a:pt x="519" y="11"/>
                      </a:lnTo>
                      <a:lnTo>
                        <a:pt x="492" y="9"/>
                      </a:lnTo>
                      <a:lnTo>
                        <a:pt x="464" y="6"/>
                      </a:lnTo>
                      <a:lnTo>
                        <a:pt x="439" y="6"/>
                      </a:lnTo>
                      <a:lnTo>
                        <a:pt x="411" y="5"/>
                      </a:lnTo>
                      <a:lnTo>
                        <a:pt x="386" y="3"/>
                      </a:lnTo>
                      <a:lnTo>
                        <a:pt x="361" y="2"/>
                      </a:lnTo>
                      <a:lnTo>
                        <a:pt x="336" y="2"/>
                      </a:lnTo>
                      <a:lnTo>
                        <a:pt x="286" y="2"/>
                      </a:lnTo>
                      <a:lnTo>
                        <a:pt x="286" y="0"/>
                      </a:lnTo>
                      <a:lnTo>
                        <a:pt x="278" y="2"/>
                      </a:lnTo>
                      <a:lnTo>
                        <a:pt x="269" y="2"/>
                      </a:lnTo>
                      <a:lnTo>
                        <a:pt x="261" y="2"/>
                      </a:lnTo>
                      <a:lnTo>
                        <a:pt x="253" y="3"/>
                      </a:lnTo>
                      <a:lnTo>
                        <a:pt x="244" y="3"/>
                      </a:lnTo>
                      <a:lnTo>
                        <a:pt x="236" y="5"/>
                      </a:lnTo>
                      <a:lnTo>
                        <a:pt x="225" y="5"/>
                      </a:lnTo>
                      <a:lnTo>
                        <a:pt x="217" y="5"/>
                      </a:lnTo>
                      <a:lnTo>
                        <a:pt x="208" y="5"/>
                      </a:lnTo>
                      <a:lnTo>
                        <a:pt x="197" y="6"/>
                      </a:lnTo>
                      <a:lnTo>
                        <a:pt x="189" y="6"/>
                      </a:lnTo>
                      <a:lnTo>
                        <a:pt x="178" y="6"/>
                      </a:lnTo>
                      <a:lnTo>
                        <a:pt x="169" y="6"/>
                      </a:lnTo>
                      <a:lnTo>
                        <a:pt x="158" y="8"/>
                      </a:lnTo>
                      <a:lnTo>
                        <a:pt x="150" y="8"/>
                      </a:lnTo>
                      <a:lnTo>
                        <a:pt x="139" y="8"/>
                      </a:lnTo>
                      <a:lnTo>
                        <a:pt x="131" y="9"/>
                      </a:lnTo>
                      <a:lnTo>
                        <a:pt x="122" y="9"/>
                      </a:lnTo>
                      <a:lnTo>
                        <a:pt x="111" y="9"/>
                      </a:lnTo>
                      <a:lnTo>
                        <a:pt x="103" y="9"/>
                      </a:lnTo>
                      <a:lnTo>
                        <a:pt x="94" y="9"/>
                      </a:lnTo>
                      <a:lnTo>
                        <a:pt x="83" y="9"/>
                      </a:lnTo>
                      <a:lnTo>
                        <a:pt x="75" y="11"/>
                      </a:lnTo>
                      <a:lnTo>
                        <a:pt x="64" y="11"/>
                      </a:lnTo>
                      <a:lnTo>
                        <a:pt x="56" y="11"/>
                      </a:lnTo>
                      <a:lnTo>
                        <a:pt x="47" y="11"/>
                      </a:lnTo>
                      <a:lnTo>
                        <a:pt x="39" y="11"/>
                      </a:lnTo>
                      <a:lnTo>
                        <a:pt x="28" y="11"/>
                      </a:lnTo>
                      <a:lnTo>
                        <a:pt x="19" y="11"/>
                      </a:lnTo>
                      <a:lnTo>
                        <a:pt x="0" y="11"/>
                      </a:lnTo>
                      <a:lnTo>
                        <a:pt x="61" y="24"/>
                      </a:lnTo>
                    </a:path>
                  </a:pathLst>
                </a:custGeom>
                <a:solidFill>
                  <a:srgbClr val="FFABA4"/>
                </a:solidFill>
                <a:ln>
                  <a:noFill/>
                </a:ln>
                <a:effectLst>
                  <a:prstShdw prst="shdw17" dist="17961" dir="13500000">
                    <a:srgbClr val="996762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6" name="Freeform 213"/>
                <p:cNvSpPr>
                  <a:spLocks/>
                </p:cNvSpPr>
                <p:nvPr/>
              </p:nvSpPr>
              <p:spPr bwMode="auto">
                <a:xfrm>
                  <a:off x="3662" y="3318"/>
                  <a:ext cx="966" cy="68"/>
                </a:xfrm>
                <a:custGeom>
                  <a:avLst/>
                  <a:gdLst>
                    <a:gd name="T0" fmla="*/ 33 w 966"/>
                    <a:gd name="T1" fmla="*/ 17 h 68"/>
                    <a:gd name="T2" fmla="*/ 86 w 966"/>
                    <a:gd name="T3" fmla="*/ 16 h 68"/>
                    <a:gd name="T4" fmla="*/ 142 w 966"/>
                    <a:gd name="T5" fmla="*/ 17 h 68"/>
                    <a:gd name="T6" fmla="*/ 195 w 966"/>
                    <a:gd name="T7" fmla="*/ 19 h 68"/>
                    <a:gd name="T8" fmla="*/ 248 w 966"/>
                    <a:gd name="T9" fmla="*/ 22 h 68"/>
                    <a:gd name="T10" fmla="*/ 303 w 966"/>
                    <a:gd name="T11" fmla="*/ 28 h 68"/>
                    <a:gd name="T12" fmla="*/ 334 w 966"/>
                    <a:gd name="T13" fmla="*/ 33 h 68"/>
                    <a:gd name="T14" fmla="*/ 370 w 966"/>
                    <a:gd name="T15" fmla="*/ 37 h 68"/>
                    <a:gd name="T16" fmla="*/ 406 w 966"/>
                    <a:gd name="T17" fmla="*/ 42 h 68"/>
                    <a:gd name="T18" fmla="*/ 439 w 966"/>
                    <a:gd name="T19" fmla="*/ 45 h 68"/>
                    <a:gd name="T20" fmla="*/ 473 w 966"/>
                    <a:gd name="T21" fmla="*/ 47 h 68"/>
                    <a:gd name="T22" fmla="*/ 514 w 966"/>
                    <a:gd name="T23" fmla="*/ 50 h 68"/>
                    <a:gd name="T24" fmla="*/ 545 w 966"/>
                    <a:gd name="T25" fmla="*/ 51 h 68"/>
                    <a:gd name="T26" fmla="*/ 573 w 966"/>
                    <a:gd name="T27" fmla="*/ 55 h 68"/>
                    <a:gd name="T28" fmla="*/ 603 w 966"/>
                    <a:gd name="T29" fmla="*/ 59 h 68"/>
                    <a:gd name="T30" fmla="*/ 640 w 966"/>
                    <a:gd name="T31" fmla="*/ 65 h 68"/>
                    <a:gd name="T32" fmla="*/ 687 w 966"/>
                    <a:gd name="T33" fmla="*/ 67 h 68"/>
                    <a:gd name="T34" fmla="*/ 740 w 966"/>
                    <a:gd name="T35" fmla="*/ 67 h 68"/>
                    <a:gd name="T36" fmla="*/ 793 w 966"/>
                    <a:gd name="T37" fmla="*/ 65 h 68"/>
                    <a:gd name="T38" fmla="*/ 843 w 966"/>
                    <a:gd name="T39" fmla="*/ 62 h 68"/>
                    <a:gd name="T40" fmla="*/ 890 w 966"/>
                    <a:gd name="T41" fmla="*/ 56 h 68"/>
                    <a:gd name="T42" fmla="*/ 918 w 966"/>
                    <a:gd name="T43" fmla="*/ 51 h 68"/>
                    <a:gd name="T44" fmla="*/ 959 w 966"/>
                    <a:gd name="T45" fmla="*/ 50 h 68"/>
                    <a:gd name="T46" fmla="*/ 965 w 966"/>
                    <a:gd name="T47" fmla="*/ 48 h 68"/>
                    <a:gd name="T48" fmla="*/ 962 w 966"/>
                    <a:gd name="T49" fmla="*/ 45 h 68"/>
                    <a:gd name="T50" fmla="*/ 946 w 966"/>
                    <a:gd name="T51" fmla="*/ 41 h 68"/>
                    <a:gd name="T52" fmla="*/ 895 w 966"/>
                    <a:gd name="T53" fmla="*/ 28 h 68"/>
                    <a:gd name="T54" fmla="*/ 843 w 966"/>
                    <a:gd name="T55" fmla="*/ 20 h 68"/>
                    <a:gd name="T56" fmla="*/ 787 w 966"/>
                    <a:gd name="T57" fmla="*/ 12 h 68"/>
                    <a:gd name="T58" fmla="*/ 734 w 966"/>
                    <a:gd name="T59" fmla="*/ 8 h 68"/>
                    <a:gd name="T60" fmla="*/ 687 w 966"/>
                    <a:gd name="T61" fmla="*/ 5 h 68"/>
                    <a:gd name="T62" fmla="*/ 651 w 966"/>
                    <a:gd name="T63" fmla="*/ 3 h 68"/>
                    <a:gd name="T64" fmla="*/ 612 w 966"/>
                    <a:gd name="T65" fmla="*/ 2 h 68"/>
                    <a:gd name="T66" fmla="*/ 570 w 966"/>
                    <a:gd name="T67" fmla="*/ 0 h 68"/>
                    <a:gd name="T68" fmla="*/ 531 w 966"/>
                    <a:gd name="T69" fmla="*/ 0 h 68"/>
                    <a:gd name="T70" fmla="*/ 492 w 966"/>
                    <a:gd name="T71" fmla="*/ 0 h 68"/>
                    <a:gd name="T72" fmla="*/ 442 w 966"/>
                    <a:gd name="T73" fmla="*/ 2 h 68"/>
                    <a:gd name="T74" fmla="*/ 417 w 966"/>
                    <a:gd name="T75" fmla="*/ 3 h 68"/>
                    <a:gd name="T76" fmla="*/ 389 w 966"/>
                    <a:gd name="T77" fmla="*/ 6 h 68"/>
                    <a:gd name="T78" fmla="*/ 362 w 966"/>
                    <a:gd name="T79" fmla="*/ 8 h 68"/>
                    <a:gd name="T80" fmla="*/ 331 w 966"/>
                    <a:gd name="T81" fmla="*/ 9 h 68"/>
                    <a:gd name="T82" fmla="*/ 303 w 966"/>
                    <a:gd name="T83" fmla="*/ 9 h 68"/>
                    <a:gd name="T84" fmla="*/ 261 w 966"/>
                    <a:gd name="T85" fmla="*/ 8 h 68"/>
                    <a:gd name="T86" fmla="*/ 217 w 966"/>
                    <a:gd name="T87" fmla="*/ 5 h 68"/>
                    <a:gd name="T88" fmla="*/ 167 w 966"/>
                    <a:gd name="T89" fmla="*/ 2 h 68"/>
                    <a:gd name="T90" fmla="*/ 117 w 966"/>
                    <a:gd name="T91" fmla="*/ 0 h 68"/>
                    <a:gd name="T92" fmla="*/ 70 w 966"/>
                    <a:gd name="T93" fmla="*/ 0 h 68"/>
                    <a:gd name="T94" fmla="*/ 6 w 966"/>
                    <a:gd name="T95" fmla="*/ 2 h 68"/>
                    <a:gd name="T96" fmla="*/ 11 w 966"/>
                    <a:gd name="T97" fmla="*/ 5 h 68"/>
                    <a:gd name="T98" fmla="*/ 11 w 966"/>
                    <a:gd name="T99" fmla="*/ 9 h 68"/>
                    <a:gd name="T100" fmla="*/ 8 w 966"/>
                    <a:gd name="T101" fmla="*/ 14 h 68"/>
                    <a:gd name="T102" fmla="*/ 6 w 966"/>
                    <a:gd name="T103" fmla="*/ 17 h 6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966" h="68">
                      <a:moveTo>
                        <a:pt x="0" y="19"/>
                      </a:moveTo>
                      <a:lnTo>
                        <a:pt x="17" y="17"/>
                      </a:lnTo>
                      <a:lnTo>
                        <a:pt x="33" y="17"/>
                      </a:lnTo>
                      <a:lnTo>
                        <a:pt x="50" y="17"/>
                      </a:lnTo>
                      <a:lnTo>
                        <a:pt x="67" y="16"/>
                      </a:lnTo>
                      <a:lnTo>
                        <a:pt x="86" y="16"/>
                      </a:lnTo>
                      <a:lnTo>
                        <a:pt x="103" y="16"/>
                      </a:lnTo>
                      <a:lnTo>
                        <a:pt x="122" y="16"/>
                      </a:lnTo>
                      <a:lnTo>
                        <a:pt x="142" y="17"/>
                      </a:lnTo>
                      <a:lnTo>
                        <a:pt x="159" y="17"/>
                      </a:lnTo>
                      <a:lnTo>
                        <a:pt x="178" y="17"/>
                      </a:lnTo>
                      <a:lnTo>
                        <a:pt x="195" y="19"/>
                      </a:lnTo>
                      <a:lnTo>
                        <a:pt x="214" y="19"/>
                      </a:lnTo>
                      <a:lnTo>
                        <a:pt x="231" y="20"/>
                      </a:lnTo>
                      <a:lnTo>
                        <a:pt x="248" y="22"/>
                      </a:lnTo>
                      <a:lnTo>
                        <a:pt x="281" y="26"/>
                      </a:lnTo>
                      <a:lnTo>
                        <a:pt x="292" y="28"/>
                      </a:lnTo>
                      <a:lnTo>
                        <a:pt x="303" y="28"/>
                      </a:lnTo>
                      <a:lnTo>
                        <a:pt x="314" y="31"/>
                      </a:lnTo>
                      <a:lnTo>
                        <a:pt x="323" y="31"/>
                      </a:lnTo>
                      <a:lnTo>
                        <a:pt x="334" y="33"/>
                      </a:lnTo>
                      <a:lnTo>
                        <a:pt x="348" y="34"/>
                      </a:lnTo>
                      <a:lnTo>
                        <a:pt x="359" y="36"/>
                      </a:lnTo>
                      <a:lnTo>
                        <a:pt x="370" y="37"/>
                      </a:lnTo>
                      <a:lnTo>
                        <a:pt x="381" y="39"/>
                      </a:lnTo>
                      <a:lnTo>
                        <a:pt x="392" y="41"/>
                      </a:lnTo>
                      <a:lnTo>
                        <a:pt x="406" y="42"/>
                      </a:lnTo>
                      <a:lnTo>
                        <a:pt x="417" y="42"/>
                      </a:lnTo>
                      <a:lnTo>
                        <a:pt x="428" y="44"/>
                      </a:lnTo>
                      <a:lnTo>
                        <a:pt x="439" y="45"/>
                      </a:lnTo>
                      <a:lnTo>
                        <a:pt x="451" y="45"/>
                      </a:lnTo>
                      <a:lnTo>
                        <a:pt x="462" y="47"/>
                      </a:lnTo>
                      <a:lnTo>
                        <a:pt x="473" y="47"/>
                      </a:lnTo>
                      <a:lnTo>
                        <a:pt x="498" y="48"/>
                      </a:lnTo>
                      <a:lnTo>
                        <a:pt x="506" y="48"/>
                      </a:lnTo>
                      <a:lnTo>
                        <a:pt x="514" y="50"/>
                      </a:lnTo>
                      <a:lnTo>
                        <a:pt x="526" y="50"/>
                      </a:lnTo>
                      <a:lnTo>
                        <a:pt x="534" y="51"/>
                      </a:lnTo>
                      <a:lnTo>
                        <a:pt x="545" y="51"/>
                      </a:lnTo>
                      <a:lnTo>
                        <a:pt x="553" y="53"/>
                      </a:lnTo>
                      <a:lnTo>
                        <a:pt x="565" y="55"/>
                      </a:lnTo>
                      <a:lnTo>
                        <a:pt x="573" y="55"/>
                      </a:lnTo>
                      <a:lnTo>
                        <a:pt x="584" y="56"/>
                      </a:lnTo>
                      <a:lnTo>
                        <a:pt x="592" y="58"/>
                      </a:lnTo>
                      <a:lnTo>
                        <a:pt x="603" y="59"/>
                      </a:lnTo>
                      <a:lnTo>
                        <a:pt x="612" y="61"/>
                      </a:lnTo>
                      <a:lnTo>
                        <a:pt x="620" y="62"/>
                      </a:lnTo>
                      <a:lnTo>
                        <a:pt x="640" y="65"/>
                      </a:lnTo>
                      <a:lnTo>
                        <a:pt x="654" y="65"/>
                      </a:lnTo>
                      <a:lnTo>
                        <a:pt x="670" y="65"/>
                      </a:lnTo>
                      <a:lnTo>
                        <a:pt x="687" y="67"/>
                      </a:lnTo>
                      <a:lnTo>
                        <a:pt x="704" y="67"/>
                      </a:lnTo>
                      <a:lnTo>
                        <a:pt x="720" y="67"/>
                      </a:lnTo>
                      <a:lnTo>
                        <a:pt x="740" y="67"/>
                      </a:lnTo>
                      <a:lnTo>
                        <a:pt x="756" y="67"/>
                      </a:lnTo>
                      <a:lnTo>
                        <a:pt x="773" y="65"/>
                      </a:lnTo>
                      <a:lnTo>
                        <a:pt x="793" y="65"/>
                      </a:lnTo>
                      <a:lnTo>
                        <a:pt x="809" y="64"/>
                      </a:lnTo>
                      <a:lnTo>
                        <a:pt x="826" y="64"/>
                      </a:lnTo>
                      <a:lnTo>
                        <a:pt x="843" y="62"/>
                      </a:lnTo>
                      <a:lnTo>
                        <a:pt x="859" y="61"/>
                      </a:lnTo>
                      <a:lnTo>
                        <a:pt x="890" y="58"/>
                      </a:lnTo>
                      <a:lnTo>
                        <a:pt x="890" y="56"/>
                      </a:lnTo>
                      <a:lnTo>
                        <a:pt x="898" y="55"/>
                      </a:lnTo>
                      <a:lnTo>
                        <a:pt x="909" y="53"/>
                      </a:lnTo>
                      <a:lnTo>
                        <a:pt x="918" y="51"/>
                      </a:lnTo>
                      <a:lnTo>
                        <a:pt x="929" y="51"/>
                      </a:lnTo>
                      <a:lnTo>
                        <a:pt x="940" y="50"/>
                      </a:lnTo>
                      <a:lnTo>
                        <a:pt x="959" y="50"/>
                      </a:lnTo>
                      <a:lnTo>
                        <a:pt x="962" y="50"/>
                      </a:lnTo>
                      <a:lnTo>
                        <a:pt x="962" y="48"/>
                      </a:lnTo>
                      <a:lnTo>
                        <a:pt x="965" y="48"/>
                      </a:lnTo>
                      <a:lnTo>
                        <a:pt x="965" y="47"/>
                      </a:lnTo>
                      <a:lnTo>
                        <a:pt x="965" y="45"/>
                      </a:lnTo>
                      <a:lnTo>
                        <a:pt x="962" y="45"/>
                      </a:lnTo>
                      <a:lnTo>
                        <a:pt x="962" y="44"/>
                      </a:lnTo>
                      <a:lnTo>
                        <a:pt x="959" y="44"/>
                      </a:lnTo>
                      <a:lnTo>
                        <a:pt x="946" y="41"/>
                      </a:lnTo>
                      <a:lnTo>
                        <a:pt x="929" y="36"/>
                      </a:lnTo>
                      <a:lnTo>
                        <a:pt x="912" y="33"/>
                      </a:lnTo>
                      <a:lnTo>
                        <a:pt x="895" y="28"/>
                      </a:lnTo>
                      <a:lnTo>
                        <a:pt x="879" y="26"/>
                      </a:lnTo>
                      <a:lnTo>
                        <a:pt x="862" y="23"/>
                      </a:lnTo>
                      <a:lnTo>
                        <a:pt x="843" y="20"/>
                      </a:lnTo>
                      <a:lnTo>
                        <a:pt x="823" y="17"/>
                      </a:lnTo>
                      <a:lnTo>
                        <a:pt x="806" y="16"/>
                      </a:lnTo>
                      <a:lnTo>
                        <a:pt x="787" y="12"/>
                      </a:lnTo>
                      <a:lnTo>
                        <a:pt x="770" y="11"/>
                      </a:lnTo>
                      <a:lnTo>
                        <a:pt x="751" y="9"/>
                      </a:lnTo>
                      <a:lnTo>
                        <a:pt x="734" y="8"/>
                      </a:lnTo>
                      <a:lnTo>
                        <a:pt x="698" y="5"/>
                      </a:lnTo>
                      <a:lnTo>
                        <a:pt x="698" y="6"/>
                      </a:lnTo>
                      <a:lnTo>
                        <a:pt x="687" y="5"/>
                      </a:lnTo>
                      <a:lnTo>
                        <a:pt x="676" y="5"/>
                      </a:lnTo>
                      <a:lnTo>
                        <a:pt x="662" y="3"/>
                      </a:lnTo>
                      <a:lnTo>
                        <a:pt x="651" y="3"/>
                      </a:lnTo>
                      <a:lnTo>
                        <a:pt x="637" y="3"/>
                      </a:lnTo>
                      <a:lnTo>
                        <a:pt x="626" y="2"/>
                      </a:lnTo>
                      <a:lnTo>
                        <a:pt x="612" y="2"/>
                      </a:lnTo>
                      <a:lnTo>
                        <a:pt x="598" y="0"/>
                      </a:lnTo>
                      <a:lnTo>
                        <a:pt x="584" y="0"/>
                      </a:lnTo>
                      <a:lnTo>
                        <a:pt x="570" y="0"/>
                      </a:lnTo>
                      <a:lnTo>
                        <a:pt x="556" y="0"/>
                      </a:lnTo>
                      <a:lnTo>
                        <a:pt x="545" y="0"/>
                      </a:lnTo>
                      <a:lnTo>
                        <a:pt x="531" y="0"/>
                      </a:lnTo>
                      <a:lnTo>
                        <a:pt x="517" y="0"/>
                      </a:lnTo>
                      <a:lnTo>
                        <a:pt x="503" y="0"/>
                      </a:lnTo>
                      <a:lnTo>
                        <a:pt x="492" y="0"/>
                      </a:lnTo>
                      <a:lnTo>
                        <a:pt x="478" y="0"/>
                      </a:lnTo>
                      <a:lnTo>
                        <a:pt x="467" y="2"/>
                      </a:lnTo>
                      <a:lnTo>
                        <a:pt x="442" y="2"/>
                      </a:lnTo>
                      <a:lnTo>
                        <a:pt x="434" y="3"/>
                      </a:lnTo>
                      <a:lnTo>
                        <a:pt x="425" y="3"/>
                      </a:lnTo>
                      <a:lnTo>
                        <a:pt x="417" y="3"/>
                      </a:lnTo>
                      <a:lnTo>
                        <a:pt x="406" y="5"/>
                      </a:lnTo>
                      <a:lnTo>
                        <a:pt x="398" y="5"/>
                      </a:lnTo>
                      <a:lnTo>
                        <a:pt x="389" y="6"/>
                      </a:lnTo>
                      <a:lnTo>
                        <a:pt x="378" y="6"/>
                      </a:lnTo>
                      <a:lnTo>
                        <a:pt x="370" y="8"/>
                      </a:lnTo>
                      <a:lnTo>
                        <a:pt x="362" y="8"/>
                      </a:lnTo>
                      <a:lnTo>
                        <a:pt x="350" y="8"/>
                      </a:lnTo>
                      <a:lnTo>
                        <a:pt x="339" y="8"/>
                      </a:lnTo>
                      <a:lnTo>
                        <a:pt x="331" y="9"/>
                      </a:lnTo>
                      <a:lnTo>
                        <a:pt x="323" y="9"/>
                      </a:lnTo>
                      <a:lnTo>
                        <a:pt x="311" y="9"/>
                      </a:lnTo>
                      <a:lnTo>
                        <a:pt x="303" y="9"/>
                      </a:lnTo>
                      <a:lnTo>
                        <a:pt x="295" y="9"/>
                      </a:lnTo>
                      <a:lnTo>
                        <a:pt x="275" y="9"/>
                      </a:lnTo>
                      <a:lnTo>
                        <a:pt x="261" y="8"/>
                      </a:lnTo>
                      <a:lnTo>
                        <a:pt x="245" y="8"/>
                      </a:lnTo>
                      <a:lnTo>
                        <a:pt x="231" y="5"/>
                      </a:lnTo>
                      <a:lnTo>
                        <a:pt x="217" y="5"/>
                      </a:lnTo>
                      <a:lnTo>
                        <a:pt x="200" y="3"/>
                      </a:lnTo>
                      <a:lnTo>
                        <a:pt x="184" y="3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33" y="0"/>
                      </a:lnTo>
                      <a:lnTo>
                        <a:pt x="117" y="0"/>
                      </a:lnTo>
                      <a:lnTo>
                        <a:pt x="100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3" y="0"/>
                      </a:lnTo>
                      <a:lnTo>
                        <a:pt x="39" y="0"/>
                      </a:lnTo>
                      <a:lnTo>
                        <a:pt x="6" y="2"/>
                      </a:lnTo>
                      <a:lnTo>
                        <a:pt x="8" y="3"/>
                      </a:lnTo>
                      <a:lnTo>
                        <a:pt x="8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1" y="8"/>
                      </a:lnTo>
                      <a:lnTo>
                        <a:pt x="11" y="9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8" y="14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6" y="17"/>
                      </a:lnTo>
                      <a:lnTo>
                        <a:pt x="3" y="17"/>
                      </a:lnTo>
                      <a:lnTo>
                        <a:pt x="0" y="1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7" name="Freeform 214"/>
                <p:cNvSpPr>
                  <a:spLocks/>
                </p:cNvSpPr>
                <p:nvPr/>
              </p:nvSpPr>
              <p:spPr bwMode="auto">
                <a:xfrm>
                  <a:off x="3713" y="3305"/>
                  <a:ext cx="1552" cy="47"/>
                </a:xfrm>
                <a:custGeom>
                  <a:avLst/>
                  <a:gdLst>
                    <a:gd name="T0" fmla="*/ 23 w 1552"/>
                    <a:gd name="T1" fmla="*/ 29 h 47"/>
                    <a:gd name="T2" fmla="*/ 93 w 1552"/>
                    <a:gd name="T3" fmla="*/ 35 h 47"/>
                    <a:gd name="T4" fmla="*/ 172 w 1552"/>
                    <a:gd name="T5" fmla="*/ 39 h 47"/>
                    <a:gd name="T6" fmla="*/ 275 w 1552"/>
                    <a:gd name="T7" fmla="*/ 41 h 47"/>
                    <a:gd name="T8" fmla="*/ 610 w 1552"/>
                    <a:gd name="T9" fmla="*/ 39 h 47"/>
                    <a:gd name="T10" fmla="*/ 643 w 1552"/>
                    <a:gd name="T11" fmla="*/ 39 h 47"/>
                    <a:gd name="T12" fmla="*/ 680 w 1552"/>
                    <a:gd name="T13" fmla="*/ 39 h 47"/>
                    <a:gd name="T14" fmla="*/ 713 w 1552"/>
                    <a:gd name="T15" fmla="*/ 39 h 47"/>
                    <a:gd name="T16" fmla="*/ 745 w 1552"/>
                    <a:gd name="T17" fmla="*/ 39 h 47"/>
                    <a:gd name="T18" fmla="*/ 782 w 1552"/>
                    <a:gd name="T19" fmla="*/ 39 h 47"/>
                    <a:gd name="T20" fmla="*/ 815 w 1552"/>
                    <a:gd name="T21" fmla="*/ 39 h 47"/>
                    <a:gd name="T22" fmla="*/ 852 w 1552"/>
                    <a:gd name="T23" fmla="*/ 40 h 47"/>
                    <a:gd name="T24" fmla="*/ 885 w 1552"/>
                    <a:gd name="T25" fmla="*/ 40 h 47"/>
                    <a:gd name="T26" fmla="*/ 918 w 1552"/>
                    <a:gd name="T27" fmla="*/ 41 h 47"/>
                    <a:gd name="T28" fmla="*/ 959 w 1552"/>
                    <a:gd name="T29" fmla="*/ 41 h 47"/>
                    <a:gd name="T30" fmla="*/ 997 w 1552"/>
                    <a:gd name="T31" fmla="*/ 44 h 47"/>
                    <a:gd name="T32" fmla="*/ 1034 w 1552"/>
                    <a:gd name="T33" fmla="*/ 45 h 47"/>
                    <a:gd name="T34" fmla="*/ 1076 w 1552"/>
                    <a:gd name="T35" fmla="*/ 46 h 47"/>
                    <a:gd name="T36" fmla="*/ 1118 w 1552"/>
                    <a:gd name="T37" fmla="*/ 45 h 47"/>
                    <a:gd name="T38" fmla="*/ 1327 w 1552"/>
                    <a:gd name="T39" fmla="*/ 40 h 47"/>
                    <a:gd name="T40" fmla="*/ 1383 w 1552"/>
                    <a:gd name="T41" fmla="*/ 37 h 47"/>
                    <a:gd name="T42" fmla="*/ 1444 w 1552"/>
                    <a:gd name="T43" fmla="*/ 34 h 47"/>
                    <a:gd name="T44" fmla="*/ 1500 w 1552"/>
                    <a:gd name="T45" fmla="*/ 30 h 47"/>
                    <a:gd name="T46" fmla="*/ 1523 w 1552"/>
                    <a:gd name="T47" fmla="*/ 25 h 47"/>
                    <a:gd name="T48" fmla="*/ 1435 w 1552"/>
                    <a:gd name="T49" fmla="*/ 25 h 47"/>
                    <a:gd name="T50" fmla="*/ 1346 w 1552"/>
                    <a:gd name="T51" fmla="*/ 22 h 47"/>
                    <a:gd name="T52" fmla="*/ 1248 w 1552"/>
                    <a:gd name="T53" fmla="*/ 20 h 47"/>
                    <a:gd name="T54" fmla="*/ 1155 w 1552"/>
                    <a:gd name="T55" fmla="*/ 18 h 47"/>
                    <a:gd name="T56" fmla="*/ 1057 w 1552"/>
                    <a:gd name="T57" fmla="*/ 15 h 47"/>
                    <a:gd name="T58" fmla="*/ 969 w 1552"/>
                    <a:gd name="T59" fmla="*/ 11 h 47"/>
                    <a:gd name="T60" fmla="*/ 848 w 1552"/>
                    <a:gd name="T61" fmla="*/ 4 h 47"/>
                    <a:gd name="T62" fmla="*/ 764 w 1552"/>
                    <a:gd name="T63" fmla="*/ 2 h 47"/>
                    <a:gd name="T64" fmla="*/ 675 w 1552"/>
                    <a:gd name="T65" fmla="*/ 0 h 47"/>
                    <a:gd name="T66" fmla="*/ 582 w 1552"/>
                    <a:gd name="T67" fmla="*/ 0 h 47"/>
                    <a:gd name="T68" fmla="*/ 489 w 1552"/>
                    <a:gd name="T69" fmla="*/ 2 h 47"/>
                    <a:gd name="T70" fmla="*/ 373 w 1552"/>
                    <a:gd name="T71" fmla="*/ 5 h 47"/>
                    <a:gd name="T72" fmla="*/ 317 w 1552"/>
                    <a:gd name="T73" fmla="*/ 6 h 47"/>
                    <a:gd name="T74" fmla="*/ 261 w 1552"/>
                    <a:gd name="T75" fmla="*/ 10 h 47"/>
                    <a:gd name="T76" fmla="*/ 200 w 1552"/>
                    <a:gd name="T77" fmla="*/ 12 h 47"/>
                    <a:gd name="T78" fmla="*/ 140 w 1552"/>
                    <a:gd name="T79" fmla="*/ 15 h 47"/>
                    <a:gd name="T80" fmla="*/ 84 w 1552"/>
                    <a:gd name="T81" fmla="*/ 19 h 47"/>
                    <a:gd name="T82" fmla="*/ 9 w 1552"/>
                    <a:gd name="T83" fmla="*/ 25 h 47"/>
                    <a:gd name="T84" fmla="*/ 0 w 1552"/>
                    <a:gd name="T85" fmla="*/ 26 h 47"/>
                    <a:gd name="T86" fmla="*/ 0 w 1552"/>
                    <a:gd name="T87" fmla="*/ 27 h 4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52" h="47">
                      <a:moveTo>
                        <a:pt x="14" y="29"/>
                      </a:moveTo>
                      <a:lnTo>
                        <a:pt x="0" y="28"/>
                      </a:lnTo>
                      <a:lnTo>
                        <a:pt x="23" y="29"/>
                      </a:lnTo>
                      <a:lnTo>
                        <a:pt x="47" y="31"/>
                      </a:lnTo>
                      <a:lnTo>
                        <a:pt x="70" y="33"/>
                      </a:lnTo>
                      <a:lnTo>
                        <a:pt x="93" y="35"/>
                      </a:lnTo>
                      <a:lnTo>
                        <a:pt x="121" y="36"/>
                      </a:lnTo>
                      <a:lnTo>
                        <a:pt x="144" y="37"/>
                      </a:lnTo>
                      <a:lnTo>
                        <a:pt x="172" y="39"/>
                      </a:lnTo>
                      <a:lnTo>
                        <a:pt x="200" y="39"/>
                      </a:lnTo>
                      <a:lnTo>
                        <a:pt x="224" y="40"/>
                      </a:lnTo>
                      <a:lnTo>
                        <a:pt x="275" y="41"/>
                      </a:lnTo>
                      <a:lnTo>
                        <a:pt x="592" y="39"/>
                      </a:lnTo>
                      <a:lnTo>
                        <a:pt x="605" y="39"/>
                      </a:lnTo>
                      <a:lnTo>
                        <a:pt x="610" y="39"/>
                      </a:lnTo>
                      <a:lnTo>
                        <a:pt x="624" y="39"/>
                      </a:lnTo>
                      <a:lnTo>
                        <a:pt x="633" y="39"/>
                      </a:lnTo>
                      <a:lnTo>
                        <a:pt x="643" y="39"/>
                      </a:lnTo>
                      <a:lnTo>
                        <a:pt x="657" y="39"/>
                      </a:lnTo>
                      <a:lnTo>
                        <a:pt x="666" y="39"/>
                      </a:lnTo>
                      <a:lnTo>
                        <a:pt x="680" y="39"/>
                      </a:lnTo>
                      <a:lnTo>
                        <a:pt x="689" y="39"/>
                      </a:lnTo>
                      <a:lnTo>
                        <a:pt x="699" y="39"/>
                      </a:lnTo>
                      <a:lnTo>
                        <a:pt x="713" y="39"/>
                      </a:lnTo>
                      <a:lnTo>
                        <a:pt x="722" y="39"/>
                      </a:lnTo>
                      <a:lnTo>
                        <a:pt x="736" y="39"/>
                      </a:lnTo>
                      <a:lnTo>
                        <a:pt x="745" y="39"/>
                      </a:lnTo>
                      <a:lnTo>
                        <a:pt x="759" y="39"/>
                      </a:lnTo>
                      <a:lnTo>
                        <a:pt x="769" y="39"/>
                      </a:lnTo>
                      <a:lnTo>
                        <a:pt x="782" y="39"/>
                      </a:lnTo>
                      <a:lnTo>
                        <a:pt x="792" y="39"/>
                      </a:lnTo>
                      <a:lnTo>
                        <a:pt x="806" y="39"/>
                      </a:lnTo>
                      <a:lnTo>
                        <a:pt x="815" y="39"/>
                      </a:lnTo>
                      <a:lnTo>
                        <a:pt x="829" y="39"/>
                      </a:lnTo>
                      <a:lnTo>
                        <a:pt x="838" y="39"/>
                      </a:lnTo>
                      <a:lnTo>
                        <a:pt x="852" y="40"/>
                      </a:lnTo>
                      <a:lnTo>
                        <a:pt x="862" y="40"/>
                      </a:lnTo>
                      <a:lnTo>
                        <a:pt x="871" y="40"/>
                      </a:lnTo>
                      <a:lnTo>
                        <a:pt x="885" y="40"/>
                      </a:lnTo>
                      <a:lnTo>
                        <a:pt x="894" y="40"/>
                      </a:lnTo>
                      <a:lnTo>
                        <a:pt x="908" y="40"/>
                      </a:lnTo>
                      <a:lnTo>
                        <a:pt x="918" y="41"/>
                      </a:lnTo>
                      <a:lnTo>
                        <a:pt x="927" y="41"/>
                      </a:lnTo>
                      <a:lnTo>
                        <a:pt x="936" y="41"/>
                      </a:lnTo>
                      <a:lnTo>
                        <a:pt x="959" y="41"/>
                      </a:lnTo>
                      <a:lnTo>
                        <a:pt x="973" y="42"/>
                      </a:lnTo>
                      <a:lnTo>
                        <a:pt x="983" y="43"/>
                      </a:lnTo>
                      <a:lnTo>
                        <a:pt x="997" y="44"/>
                      </a:lnTo>
                      <a:lnTo>
                        <a:pt x="1006" y="45"/>
                      </a:lnTo>
                      <a:lnTo>
                        <a:pt x="1020" y="45"/>
                      </a:lnTo>
                      <a:lnTo>
                        <a:pt x="1034" y="45"/>
                      </a:lnTo>
                      <a:lnTo>
                        <a:pt x="1048" y="45"/>
                      </a:lnTo>
                      <a:lnTo>
                        <a:pt x="1062" y="46"/>
                      </a:lnTo>
                      <a:lnTo>
                        <a:pt x="1076" y="46"/>
                      </a:lnTo>
                      <a:lnTo>
                        <a:pt x="1090" y="46"/>
                      </a:lnTo>
                      <a:lnTo>
                        <a:pt x="1104" y="45"/>
                      </a:lnTo>
                      <a:lnTo>
                        <a:pt x="1118" y="45"/>
                      </a:lnTo>
                      <a:lnTo>
                        <a:pt x="1127" y="45"/>
                      </a:lnTo>
                      <a:lnTo>
                        <a:pt x="1155" y="44"/>
                      </a:lnTo>
                      <a:lnTo>
                        <a:pt x="1327" y="40"/>
                      </a:lnTo>
                      <a:lnTo>
                        <a:pt x="1346" y="39"/>
                      </a:lnTo>
                      <a:lnTo>
                        <a:pt x="1365" y="39"/>
                      </a:lnTo>
                      <a:lnTo>
                        <a:pt x="1383" y="37"/>
                      </a:lnTo>
                      <a:lnTo>
                        <a:pt x="1402" y="36"/>
                      </a:lnTo>
                      <a:lnTo>
                        <a:pt x="1421" y="35"/>
                      </a:lnTo>
                      <a:lnTo>
                        <a:pt x="1444" y="34"/>
                      </a:lnTo>
                      <a:lnTo>
                        <a:pt x="1463" y="32"/>
                      </a:lnTo>
                      <a:lnTo>
                        <a:pt x="1481" y="31"/>
                      </a:lnTo>
                      <a:lnTo>
                        <a:pt x="1500" y="30"/>
                      </a:lnTo>
                      <a:lnTo>
                        <a:pt x="1518" y="28"/>
                      </a:lnTo>
                      <a:lnTo>
                        <a:pt x="1551" y="25"/>
                      </a:lnTo>
                      <a:lnTo>
                        <a:pt x="1523" y="25"/>
                      </a:lnTo>
                      <a:lnTo>
                        <a:pt x="1495" y="25"/>
                      </a:lnTo>
                      <a:lnTo>
                        <a:pt x="1467" y="25"/>
                      </a:lnTo>
                      <a:lnTo>
                        <a:pt x="1435" y="25"/>
                      </a:lnTo>
                      <a:lnTo>
                        <a:pt x="1407" y="24"/>
                      </a:lnTo>
                      <a:lnTo>
                        <a:pt x="1374" y="24"/>
                      </a:lnTo>
                      <a:lnTo>
                        <a:pt x="1346" y="22"/>
                      </a:lnTo>
                      <a:lnTo>
                        <a:pt x="1313" y="22"/>
                      </a:lnTo>
                      <a:lnTo>
                        <a:pt x="1281" y="21"/>
                      </a:lnTo>
                      <a:lnTo>
                        <a:pt x="1248" y="20"/>
                      </a:lnTo>
                      <a:lnTo>
                        <a:pt x="1216" y="19"/>
                      </a:lnTo>
                      <a:lnTo>
                        <a:pt x="1188" y="19"/>
                      </a:lnTo>
                      <a:lnTo>
                        <a:pt x="1155" y="18"/>
                      </a:lnTo>
                      <a:lnTo>
                        <a:pt x="1122" y="16"/>
                      </a:lnTo>
                      <a:lnTo>
                        <a:pt x="1090" y="16"/>
                      </a:lnTo>
                      <a:lnTo>
                        <a:pt x="1057" y="15"/>
                      </a:lnTo>
                      <a:lnTo>
                        <a:pt x="1029" y="13"/>
                      </a:lnTo>
                      <a:lnTo>
                        <a:pt x="997" y="12"/>
                      </a:lnTo>
                      <a:lnTo>
                        <a:pt x="969" y="11"/>
                      </a:lnTo>
                      <a:lnTo>
                        <a:pt x="936" y="9"/>
                      </a:lnTo>
                      <a:lnTo>
                        <a:pt x="908" y="7"/>
                      </a:lnTo>
                      <a:lnTo>
                        <a:pt x="848" y="4"/>
                      </a:lnTo>
                      <a:lnTo>
                        <a:pt x="820" y="3"/>
                      </a:lnTo>
                      <a:lnTo>
                        <a:pt x="796" y="2"/>
                      </a:lnTo>
                      <a:lnTo>
                        <a:pt x="764" y="2"/>
                      </a:lnTo>
                      <a:lnTo>
                        <a:pt x="736" y="1"/>
                      </a:lnTo>
                      <a:lnTo>
                        <a:pt x="703" y="1"/>
                      </a:lnTo>
                      <a:lnTo>
                        <a:pt x="675" y="0"/>
                      </a:lnTo>
                      <a:lnTo>
                        <a:pt x="643" y="0"/>
                      </a:lnTo>
                      <a:lnTo>
                        <a:pt x="610" y="0"/>
                      </a:lnTo>
                      <a:lnTo>
                        <a:pt x="582" y="0"/>
                      </a:lnTo>
                      <a:lnTo>
                        <a:pt x="550" y="0"/>
                      </a:lnTo>
                      <a:lnTo>
                        <a:pt x="517" y="1"/>
                      </a:lnTo>
                      <a:lnTo>
                        <a:pt x="489" y="2"/>
                      </a:lnTo>
                      <a:lnTo>
                        <a:pt x="461" y="2"/>
                      </a:lnTo>
                      <a:lnTo>
                        <a:pt x="429" y="3"/>
                      </a:lnTo>
                      <a:lnTo>
                        <a:pt x="373" y="5"/>
                      </a:lnTo>
                      <a:lnTo>
                        <a:pt x="354" y="5"/>
                      </a:lnTo>
                      <a:lnTo>
                        <a:pt x="335" y="6"/>
                      </a:lnTo>
                      <a:lnTo>
                        <a:pt x="317" y="6"/>
                      </a:lnTo>
                      <a:lnTo>
                        <a:pt x="298" y="7"/>
                      </a:lnTo>
                      <a:lnTo>
                        <a:pt x="279" y="9"/>
                      </a:lnTo>
                      <a:lnTo>
                        <a:pt x="261" y="10"/>
                      </a:lnTo>
                      <a:lnTo>
                        <a:pt x="242" y="10"/>
                      </a:lnTo>
                      <a:lnTo>
                        <a:pt x="224" y="11"/>
                      </a:lnTo>
                      <a:lnTo>
                        <a:pt x="200" y="12"/>
                      </a:lnTo>
                      <a:lnTo>
                        <a:pt x="182" y="13"/>
                      </a:lnTo>
                      <a:lnTo>
                        <a:pt x="163" y="15"/>
                      </a:lnTo>
                      <a:lnTo>
                        <a:pt x="140" y="15"/>
                      </a:lnTo>
                      <a:lnTo>
                        <a:pt x="121" y="16"/>
                      </a:lnTo>
                      <a:lnTo>
                        <a:pt x="102" y="18"/>
                      </a:lnTo>
                      <a:lnTo>
                        <a:pt x="84" y="19"/>
                      </a:lnTo>
                      <a:lnTo>
                        <a:pt x="65" y="20"/>
                      </a:lnTo>
                      <a:lnTo>
                        <a:pt x="47" y="21"/>
                      </a:lnTo>
                      <a:lnTo>
                        <a:pt x="9" y="25"/>
                      </a:lnTo>
                      <a:lnTo>
                        <a:pt x="5" y="25"/>
                      </a:lnTo>
                      <a:lnTo>
                        <a:pt x="5" y="26"/>
                      </a:lnTo>
                      <a:lnTo>
                        <a:pt x="0" y="26"/>
                      </a:lnTo>
                      <a:lnTo>
                        <a:pt x="0" y="27"/>
                      </a:lnTo>
                      <a:lnTo>
                        <a:pt x="5" y="27"/>
                      </a:lnTo>
                      <a:lnTo>
                        <a:pt x="0" y="27"/>
                      </a:lnTo>
                      <a:lnTo>
                        <a:pt x="14" y="29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78" name="Freeform 215"/>
                <p:cNvSpPr>
                  <a:spLocks/>
                </p:cNvSpPr>
                <p:nvPr/>
              </p:nvSpPr>
              <p:spPr bwMode="auto">
                <a:xfrm>
                  <a:off x="4646" y="3341"/>
                  <a:ext cx="104" cy="23"/>
                </a:xfrm>
                <a:custGeom>
                  <a:avLst/>
                  <a:gdLst>
                    <a:gd name="T0" fmla="*/ 16 w 105"/>
                    <a:gd name="T1" fmla="*/ 2 h 22"/>
                    <a:gd name="T2" fmla="*/ 14 w 105"/>
                    <a:gd name="T3" fmla="*/ 2 h 22"/>
                    <a:gd name="T4" fmla="*/ 11 w 105"/>
                    <a:gd name="T5" fmla="*/ 2 h 22"/>
                    <a:gd name="T6" fmla="*/ 11 w 105"/>
                    <a:gd name="T7" fmla="*/ 4 h 22"/>
                    <a:gd name="T8" fmla="*/ 8 w 105"/>
                    <a:gd name="T9" fmla="*/ 4 h 22"/>
                    <a:gd name="T10" fmla="*/ 5 w 105"/>
                    <a:gd name="T11" fmla="*/ 4 h 22"/>
                    <a:gd name="T12" fmla="*/ 5 w 105"/>
                    <a:gd name="T13" fmla="*/ 6 h 22"/>
                    <a:gd name="T14" fmla="*/ 3 w 105"/>
                    <a:gd name="T15" fmla="*/ 6 h 22"/>
                    <a:gd name="T16" fmla="*/ 3 w 105"/>
                    <a:gd name="T17" fmla="*/ 8 h 22"/>
                    <a:gd name="T18" fmla="*/ 0 w 105"/>
                    <a:gd name="T19" fmla="*/ 8 h 22"/>
                    <a:gd name="T20" fmla="*/ 0 w 105"/>
                    <a:gd name="T21" fmla="*/ 10 h 22"/>
                    <a:gd name="T22" fmla="*/ 3 w 105"/>
                    <a:gd name="T23" fmla="*/ 11 h 22"/>
                    <a:gd name="T24" fmla="*/ 0 w 105"/>
                    <a:gd name="T25" fmla="*/ 11 h 22"/>
                    <a:gd name="T26" fmla="*/ 0 w 105"/>
                    <a:gd name="T27" fmla="*/ 13 h 22"/>
                    <a:gd name="T28" fmla="*/ 3 w 105"/>
                    <a:gd name="T29" fmla="*/ 15 h 22"/>
                    <a:gd name="T30" fmla="*/ 3 w 105"/>
                    <a:gd name="T31" fmla="*/ 17 h 22"/>
                    <a:gd name="T32" fmla="*/ 5 w 105"/>
                    <a:gd name="T33" fmla="*/ 17 h 22"/>
                    <a:gd name="T34" fmla="*/ 5 w 105"/>
                    <a:gd name="T35" fmla="*/ 19 h 22"/>
                    <a:gd name="T36" fmla="*/ 8 w 105"/>
                    <a:gd name="T37" fmla="*/ 19 h 22"/>
                    <a:gd name="T38" fmla="*/ 11 w 105"/>
                    <a:gd name="T39" fmla="*/ 19 h 22"/>
                    <a:gd name="T40" fmla="*/ 16 w 105"/>
                    <a:gd name="T41" fmla="*/ 21 h 22"/>
                    <a:gd name="T42" fmla="*/ 25 w 105"/>
                    <a:gd name="T43" fmla="*/ 21 h 22"/>
                    <a:gd name="T44" fmla="*/ 33 w 105"/>
                    <a:gd name="T45" fmla="*/ 21 h 22"/>
                    <a:gd name="T46" fmla="*/ 41 w 105"/>
                    <a:gd name="T47" fmla="*/ 21 h 22"/>
                    <a:gd name="T48" fmla="*/ 47 w 105"/>
                    <a:gd name="T49" fmla="*/ 21 h 22"/>
                    <a:gd name="T50" fmla="*/ 55 w 105"/>
                    <a:gd name="T51" fmla="*/ 21 h 22"/>
                    <a:gd name="T52" fmla="*/ 66 w 105"/>
                    <a:gd name="T53" fmla="*/ 21 h 22"/>
                    <a:gd name="T54" fmla="*/ 71 w 105"/>
                    <a:gd name="T55" fmla="*/ 21 h 22"/>
                    <a:gd name="T56" fmla="*/ 79 w 105"/>
                    <a:gd name="T57" fmla="*/ 21 h 22"/>
                    <a:gd name="T58" fmla="*/ 96 w 105"/>
                    <a:gd name="T59" fmla="*/ 19 h 22"/>
                    <a:gd name="T60" fmla="*/ 99 w 105"/>
                    <a:gd name="T61" fmla="*/ 19 h 22"/>
                    <a:gd name="T62" fmla="*/ 99 w 105"/>
                    <a:gd name="T63" fmla="*/ 17 h 22"/>
                    <a:gd name="T64" fmla="*/ 101 w 105"/>
                    <a:gd name="T65" fmla="*/ 17 h 22"/>
                    <a:gd name="T66" fmla="*/ 101 w 105"/>
                    <a:gd name="T67" fmla="*/ 15 h 22"/>
                    <a:gd name="T68" fmla="*/ 104 w 105"/>
                    <a:gd name="T69" fmla="*/ 15 h 22"/>
                    <a:gd name="T70" fmla="*/ 104 w 105"/>
                    <a:gd name="T71" fmla="*/ 13 h 22"/>
                    <a:gd name="T72" fmla="*/ 104 w 105"/>
                    <a:gd name="T73" fmla="*/ 11 h 22"/>
                    <a:gd name="T74" fmla="*/ 104 w 105"/>
                    <a:gd name="T75" fmla="*/ 10 h 22"/>
                    <a:gd name="T76" fmla="*/ 104 w 105"/>
                    <a:gd name="T77" fmla="*/ 8 h 22"/>
                    <a:gd name="T78" fmla="*/ 104 w 105"/>
                    <a:gd name="T79" fmla="*/ 6 h 22"/>
                    <a:gd name="T80" fmla="*/ 101 w 105"/>
                    <a:gd name="T81" fmla="*/ 6 h 22"/>
                    <a:gd name="T82" fmla="*/ 101 w 105"/>
                    <a:gd name="T83" fmla="*/ 4 h 22"/>
                    <a:gd name="T84" fmla="*/ 99 w 105"/>
                    <a:gd name="T85" fmla="*/ 4 h 22"/>
                    <a:gd name="T86" fmla="*/ 96 w 105"/>
                    <a:gd name="T87" fmla="*/ 4 h 22"/>
                    <a:gd name="T88" fmla="*/ 85 w 105"/>
                    <a:gd name="T89" fmla="*/ 2 h 22"/>
                    <a:gd name="T90" fmla="*/ 74 w 105"/>
                    <a:gd name="T91" fmla="*/ 0 h 22"/>
                    <a:gd name="T92" fmla="*/ 63 w 105"/>
                    <a:gd name="T93" fmla="*/ 0 h 22"/>
                    <a:gd name="T94" fmla="*/ 52 w 105"/>
                    <a:gd name="T95" fmla="*/ 0 h 22"/>
                    <a:gd name="T96" fmla="*/ 38 w 105"/>
                    <a:gd name="T97" fmla="*/ 0 h 22"/>
                    <a:gd name="T98" fmla="*/ 16 w 105"/>
                    <a:gd name="T9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2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3" y="6"/>
                      </a:lnTo>
                      <a:lnTo>
                        <a:pt x="3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3" y="15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5" y="19"/>
                      </a:lnTo>
                      <a:lnTo>
                        <a:pt x="8" y="19"/>
                      </a:lnTo>
                      <a:lnTo>
                        <a:pt x="11" y="19"/>
                      </a:lnTo>
                      <a:lnTo>
                        <a:pt x="16" y="21"/>
                      </a:lnTo>
                      <a:lnTo>
                        <a:pt x="25" y="21"/>
                      </a:lnTo>
                      <a:lnTo>
                        <a:pt x="33" y="21"/>
                      </a:lnTo>
                      <a:lnTo>
                        <a:pt x="41" y="21"/>
                      </a:lnTo>
                      <a:lnTo>
                        <a:pt x="47" y="21"/>
                      </a:lnTo>
                      <a:lnTo>
                        <a:pt x="55" y="21"/>
                      </a:lnTo>
                      <a:lnTo>
                        <a:pt x="66" y="21"/>
                      </a:lnTo>
                      <a:lnTo>
                        <a:pt x="71" y="21"/>
                      </a:lnTo>
                      <a:lnTo>
                        <a:pt x="79" y="21"/>
                      </a:lnTo>
                      <a:lnTo>
                        <a:pt x="96" y="19"/>
                      </a:lnTo>
                      <a:lnTo>
                        <a:pt x="99" y="19"/>
                      </a:lnTo>
                      <a:lnTo>
                        <a:pt x="99" y="17"/>
                      </a:lnTo>
                      <a:lnTo>
                        <a:pt x="101" y="17"/>
                      </a:lnTo>
                      <a:lnTo>
                        <a:pt x="101" y="15"/>
                      </a:lnTo>
                      <a:lnTo>
                        <a:pt x="104" y="15"/>
                      </a:lnTo>
                      <a:lnTo>
                        <a:pt x="104" y="13"/>
                      </a:lnTo>
                      <a:lnTo>
                        <a:pt x="104" y="11"/>
                      </a:lnTo>
                      <a:lnTo>
                        <a:pt x="104" y="10"/>
                      </a:lnTo>
                      <a:lnTo>
                        <a:pt x="104" y="8"/>
                      </a:lnTo>
                      <a:lnTo>
                        <a:pt x="104" y="6"/>
                      </a:lnTo>
                      <a:lnTo>
                        <a:pt x="101" y="6"/>
                      </a:lnTo>
                      <a:lnTo>
                        <a:pt x="101" y="4"/>
                      </a:lnTo>
                      <a:lnTo>
                        <a:pt x="99" y="4"/>
                      </a:lnTo>
                      <a:lnTo>
                        <a:pt x="96" y="4"/>
                      </a:lnTo>
                      <a:lnTo>
                        <a:pt x="85" y="2"/>
                      </a:lnTo>
                      <a:lnTo>
                        <a:pt x="74" y="0"/>
                      </a:lnTo>
                      <a:lnTo>
                        <a:pt x="63" y="0"/>
                      </a:lnTo>
                      <a:lnTo>
                        <a:pt x="52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79" name="Freeform 216"/>
                <p:cNvSpPr>
                  <a:spLocks/>
                </p:cNvSpPr>
                <p:nvPr/>
              </p:nvSpPr>
              <p:spPr bwMode="auto">
                <a:xfrm>
                  <a:off x="3319" y="3465"/>
                  <a:ext cx="106" cy="14"/>
                </a:xfrm>
                <a:custGeom>
                  <a:avLst/>
                  <a:gdLst>
                    <a:gd name="T0" fmla="*/ 14 w 106"/>
                    <a:gd name="T1" fmla="*/ 1 h 14"/>
                    <a:gd name="T2" fmla="*/ 11 w 106"/>
                    <a:gd name="T3" fmla="*/ 1 h 14"/>
                    <a:gd name="T4" fmla="*/ 9 w 106"/>
                    <a:gd name="T5" fmla="*/ 2 h 14"/>
                    <a:gd name="T6" fmla="*/ 6 w 106"/>
                    <a:gd name="T7" fmla="*/ 2 h 14"/>
                    <a:gd name="T8" fmla="*/ 3 w 106"/>
                    <a:gd name="T9" fmla="*/ 2 h 14"/>
                    <a:gd name="T10" fmla="*/ 3 w 106"/>
                    <a:gd name="T11" fmla="*/ 4 h 14"/>
                    <a:gd name="T12" fmla="*/ 0 w 106"/>
                    <a:gd name="T13" fmla="*/ 4 h 14"/>
                    <a:gd name="T14" fmla="*/ 0 w 106"/>
                    <a:gd name="T15" fmla="*/ 5 h 14"/>
                    <a:gd name="T16" fmla="*/ 0 w 106"/>
                    <a:gd name="T17" fmla="*/ 6 h 14"/>
                    <a:gd name="T18" fmla="*/ 0 w 106"/>
                    <a:gd name="T19" fmla="*/ 7 h 14"/>
                    <a:gd name="T20" fmla="*/ 0 w 106"/>
                    <a:gd name="T21" fmla="*/ 8 h 14"/>
                    <a:gd name="T22" fmla="*/ 0 w 106"/>
                    <a:gd name="T23" fmla="*/ 9 h 14"/>
                    <a:gd name="T24" fmla="*/ 0 w 106"/>
                    <a:gd name="T25" fmla="*/ 11 h 14"/>
                    <a:gd name="T26" fmla="*/ 3 w 106"/>
                    <a:gd name="T27" fmla="*/ 12 h 14"/>
                    <a:gd name="T28" fmla="*/ 6 w 106"/>
                    <a:gd name="T29" fmla="*/ 12 h 14"/>
                    <a:gd name="T30" fmla="*/ 9 w 106"/>
                    <a:gd name="T31" fmla="*/ 12 h 14"/>
                    <a:gd name="T32" fmla="*/ 14 w 106"/>
                    <a:gd name="T33" fmla="*/ 13 h 14"/>
                    <a:gd name="T34" fmla="*/ 23 w 106"/>
                    <a:gd name="T35" fmla="*/ 13 h 14"/>
                    <a:gd name="T36" fmla="*/ 31 w 106"/>
                    <a:gd name="T37" fmla="*/ 13 h 14"/>
                    <a:gd name="T38" fmla="*/ 40 w 106"/>
                    <a:gd name="T39" fmla="*/ 13 h 14"/>
                    <a:gd name="T40" fmla="*/ 48 w 106"/>
                    <a:gd name="T41" fmla="*/ 13 h 14"/>
                    <a:gd name="T42" fmla="*/ 57 w 106"/>
                    <a:gd name="T43" fmla="*/ 13 h 14"/>
                    <a:gd name="T44" fmla="*/ 62 w 106"/>
                    <a:gd name="T45" fmla="*/ 13 h 14"/>
                    <a:gd name="T46" fmla="*/ 71 w 106"/>
                    <a:gd name="T47" fmla="*/ 13 h 14"/>
                    <a:gd name="T48" fmla="*/ 79 w 106"/>
                    <a:gd name="T49" fmla="*/ 13 h 14"/>
                    <a:gd name="T50" fmla="*/ 96 w 106"/>
                    <a:gd name="T51" fmla="*/ 12 h 14"/>
                    <a:gd name="T52" fmla="*/ 99 w 106"/>
                    <a:gd name="T53" fmla="*/ 12 h 14"/>
                    <a:gd name="T54" fmla="*/ 99 w 106"/>
                    <a:gd name="T55" fmla="*/ 11 h 14"/>
                    <a:gd name="T56" fmla="*/ 102 w 106"/>
                    <a:gd name="T57" fmla="*/ 11 h 14"/>
                    <a:gd name="T58" fmla="*/ 102 w 106"/>
                    <a:gd name="T59" fmla="*/ 9 h 14"/>
                    <a:gd name="T60" fmla="*/ 105 w 106"/>
                    <a:gd name="T61" fmla="*/ 9 h 14"/>
                    <a:gd name="T62" fmla="*/ 105 w 106"/>
                    <a:gd name="T63" fmla="*/ 8 h 14"/>
                    <a:gd name="T64" fmla="*/ 105 w 106"/>
                    <a:gd name="T65" fmla="*/ 7 h 14"/>
                    <a:gd name="T66" fmla="*/ 105 w 106"/>
                    <a:gd name="T67" fmla="*/ 6 h 14"/>
                    <a:gd name="T68" fmla="*/ 105 w 106"/>
                    <a:gd name="T69" fmla="*/ 5 h 14"/>
                    <a:gd name="T70" fmla="*/ 105 w 106"/>
                    <a:gd name="T71" fmla="*/ 4 h 14"/>
                    <a:gd name="T72" fmla="*/ 102 w 106"/>
                    <a:gd name="T73" fmla="*/ 4 h 14"/>
                    <a:gd name="T74" fmla="*/ 102 w 106"/>
                    <a:gd name="T75" fmla="*/ 2 h 14"/>
                    <a:gd name="T76" fmla="*/ 99 w 106"/>
                    <a:gd name="T77" fmla="*/ 2 h 14"/>
                    <a:gd name="T78" fmla="*/ 96 w 106"/>
                    <a:gd name="T79" fmla="*/ 2 h 14"/>
                    <a:gd name="T80" fmla="*/ 85 w 106"/>
                    <a:gd name="T81" fmla="*/ 1 h 14"/>
                    <a:gd name="T82" fmla="*/ 74 w 106"/>
                    <a:gd name="T83" fmla="*/ 1 h 14"/>
                    <a:gd name="T84" fmla="*/ 62 w 106"/>
                    <a:gd name="T85" fmla="*/ 0 h 14"/>
                    <a:gd name="T86" fmla="*/ 51 w 106"/>
                    <a:gd name="T87" fmla="*/ 0 h 14"/>
                    <a:gd name="T88" fmla="*/ 40 w 106"/>
                    <a:gd name="T89" fmla="*/ 0 h 14"/>
                    <a:gd name="T90" fmla="*/ 14 w 106"/>
                    <a:gd name="T91" fmla="*/ 1 h 1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06" h="14">
                      <a:moveTo>
                        <a:pt x="14" y="1"/>
                      </a:moveTo>
                      <a:lnTo>
                        <a:pt x="11" y="1"/>
                      </a:lnTo>
                      <a:lnTo>
                        <a:pt x="9" y="2"/>
                      </a:lnTo>
                      <a:lnTo>
                        <a:pt x="6" y="2"/>
                      </a:lnTo>
                      <a:lnTo>
                        <a:pt x="3" y="2"/>
                      </a:lnTo>
                      <a:lnTo>
                        <a:pt x="3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3" y="12"/>
                      </a:lnTo>
                      <a:lnTo>
                        <a:pt x="6" y="12"/>
                      </a:lnTo>
                      <a:lnTo>
                        <a:pt x="9" y="12"/>
                      </a:lnTo>
                      <a:lnTo>
                        <a:pt x="14" y="13"/>
                      </a:lnTo>
                      <a:lnTo>
                        <a:pt x="23" y="13"/>
                      </a:lnTo>
                      <a:lnTo>
                        <a:pt x="31" y="13"/>
                      </a:lnTo>
                      <a:lnTo>
                        <a:pt x="40" y="13"/>
                      </a:lnTo>
                      <a:lnTo>
                        <a:pt x="48" y="13"/>
                      </a:lnTo>
                      <a:lnTo>
                        <a:pt x="57" y="13"/>
                      </a:lnTo>
                      <a:lnTo>
                        <a:pt x="62" y="13"/>
                      </a:lnTo>
                      <a:lnTo>
                        <a:pt x="71" y="13"/>
                      </a:lnTo>
                      <a:lnTo>
                        <a:pt x="79" y="13"/>
                      </a:lnTo>
                      <a:lnTo>
                        <a:pt x="96" y="12"/>
                      </a:lnTo>
                      <a:lnTo>
                        <a:pt x="99" y="12"/>
                      </a:lnTo>
                      <a:lnTo>
                        <a:pt x="99" y="11"/>
                      </a:lnTo>
                      <a:lnTo>
                        <a:pt x="102" y="11"/>
                      </a:lnTo>
                      <a:lnTo>
                        <a:pt x="102" y="9"/>
                      </a:lnTo>
                      <a:lnTo>
                        <a:pt x="105" y="9"/>
                      </a:lnTo>
                      <a:lnTo>
                        <a:pt x="105" y="8"/>
                      </a:lnTo>
                      <a:lnTo>
                        <a:pt x="105" y="7"/>
                      </a:lnTo>
                      <a:lnTo>
                        <a:pt x="105" y="6"/>
                      </a:lnTo>
                      <a:lnTo>
                        <a:pt x="105" y="5"/>
                      </a:lnTo>
                      <a:lnTo>
                        <a:pt x="105" y="4"/>
                      </a:lnTo>
                      <a:lnTo>
                        <a:pt x="102" y="4"/>
                      </a:lnTo>
                      <a:lnTo>
                        <a:pt x="102" y="2"/>
                      </a:lnTo>
                      <a:lnTo>
                        <a:pt x="99" y="2"/>
                      </a:lnTo>
                      <a:lnTo>
                        <a:pt x="96" y="2"/>
                      </a:lnTo>
                      <a:lnTo>
                        <a:pt x="85" y="1"/>
                      </a:lnTo>
                      <a:lnTo>
                        <a:pt x="74" y="1"/>
                      </a:lnTo>
                      <a:lnTo>
                        <a:pt x="62" y="0"/>
                      </a:lnTo>
                      <a:lnTo>
                        <a:pt x="51" y="0"/>
                      </a:lnTo>
                      <a:lnTo>
                        <a:pt x="40" y="0"/>
                      </a:lnTo>
                      <a:lnTo>
                        <a:pt x="14" y="1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80" name="Freeform 217"/>
                <p:cNvSpPr>
                  <a:spLocks/>
                </p:cNvSpPr>
                <p:nvPr/>
              </p:nvSpPr>
              <p:spPr bwMode="auto">
                <a:xfrm>
                  <a:off x="3953" y="3518"/>
                  <a:ext cx="104" cy="21"/>
                </a:xfrm>
                <a:custGeom>
                  <a:avLst/>
                  <a:gdLst>
                    <a:gd name="T0" fmla="*/ 17 w 103"/>
                    <a:gd name="T1" fmla="*/ 2 h 20"/>
                    <a:gd name="T2" fmla="*/ 14 w 103"/>
                    <a:gd name="T3" fmla="*/ 2 h 20"/>
                    <a:gd name="T4" fmla="*/ 11 w 103"/>
                    <a:gd name="T5" fmla="*/ 2 h 20"/>
                    <a:gd name="T6" fmla="*/ 11 w 103"/>
                    <a:gd name="T7" fmla="*/ 3 h 20"/>
                    <a:gd name="T8" fmla="*/ 8 w 103"/>
                    <a:gd name="T9" fmla="*/ 3 h 20"/>
                    <a:gd name="T10" fmla="*/ 6 w 103"/>
                    <a:gd name="T11" fmla="*/ 3 h 20"/>
                    <a:gd name="T12" fmla="*/ 3 w 103"/>
                    <a:gd name="T13" fmla="*/ 5 h 20"/>
                    <a:gd name="T14" fmla="*/ 3 w 103"/>
                    <a:gd name="T15" fmla="*/ 7 h 20"/>
                    <a:gd name="T16" fmla="*/ 0 w 103"/>
                    <a:gd name="T17" fmla="*/ 7 h 20"/>
                    <a:gd name="T18" fmla="*/ 0 w 103"/>
                    <a:gd name="T19" fmla="*/ 9 h 20"/>
                    <a:gd name="T20" fmla="*/ 0 w 103"/>
                    <a:gd name="T21" fmla="*/ 10 h 20"/>
                    <a:gd name="T22" fmla="*/ 0 w 103"/>
                    <a:gd name="T23" fmla="*/ 12 h 20"/>
                    <a:gd name="T24" fmla="*/ 0 w 103"/>
                    <a:gd name="T25" fmla="*/ 14 h 20"/>
                    <a:gd name="T26" fmla="*/ 0 w 103"/>
                    <a:gd name="T27" fmla="*/ 16 h 20"/>
                    <a:gd name="T28" fmla="*/ 3 w 103"/>
                    <a:gd name="T29" fmla="*/ 16 h 20"/>
                    <a:gd name="T30" fmla="*/ 3 w 103"/>
                    <a:gd name="T31" fmla="*/ 17 h 20"/>
                    <a:gd name="T32" fmla="*/ 6 w 103"/>
                    <a:gd name="T33" fmla="*/ 17 h 20"/>
                    <a:gd name="T34" fmla="*/ 8 w 103"/>
                    <a:gd name="T35" fmla="*/ 19 h 20"/>
                    <a:gd name="T36" fmla="*/ 17 w 103"/>
                    <a:gd name="T37" fmla="*/ 19 h 20"/>
                    <a:gd name="T38" fmla="*/ 22 w 103"/>
                    <a:gd name="T39" fmla="*/ 19 h 20"/>
                    <a:gd name="T40" fmla="*/ 30 w 103"/>
                    <a:gd name="T41" fmla="*/ 19 h 20"/>
                    <a:gd name="T42" fmla="*/ 39 w 103"/>
                    <a:gd name="T43" fmla="*/ 19 h 20"/>
                    <a:gd name="T44" fmla="*/ 47 w 103"/>
                    <a:gd name="T45" fmla="*/ 19 h 20"/>
                    <a:gd name="T46" fmla="*/ 55 w 103"/>
                    <a:gd name="T47" fmla="*/ 19 h 20"/>
                    <a:gd name="T48" fmla="*/ 63 w 103"/>
                    <a:gd name="T49" fmla="*/ 19 h 20"/>
                    <a:gd name="T50" fmla="*/ 72 w 103"/>
                    <a:gd name="T51" fmla="*/ 19 h 20"/>
                    <a:gd name="T52" fmla="*/ 80 w 103"/>
                    <a:gd name="T53" fmla="*/ 19 h 20"/>
                    <a:gd name="T54" fmla="*/ 94 w 103"/>
                    <a:gd name="T55" fmla="*/ 19 h 20"/>
                    <a:gd name="T56" fmla="*/ 96 w 103"/>
                    <a:gd name="T57" fmla="*/ 17 h 20"/>
                    <a:gd name="T58" fmla="*/ 99 w 103"/>
                    <a:gd name="T59" fmla="*/ 17 h 20"/>
                    <a:gd name="T60" fmla="*/ 99 w 103"/>
                    <a:gd name="T61" fmla="*/ 16 h 20"/>
                    <a:gd name="T62" fmla="*/ 102 w 103"/>
                    <a:gd name="T63" fmla="*/ 14 h 20"/>
                    <a:gd name="T64" fmla="*/ 102 w 103"/>
                    <a:gd name="T65" fmla="*/ 12 h 20"/>
                    <a:gd name="T66" fmla="*/ 102 w 103"/>
                    <a:gd name="T67" fmla="*/ 10 h 20"/>
                    <a:gd name="T68" fmla="*/ 102 w 103"/>
                    <a:gd name="T69" fmla="*/ 9 h 20"/>
                    <a:gd name="T70" fmla="*/ 102 w 103"/>
                    <a:gd name="T71" fmla="*/ 7 h 20"/>
                    <a:gd name="T72" fmla="*/ 102 w 103"/>
                    <a:gd name="T73" fmla="*/ 5 h 20"/>
                    <a:gd name="T74" fmla="*/ 99 w 103"/>
                    <a:gd name="T75" fmla="*/ 5 h 20"/>
                    <a:gd name="T76" fmla="*/ 99 w 103"/>
                    <a:gd name="T77" fmla="*/ 3 h 20"/>
                    <a:gd name="T78" fmla="*/ 96 w 103"/>
                    <a:gd name="T79" fmla="*/ 3 h 20"/>
                    <a:gd name="T80" fmla="*/ 94 w 103"/>
                    <a:gd name="T81" fmla="*/ 3 h 20"/>
                    <a:gd name="T82" fmla="*/ 85 w 103"/>
                    <a:gd name="T83" fmla="*/ 2 h 20"/>
                    <a:gd name="T84" fmla="*/ 74 w 103"/>
                    <a:gd name="T85" fmla="*/ 2 h 20"/>
                    <a:gd name="T86" fmla="*/ 61 w 103"/>
                    <a:gd name="T87" fmla="*/ 0 h 20"/>
                    <a:gd name="T88" fmla="*/ 50 w 103"/>
                    <a:gd name="T89" fmla="*/ 0 h 20"/>
                    <a:gd name="T90" fmla="*/ 39 w 103"/>
                    <a:gd name="T91" fmla="*/ 2 h 20"/>
                    <a:gd name="T92" fmla="*/ 17 w 103"/>
                    <a:gd name="T93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3" h="20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6" y="17"/>
                      </a:lnTo>
                      <a:lnTo>
                        <a:pt x="8" y="19"/>
                      </a:lnTo>
                      <a:lnTo>
                        <a:pt x="17" y="19"/>
                      </a:lnTo>
                      <a:lnTo>
                        <a:pt x="22" y="19"/>
                      </a:lnTo>
                      <a:lnTo>
                        <a:pt x="30" y="19"/>
                      </a:lnTo>
                      <a:lnTo>
                        <a:pt x="39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2" y="19"/>
                      </a:lnTo>
                      <a:lnTo>
                        <a:pt x="80" y="19"/>
                      </a:lnTo>
                      <a:lnTo>
                        <a:pt x="94" y="19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2" y="14"/>
                      </a:lnTo>
                      <a:lnTo>
                        <a:pt x="102" y="12"/>
                      </a:lnTo>
                      <a:lnTo>
                        <a:pt x="102" y="10"/>
                      </a:lnTo>
                      <a:lnTo>
                        <a:pt x="102" y="9"/>
                      </a:lnTo>
                      <a:lnTo>
                        <a:pt x="102" y="7"/>
                      </a:lnTo>
                      <a:lnTo>
                        <a:pt x="102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94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1" y="0"/>
                      </a:lnTo>
                      <a:lnTo>
                        <a:pt x="50" y="0"/>
                      </a:lnTo>
                      <a:lnTo>
                        <a:pt x="39" y="2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81" name="Freeform 218"/>
                <p:cNvSpPr>
                  <a:spLocks/>
                </p:cNvSpPr>
                <p:nvPr/>
              </p:nvSpPr>
              <p:spPr bwMode="auto">
                <a:xfrm>
                  <a:off x="4239" y="3434"/>
                  <a:ext cx="107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3 h 18"/>
                    <a:gd name="T8" fmla="*/ 6 w 107"/>
                    <a:gd name="T9" fmla="*/ 3 h 18"/>
                    <a:gd name="T10" fmla="*/ 3 w 107"/>
                    <a:gd name="T11" fmla="*/ 3 h 18"/>
                    <a:gd name="T12" fmla="*/ 3 w 107"/>
                    <a:gd name="T13" fmla="*/ 5 h 18"/>
                    <a:gd name="T14" fmla="*/ 3 w 107"/>
                    <a:gd name="T15" fmla="*/ 6 h 18"/>
                    <a:gd name="T16" fmla="*/ 0 w 107"/>
                    <a:gd name="T17" fmla="*/ 6 h 18"/>
                    <a:gd name="T18" fmla="*/ 0 w 107"/>
                    <a:gd name="T19" fmla="*/ 8 h 18"/>
                    <a:gd name="T20" fmla="*/ 0 w 107"/>
                    <a:gd name="T21" fmla="*/ 9 h 18"/>
                    <a:gd name="T22" fmla="*/ 0 w 107"/>
                    <a:gd name="T23" fmla="*/ 11 h 18"/>
                    <a:gd name="T24" fmla="*/ 0 w 107"/>
                    <a:gd name="T25" fmla="*/ 12 h 18"/>
                    <a:gd name="T26" fmla="*/ 3 w 107"/>
                    <a:gd name="T27" fmla="*/ 12 h 18"/>
                    <a:gd name="T28" fmla="*/ 3 w 107"/>
                    <a:gd name="T29" fmla="*/ 14 h 18"/>
                    <a:gd name="T30" fmla="*/ 6 w 107"/>
                    <a:gd name="T31" fmla="*/ 14 h 18"/>
                    <a:gd name="T32" fmla="*/ 6 w 107"/>
                    <a:gd name="T33" fmla="*/ 15 h 18"/>
                    <a:gd name="T34" fmla="*/ 8 w 107"/>
                    <a:gd name="T35" fmla="*/ 15 h 18"/>
                    <a:gd name="T36" fmla="*/ 17 w 107"/>
                    <a:gd name="T37" fmla="*/ 17 h 18"/>
                    <a:gd name="T38" fmla="*/ 25 w 107"/>
                    <a:gd name="T39" fmla="*/ 17 h 18"/>
                    <a:gd name="T40" fmla="*/ 31 w 107"/>
                    <a:gd name="T41" fmla="*/ 17 h 18"/>
                    <a:gd name="T42" fmla="*/ 39 w 107"/>
                    <a:gd name="T43" fmla="*/ 17 h 18"/>
                    <a:gd name="T44" fmla="*/ 47 w 107"/>
                    <a:gd name="T45" fmla="*/ 17 h 18"/>
                    <a:gd name="T46" fmla="*/ 56 w 107"/>
                    <a:gd name="T47" fmla="*/ 17 h 18"/>
                    <a:gd name="T48" fmla="*/ 64 w 107"/>
                    <a:gd name="T49" fmla="*/ 17 h 18"/>
                    <a:gd name="T50" fmla="*/ 73 w 107"/>
                    <a:gd name="T51" fmla="*/ 17 h 18"/>
                    <a:gd name="T52" fmla="*/ 81 w 107"/>
                    <a:gd name="T53" fmla="*/ 17 h 18"/>
                    <a:gd name="T54" fmla="*/ 95 w 107"/>
                    <a:gd name="T55" fmla="*/ 15 h 18"/>
                    <a:gd name="T56" fmla="*/ 98 w 107"/>
                    <a:gd name="T57" fmla="*/ 15 h 18"/>
                    <a:gd name="T58" fmla="*/ 98 w 107"/>
                    <a:gd name="T59" fmla="*/ 14 h 18"/>
                    <a:gd name="T60" fmla="*/ 100 w 107"/>
                    <a:gd name="T61" fmla="*/ 14 h 18"/>
                    <a:gd name="T62" fmla="*/ 100 w 107"/>
                    <a:gd name="T63" fmla="*/ 12 h 18"/>
                    <a:gd name="T64" fmla="*/ 103 w 107"/>
                    <a:gd name="T65" fmla="*/ 12 h 18"/>
                    <a:gd name="T66" fmla="*/ 106 w 107"/>
                    <a:gd name="T67" fmla="*/ 11 h 18"/>
                    <a:gd name="T68" fmla="*/ 106 w 107"/>
                    <a:gd name="T69" fmla="*/ 9 h 18"/>
                    <a:gd name="T70" fmla="*/ 106 w 107"/>
                    <a:gd name="T71" fmla="*/ 8 h 18"/>
                    <a:gd name="T72" fmla="*/ 106 w 107"/>
                    <a:gd name="T73" fmla="*/ 6 h 18"/>
                    <a:gd name="T74" fmla="*/ 106 w 107"/>
                    <a:gd name="T75" fmla="*/ 5 h 18"/>
                    <a:gd name="T76" fmla="*/ 103 w 107"/>
                    <a:gd name="T77" fmla="*/ 5 h 18"/>
                    <a:gd name="T78" fmla="*/ 103 w 107"/>
                    <a:gd name="T79" fmla="*/ 3 h 18"/>
                    <a:gd name="T80" fmla="*/ 100 w 107"/>
                    <a:gd name="T81" fmla="*/ 3 h 18"/>
                    <a:gd name="T82" fmla="*/ 98 w 107"/>
                    <a:gd name="T83" fmla="*/ 3 h 18"/>
                    <a:gd name="T84" fmla="*/ 86 w 107"/>
                    <a:gd name="T85" fmla="*/ 2 h 18"/>
                    <a:gd name="T86" fmla="*/ 75 w 107"/>
                    <a:gd name="T87" fmla="*/ 0 h 18"/>
                    <a:gd name="T88" fmla="*/ 64 w 107"/>
                    <a:gd name="T89" fmla="*/ 0 h 18"/>
                    <a:gd name="T90" fmla="*/ 50 w 107"/>
                    <a:gd name="T91" fmla="*/ 0 h 18"/>
                    <a:gd name="T92" fmla="*/ 39 w 107"/>
                    <a:gd name="T93" fmla="*/ 0 h 18"/>
                    <a:gd name="T94" fmla="*/ 17 w 107"/>
                    <a:gd name="T95" fmla="*/ 2 h 1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6" y="14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5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98" y="14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6" y="5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82" name="Freeform 219"/>
                <p:cNvSpPr>
                  <a:spLocks/>
                </p:cNvSpPr>
                <p:nvPr/>
              </p:nvSpPr>
              <p:spPr bwMode="auto">
                <a:xfrm>
                  <a:off x="3772" y="3372"/>
                  <a:ext cx="106" cy="21"/>
                </a:xfrm>
                <a:custGeom>
                  <a:avLst/>
                  <a:gdLst>
                    <a:gd name="T0" fmla="*/ 16 w 105"/>
                    <a:gd name="T1" fmla="*/ 2 h 20"/>
                    <a:gd name="T2" fmla="*/ 14 w 105"/>
                    <a:gd name="T3" fmla="*/ 2 h 20"/>
                    <a:gd name="T4" fmla="*/ 11 w 105"/>
                    <a:gd name="T5" fmla="*/ 2 h 20"/>
                    <a:gd name="T6" fmla="*/ 11 w 105"/>
                    <a:gd name="T7" fmla="*/ 3 h 20"/>
                    <a:gd name="T8" fmla="*/ 8 w 105"/>
                    <a:gd name="T9" fmla="*/ 3 h 20"/>
                    <a:gd name="T10" fmla="*/ 5 w 105"/>
                    <a:gd name="T11" fmla="*/ 3 h 20"/>
                    <a:gd name="T12" fmla="*/ 3 w 105"/>
                    <a:gd name="T13" fmla="*/ 5 h 20"/>
                    <a:gd name="T14" fmla="*/ 3 w 105"/>
                    <a:gd name="T15" fmla="*/ 7 h 20"/>
                    <a:gd name="T16" fmla="*/ 0 w 105"/>
                    <a:gd name="T17" fmla="*/ 9 h 20"/>
                    <a:gd name="T18" fmla="*/ 3 w 105"/>
                    <a:gd name="T19" fmla="*/ 10 h 20"/>
                    <a:gd name="T20" fmla="*/ 0 w 105"/>
                    <a:gd name="T21" fmla="*/ 10 h 20"/>
                    <a:gd name="T22" fmla="*/ 0 w 105"/>
                    <a:gd name="T23" fmla="*/ 12 h 20"/>
                    <a:gd name="T24" fmla="*/ 3 w 105"/>
                    <a:gd name="T25" fmla="*/ 14 h 20"/>
                    <a:gd name="T26" fmla="*/ 3 w 105"/>
                    <a:gd name="T27" fmla="*/ 16 h 20"/>
                    <a:gd name="T28" fmla="*/ 3 w 105"/>
                    <a:gd name="T29" fmla="*/ 17 h 20"/>
                    <a:gd name="T30" fmla="*/ 5 w 105"/>
                    <a:gd name="T31" fmla="*/ 17 h 20"/>
                    <a:gd name="T32" fmla="*/ 8 w 105"/>
                    <a:gd name="T33" fmla="*/ 17 h 20"/>
                    <a:gd name="T34" fmla="*/ 8 w 105"/>
                    <a:gd name="T35" fmla="*/ 19 h 20"/>
                    <a:gd name="T36" fmla="*/ 16 w 105"/>
                    <a:gd name="T37" fmla="*/ 19 h 20"/>
                    <a:gd name="T38" fmla="*/ 25 w 105"/>
                    <a:gd name="T39" fmla="*/ 19 h 20"/>
                    <a:gd name="T40" fmla="*/ 30 w 105"/>
                    <a:gd name="T41" fmla="*/ 19 h 20"/>
                    <a:gd name="T42" fmla="*/ 38 w 105"/>
                    <a:gd name="T43" fmla="*/ 19 h 20"/>
                    <a:gd name="T44" fmla="*/ 47 w 105"/>
                    <a:gd name="T45" fmla="*/ 19 h 20"/>
                    <a:gd name="T46" fmla="*/ 55 w 105"/>
                    <a:gd name="T47" fmla="*/ 19 h 20"/>
                    <a:gd name="T48" fmla="*/ 63 w 105"/>
                    <a:gd name="T49" fmla="*/ 19 h 20"/>
                    <a:gd name="T50" fmla="*/ 71 w 105"/>
                    <a:gd name="T51" fmla="*/ 19 h 20"/>
                    <a:gd name="T52" fmla="*/ 79 w 105"/>
                    <a:gd name="T53" fmla="*/ 19 h 20"/>
                    <a:gd name="T54" fmla="*/ 93 w 105"/>
                    <a:gd name="T55" fmla="*/ 19 h 20"/>
                    <a:gd name="T56" fmla="*/ 93 w 105"/>
                    <a:gd name="T57" fmla="*/ 17 h 20"/>
                    <a:gd name="T58" fmla="*/ 96 w 105"/>
                    <a:gd name="T59" fmla="*/ 17 h 20"/>
                    <a:gd name="T60" fmla="*/ 99 w 105"/>
                    <a:gd name="T61" fmla="*/ 17 h 20"/>
                    <a:gd name="T62" fmla="*/ 99 w 105"/>
                    <a:gd name="T63" fmla="*/ 16 h 20"/>
                    <a:gd name="T64" fmla="*/ 101 w 105"/>
                    <a:gd name="T65" fmla="*/ 16 h 20"/>
                    <a:gd name="T66" fmla="*/ 101 w 105"/>
                    <a:gd name="T67" fmla="*/ 14 h 20"/>
                    <a:gd name="T68" fmla="*/ 101 w 105"/>
                    <a:gd name="T69" fmla="*/ 12 h 20"/>
                    <a:gd name="T70" fmla="*/ 104 w 105"/>
                    <a:gd name="T71" fmla="*/ 12 h 20"/>
                    <a:gd name="T72" fmla="*/ 104 w 105"/>
                    <a:gd name="T73" fmla="*/ 10 h 20"/>
                    <a:gd name="T74" fmla="*/ 104 w 105"/>
                    <a:gd name="T75" fmla="*/ 9 h 20"/>
                    <a:gd name="T76" fmla="*/ 104 w 105"/>
                    <a:gd name="T77" fmla="*/ 7 h 20"/>
                    <a:gd name="T78" fmla="*/ 101 w 105"/>
                    <a:gd name="T79" fmla="*/ 7 h 20"/>
                    <a:gd name="T80" fmla="*/ 101 w 105"/>
                    <a:gd name="T81" fmla="*/ 5 h 20"/>
                    <a:gd name="T82" fmla="*/ 101 w 105"/>
                    <a:gd name="T83" fmla="*/ 3 h 20"/>
                    <a:gd name="T84" fmla="*/ 99 w 105"/>
                    <a:gd name="T85" fmla="*/ 3 h 20"/>
                    <a:gd name="T86" fmla="*/ 96 w 105"/>
                    <a:gd name="T87" fmla="*/ 3 h 20"/>
                    <a:gd name="T88" fmla="*/ 85 w 105"/>
                    <a:gd name="T89" fmla="*/ 2 h 20"/>
                    <a:gd name="T90" fmla="*/ 74 w 105"/>
                    <a:gd name="T91" fmla="*/ 2 h 20"/>
                    <a:gd name="T92" fmla="*/ 63 w 105"/>
                    <a:gd name="T93" fmla="*/ 0 h 20"/>
                    <a:gd name="T94" fmla="*/ 49 w 105"/>
                    <a:gd name="T95" fmla="*/ 0 h 20"/>
                    <a:gd name="T96" fmla="*/ 38 w 105"/>
                    <a:gd name="T97" fmla="*/ 0 h 20"/>
                    <a:gd name="T98" fmla="*/ 16 w 105"/>
                    <a:gd name="T99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20">
                      <a:moveTo>
                        <a:pt x="16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8" y="3"/>
                      </a:lnTo>
                      <a:lnTo>
                        <a:pt x="5" y="3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0" y="9"/>
                      </a:lnTo>
                      <a:lnTo>
                        <a:pt x="3" y="1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4"/>
                      </a:lnTo>
                      <a:lnTo>
                        <a:pt x="3" y="16"/>
                      </a:lnTo>
                      <a:lnTo>
                        <a:pt x="3" y="17"/>
                      </a:lnTo>
                      <a:lnTo>
                        <a:pt x="5" y="17"/>
                      </a:lnTo>
                      <a:lnTo>
                        <a:pt x="8" y="17"/>
                      </a:lnTo>
                      <a:lnTo>
                        <a:pt x="8" y="19"/>
                      </a:lnTo>
                      <a:lnTo>
                        <a:pt x="16" y="19"/>
                      </a:lnTo>
                      <a:lnTo>
                        <a:pt x="25" y="19"/>
                      </a:lnTo>
                      <a:lnTo>
                        <a:pt x="30" y="19"/>
                      </a:lnTo>
                      <a:lnTo>
                        <a:pt x="38" y="19"/>
                      </a:lnTo>
                      <a:lnTo>
                        <a:pt x="47" y="19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71" y="19"/>
                      </a:lnTo>
                      <a:lnTo>
                        <a:pt x="79" y="19"/>
                      </a:lnTo>
                      <a:lnTo>
                        <a:pt x="93" y="19"/>
                      </a:lnTo>
                      <a:lnTo>
                        <a:pt x="93" y="17"/>
                      </a:lnTo>
                      <a:lnTo>
                        <a:pt x="96" y="17"/>
                      </a:lnTo>
                      <a:lnTo>
                        <a:pt x="99" y="17"/>
                      </a:lnTo>
                      <a:lnTo>
                        <a:pt x="99" y="16"/>
                      </a:lnTo>
                      <a:lnTo>
                        <a:pt x="101" y="16"/>
                      </a:lnTo>
                      <a:lnTo>
                        <a:pt x="101" y="14"/>
                      </a:lnTo>
                      <a:lnTo>
                        <a:pt x="101" y="12"/>
                      </a:lnTo>
                      <a:lnTo>
                        <a:pt x="104" y="12"/>
                      </a:lnTo>
                      <a:lnTo>
                        <a:pt x="104" y="10"/>
                      </a:lnTo>
                      <a:lnTo>
                        <a:pt x="104" y="9"/>
                      </a:lnTo>
                      <a:lnTo>
                        <a:pt x="104" y="7"/>
                      </a:lnTo>
                      <a:lnTo>
                        <a:pt x="101" y="7"/>
                      </a:lnTo>
                      <a:lnTo>
                        <a:pt x="101" y="5"/>
                      </a:lnTo>
                      <a:lnTo>
                        <a:pt x="101" y="3"/>
                      </a:lnTo>
                      <a:lnTo>
                        <a:pt x="99" y="3"/>
                      </a:lnTo>
                      <a:lnTo>
                        <a:pt x="96" y="3"/>
                      </a:lnTo>
                      <a:lnTo>
                        <a:pt x="85" y="2"/>
                      </a:lnTo>
                      <a:lnTo>
                        <a:pt x="74" y="2"/>
                      </a:lnTo>
                      <a:lnTo>
                        <a:pt x="63" y="0"/>
                      </a:lnTo>
                      <a:lnTo>
                        <a:pt x="49" y="0"/>
                      </a:lnTo>
                      <a:lnTo>
                        <a:pt x="38" y="0"/>
                      </a:lnTo>
                      <a:lnTo>
                        <a:pt x="16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83" name="Freeform 220"/>
                <p:cNvSpPr>
                  <a:spLocks/>
                </p:cNvSpPr>
                <p:nvPr/>
              </p:nvSpPr>
              <p:spPr bwMode="auto">
                <a:xfrm>
                  <a:off x="4327" y="3366"/>
                  <a:ext cx="149" cy="28"/>
                </a:xfrm>
                <a:custGeom>
                  <a:avLst/>
                  <a:gdLst>
                    <a:gd name="T0" fmla="*/ 19 w 149"/>
                    <a:gd name="T1" fmla="*/ 2 h 28"/>
                    <a:gd name="T2" fmla="*/ 16 w 149"/>
                    <a:gd name="T3" fmla="*/ 2 h 28"/>
                    <a:gd name="T4" fmla="*/ 12 w 149"/>
                    <a:gd name="T5" fmla="*/ 2 h 28"/>
                    <a:gd name="T6" fmla="*/ 12 w 149"/>
                    <a:gd name="T7" fmla="*/ 5 h 28"/>
                    <a:gd name="T8" fmla="*/ 8 w 149"/>
                    <a:gd name="T9" fmla="*/ 5 h 28"/>
                    <a:gd name="T10" fmla="*/ 4 w 149"/>
                    <a:gd name="T11" fmla="*/ 5 h 28"/>
                    <a:gd name="T12" fmla="*/ 4 w 149"/>
                    <a:gd name="T13" fmla="*/ 7 h 28"/>
                    <a:gd name="T14" fmla="*/ 0 w 149"/>
                    <a:gd name="T15" fmla="*/ 7 h 28"/>
                    <a:gd name="T16" fmla="*/ 0 w 149"/>
                    <a:gd name="T17" fmla="*/ 10 h 28"/>
                    <a:gd name="T18" fmla="*/ 0 w 149"/>
                    <a:gd name="T19" fmla="*/ 12 h 28"/>
                    <a:gd name="T20" fmla="*/ 0 w 149"/>
                    <a:gd name="T21" fmla="*/ 15 h 28"/>
                    <a:gd name="T22" fmla="*/ 0 w 149"/>
                    <a:gd name="T23" fmla="*/ 17 h 28"/>
                    <a:gd name="T24" fmla="*/ 0 w 149"/>
                    <a:gd name="T25" fmla="*/ 20 h 28"/>
                    <a:gd name="T26" fmla="*/ 0 w 149"/>
                    <a:gd name="T27" fmla="*/ 22 h 28"/>
                    <a:gd name="T28" fmla="*/ 4 w 149"/>
                    <a:gd name="T29" fmla="*/ 22 h 28"/>
                    <a:gd name="T30" fmla="*/ 4 w 149"/>
                    <a:gd name="T31" fmla="*/ 25 h 28"/>
                    <a:gd name="T32" fmla="*/ 8 w 149"/>
                    <a:gd name="T33" fmla="*/ 25 h 28"/>
                    <a:gd name="T34" fmla="*/ 12 w 149"/>
                    <a:gd name="T35" fmla="*/ 25 h 28"/>
                    <a:gd name="T36" fmla="*/ 19 w 149"/>
                    <a:gd name="T37" fmla="*/ 27 h 28"/>
                    <a:gd name="T38" fmla="*/ 31 w 149"/>
                    <a:gd name="T39" fmla="*/ 27 h 28"/>
                    <a:gd name="T40" fmla="*/ 43 w 149"/>
                    <a:gd name="T41" fmla="*/ 27 h 28"/>
                    <a:gd name="T42" fmla="*/ 55 w 149"/>
                    <a:gd name="T43" fmla="*/ 27 h 28"/>
                    <a:gd name="T44" fmla="*/ 66 w 149"/>
                    <a:gd name="T45" fmla="*/ 27 h 28"/>
                    <a:gd name="T46" fmla="*/ 78 w 149"/>
                    <a:gd name="T47" fmla="*/ 27 h 28"/>
                    <a:gd name="T48" fmla="*/ 90 w 149"/>
                    <a:gd name="T49" fmla="*/ 27 h 28"/>
                    <a:gd name="T50" fmla="*/ 101 w 149"/>
                    <a:gd name="T51" fmla="*/ 27 h 28"/>
                    <a:gd name="T52" fmla="*/ 109 w 149"/>
                    <a:gd name="T53" fmla="*/ 27 h 28"/>
                    <a:gd name="T54" fmla="*/ 132 w 149"/>
                    <a:gd name="T55" fmla="*/ 25 h 28"/>
                    <a:gd name="T56" fmla="*/ 136 w 149"/>
                    <a:gd name="T57" fmla="*/ 25 h 28"/>
                    <a:gd name="T58" fmla="*/ 140 w 149"/>
                    <a:gd name="T59" fmla="*/ 22 h 28"/>
                    <a:gd name="T60" fmla="*/ 140 w 149"/>
                    <a:gd name="T61" fmla="*/ 20 h 28"/>
                    <a:gd name="T62" fmla="*/ 144 w 149"/>
                    <a:gd name="T63" fmla="*/ 20 h 28"/>
                    <a:gd name="T64" fmla="*/ 144 w 149"/>
                    <a:gd name="T65" fmla="*/ 17 h 28"/>
                    <a:gd name="T66" fmla="*/ 144 w 149"/>
                    <a:gd name="T67" fmla="*/ 15 h 28"/>
                    <a:gd name="T68" fmla="*/ 144 w 149"/>
                    <a:gd name="T69" fmla="*/ 12 h 28"/>
                    <a:gd name="T70" fmla="*/ 148 w 149"/>
                    <a:gd name="T71" fmla="*/ 12 h 28"/>
                    <a:gd name="T72" fmla="*/ 144 w 149"/>
                    <a:gd name="T73" fmla="*/ 10 h 28"/>
                    <a:gd name="T74" fmla="*/ 144 w 149"/>
                    <a:gd name="T75" fmla="*/ 7 h 28"/>
                    <a:gd name="T76" fmla="*/ 140 w 149"/>
                    <a:gd name="T77" fmla="*/ 5 h 28"/>
                    <a:gd name="T78" fmla="*/ 136 w 149"/>
                    <a:gd name="T79" fmla="*/ 5 h 28"/>
                    <a:gd name="T80" fmla="*/ 132 w 149"/>
                    <a:gd name="T81" fmla="*/ 5 h 28"/>
                    <a:gd name="T82" fmla="*/ 121 w 149"/>
                    <a:gd name="T83" fmla="*/ 2 h 28"/>
                    <a:gd name="T84" fmla="*/ 101 w 149"/>
                    <a:gd name="T85" fmla="*/ 0 h 28"/>
                    <a:gd name="T86" fmla="*/ 86 w 149"/>
                    <a:gd name="T87" fmla="*/ 0 h 28"/>
                    <a:gd name="T88" fmla="*/ 70 w 149"/>
                    <a:gd name="T89" fmla="*/ 0 h 28"/>
                    <a:gd name="T90" fmla="*/ 55 w 149"/>
                    <a:gd name="T91" fmla="*/ 0 h 28"/>
                    <a:gd name="T92" fmla="*/ 19 w 149"/>
                    <a:gd name="T93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49" h="28">
                      <a:moveTo>
                        <a:pt x="19" y="2"/>
                      </a:moveTo>
                      <a:lnTo>
                        <a:pt x="16" y="2"/>
                      </a:lnTo>
                      <a:lnTo>
                        <a:pt x="12" y="2"/>
                      </a:lnTo>
                      <a:lnTo>
                        <a:pt x="12" y="5"/>
                      </a:lnTo>
                      <a:lnTo>
                        <a:pt x="8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0" y="7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2"/>
                      </a:lnTo>
                      <a:lnTo>
                        <a:pt x="4" y="25"/>
                      </a:lnTo>
                      <a:lnTo>
                        <a:pt x="8" y="25"/>
                      </a:lnTo>
                      <a:lnTo>
                        <a:pt x="12" y="25"/>
                      </a:lnTo>
                      <a:lnTo>
                        <a:pt x="19" y="27"/>
                      </a:lnTo>
                      <a:lnTo>
                        <a:pt x="31" y="27"/>
                      </a:lnTo>
                      <a:lnTo>
                        <a:pt x="43" y="27"/>
                      </a:lnTo>
                      <a:lnTo>
                        <a:pt x="55" y="27"/>
                      </a:lnTo>
                      <a:lnTo>
                        <a:pt x="66" y="27"/>
                      </a:lnTo>
                      <a:lnTo>
                        <a:pt x="78" y="27"/>
                      </a:lnTo>
                      <a:lnTo>
                        <a:pt x="90" y="27"/>
                      </a:lnTo>
                      <a:lnTo>
                        <a:pt x="101" y="27"/>
                      </a:lnTo>
                      <a:lnTo>
                        <a:pt x="109" y="27"/>
                      </a:lnTo>
                      <a:lnTo>
                        <a:pt x="132" y="25"/>
                      </a:lnTo>
                      <a:lnTo>
                        <a:pt x="136" y="25"/>
                      </a:lnTo>
                      <a:lnTo>
                        <a:pt x="140" y="22"/>
                      </a:lnTo>
                      <a:lnTo>
                        <a:pt x="140" y="20"/>
                      </a:lnTo>
                      <a:lnTo>
                        <a:pt x="144" y="20"/>
                      </a:lnTo>
                      <a:lnTo>
                        <a:pt x="144" y="17"/>
                      </a:lnTo>
                      <a:lnTo>
                        <a:pt x="144" y="15"/>
                      </a:lnTo>
                      <a:lnTo>
                        <a:pt x="144" y="12"/>
                      </a:lnTo>
                      <a:lnTo>
                        <a:pt x="148" y="12"/>
                      </a:lnTo>
                      <a:lnTo>
                        <a:pt x="144" y="10"/>
                      </a:lnTo>
                      <a:lnTo>
                        <a:pt x="144" y="7"/>
                      </a:lnTo>
                      <a:lnTo>
                        <a:pt x="140" y="5"/>
                      </a:lnTo>
                      <a:lnTo>
                        <a:pt x="136" y="5"/>
                      </a:lnTo>
                      <a:lnTo>
                        <a:pt x="132" y="5"/>
                      </a:lnTo>
                      <a:lnTo>
                        <a:pt x="121" y="2"/>
                      </a:lnTo>
                      <a:lnTo>
                        <a:pt x="101" y="0"/>
                      </a:lnTo>
                      <a:lnTo>
                        <a:pt x="86" y="0"/>
                      </a:lnTo>
                      <a:lnTo>
                        <a:pt x="70" y="0"/>
                      </a:lnTo>
                      <a:lnTo>
                        <a:pt x="55" y="0"/>
                      </a:lnTo>
                      <a:lnTo>
                        <a:pt x="19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84" name="Freeform 221"/>
                <p:cNvSpPr>
                  <a:spLocks/>
                </p:cNvSpPr>
                <p:nvPr/>
              </p:nvSpPr>
              <p:spPr bwMode="auto">
                <a:xfrm>
                  <a:off x="3532" y="3520"/>
                  <a:ext cx="108" cy="18"/>
                </a:xfrm>
                <a:custGeom>
                  <a:avLst/>
                  <a:gdLst>
                    <a:gd name="T0" fmla="*/ 17 w 107"/>
                    <a:gd name="T1" fmla="*/ 2 h 18"/>
                    <a:gd name="T2" fmla="*/ 14 w 107"/>
                    <a:gd name="T3" fmla="*/ 2 h 18"/>
                    <a:gd name="T4" fmla="*/ 11 w 107"/>
                    <a:gd name="T5" fmla="*/ 2 h 18"/>
                    <a:gd name="T6" fmla="*/ 8 w 107"/>
                    <a:gd name="T7" fmla="*/ 2 h 18"/>
                    <a:gd name="T8" fmla="*/ 8 w 107"/>
                    <a:gd name="T9" fmla="*/ 3 h 18"/>
                    <a:gd name="T10" fmla="*/ 6 w 107"/>
                    <a:gd name="T11" fmla="*/ 3 h 18"/>
                    <a:gd name="T12" fmla="*/ 3 w 107"/>
                    <a:gd name="T13" fmla="*/ 3 h 18"/>
                    <a:gd name="T14" fmla="*/ 3 w 107"/>
                    <a:gd name="T15" fmla="*/ 5 h 18"/>
                    <a:gd name="T16" fmla="*/ 3 w 107"/>
                    <a:gd name="T17" fmla="*/ 6 h 18"/>
                    <a:gd name="T18" fmla="*/ 0 w 107"/>
                    <a:gd name="T19" fmla="*/ 6 h 18"/>
                    <a:gd name="T20" fmla="*/ 0 w 107"/>
                    <a:gd name="T21" fmla="*/ 8 h 18"/>
                    <a:gd name="T22" fmla="*/ 0 w 107"/>
                    <a:gd name="T23" fmla="*/ 9 h 18"/>
                    <a:gd name="T24" fmla="*/ 0 w 107"/>
                    <a:gd name="T25" fmla="*/ 11 h 18"/>
                    <a:gd name="T26" fmla="*/ 0 w 107"/>
                    <a:gd name="T27" fmla="*/ 12 h 18"/>
                    <a:gd name="T28" fmla="*/ 3 w 107"/>
                    <a:gd name="T29" fmla="*/ 12 h 18"/>
                    <a:gd name="T30" fmla="*/ 3 w 107"/>
                    <a:gd name="T31" fmla="*/ 14 h 18"/>
                    <a:gd name="T32" fmla="*/ 3 w 107"/>
                    <a:gd name="T33" fmla="*/ 15 h 18"/>
                    <a:gd name="T34" fmla="*/ 6 w 107"/>
                    <a:gd name="T35" fmla="*/ 15 h 18"/>
                    <a:gd name="T36" fmla="*/ 8 w 107"/>
                    <a:gd name="T37" fmla="*/ 15 h 18"/>
                    <a:gd name="T38" fmla="*/ 17 w 107"/>
                    <a:gd name="T39" fmla="*/ 17 h 18"/>
                    <a:gd name="T40" fmla="*/ 22 w 107"/>
                    <a:gd name="T41" fmla="*/ 17 h 18"/>
                    <a:gd name="T42" fmla="*/ 31 w 107"/>
                    <a:gd name="T43" fmla="*/ 17 h 18"/>
                    <a:gd name="T44" fmla="*/ 39 w 107"/>
                    <a:gd name="T45" fmla="*/ 17 h 18"/>
                    <a:gd name="T46" fmla="*/ 47 w 107"/>
                    <a:gd name="T47" fmla="*/ 17 h 18"/>
                    <a:gd name="T48" fmla="*/ 56 w 107"/>
                    <a:gd name="T49" fmla="*/ 17 h 18"/>
                    <a:gd name="T50" fmla="*/ 64 w 107"/>
                    <a:gd name="T51" fmla="*/ 17 h 18"/>
                    <a:gd name="T52" fmla="*/ 73 w 107"/>
                    <a:gd name="T53" fmla="*/ 17 h 18"/>
                    <a:gd name="T54" fmla="*/ 81 w 107"/>
                    <a:gd name="T55" fmla="*/ 17 h 18"/>
                    <a:gd name="T56" fmla="*/ 95 w 107"/>
                    <a:gd name="T57" fmla="*/ 15 h 18"/>
                    <a:gd name="T58" fmla="*/ 98 w 107"/>
                    <a:gd name="T59" fmla="*/ 15 h 18"/>
                    <a:gd name="T60" fmla="*/ 100 w 107"/>
                    <a:gd name="T61" fmla="*/ 15 h 18"/>
                    <a:gd name="T62" fmla="*/ 100 w 107"/>
                    <a:gd name="T63" fmla="*/ 14 h 18"/>
                    <a:gd name="T64" fmla="*/ 100 w 107"/>
                    <a:gd name="T65" fmla="*/ 12 h 18"/>
                    <a:gd name="T66" fmla="*/ 103 w 107"/>
                    <a:gd name="T67" fmla="*/ 12 h 18"/>
                    <a:gd name="T68" fmla="*/ 103 w 107"/>
                    <a:gd name="T69" fmla="*/ 11 h 18"/>
                    <a:gd name="T70" fmla="*/ 106 w 107"/>
                    <a:gd name="T71" fmla="*/ 11 h 18"/>
                    <a:gd name="T72" fmla="*/ 106 w 107"/>
                    <a:gd name="T73" fmla="*/ 9 h 18"/>
                    <a:gd name="T74" fmla="*/ 106 w 107"/>
                    <a:gd name="T75" fmla="*/ 8 h 18"/>
                    <a:gd name="T76" fmla="*/ 106 w 107"/>
                    <a:gd name="T77" fmla="*/ 6 h 18"/>
                    <a:gd name="T78" fmla="*/ 103 w 107"/>
                    <a:gd name="T79" fmla="*/ 5 h 18"/>
                    <a:gd name="T80" fmla="*/ 103 w 107"/>
                    <a:gd name="T81" fmla="*/ 3 h 18"/>
                    <a:gd name="T82" fmla="*/ 100 w 107"/>
                    <a:gd name="T83" fmla="*/ 3 h 18"/>
                    <a:gd name="T84" fmla="*/ 98 w 107"/>
                    <a:gd name="T85" fmla="*/ 3 h 18"/>
                    <a:gd name="T86" fmla="*/ 95 w 107"/>
                    <a:gd name="T87" fmla="*/ 3 h 18"/>
                    <a:gd name="T88" fmla="*/ 86 w 107"/>
                    <a:gd name="T89" fmla="*/ 2 h 18"/>
                    <a:gd name="T90" fmla="*/ 75 w 107"/>
                    <a:gd name="T91" fmla="*/ 0 h 18"/>
                    <a:gd name="T92" fmla="*/ 64 w 107"/>
                    <a:gd name="T93" fmla="*/ 0 h 18"/>
                    <a:gd name="T94" fmla="*/ 50 w 107"/>
                    <a:gd name="T95" fmla="*/ 0 h 18"/>
                    <a:gd name="T96" fmla="*/ 39 w 107"/>
                    <a:gd name="T97" fmla="*/ 0 h 18"/>
                    <a:gd name="T98" fmla="*/ 17 w 107"/>
                    <a:gd name="T9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7" h="18">
                      <a:moveTo>
                        <a:pt x="17" y="2"/>
                      </a:moveTo>
                      <a:lnTo>
                        <a:pt x="14" y="2"/>
                      </a:lnTo>
                      <a:lnTo>
                        <a:pt x="11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4"/>
                      </a:lnTo>
                      <a:lnTo>
                        <a:pt x="3" y="15"/>
                      </a:lnTo>
                      <a:lnTo>
                        <a:pt x="6" y="15"/>
                      </a:lnTo>
                      <a:lnTo>
                        <a:pt x="8" y="15"/>
                      </a:lnTo>
                      <a:lnTo>
                        <a:pt x="17" y="17"/>
                      </a:lnTo>
                      <a:lnTo>
                        <a:pt x="22" y="17"/>
                      </a:lnTo>
                      <a:lnTo>
                        <a:pt x="31" y="17"/>
                      </a:lnTo>
                      <a:lnTo>
                        <a:pt x="39" y="17"/>
                      </a:lnTo>
                      <a:lnTo>
                        <a:pt x="47" y="17"/>
                      </a:lnTo>
                      <a:lnTo>
                        <a:pt x="56" y="17"/>
                      </a:lnTo>
                      <a:lnTo>
                        <a:pt x="64" y="17"/>
                      </a:lnTo>
                      <a:lnTo>
                        <a:pt x="73" y="17"/>
                      </a:lnTo>
                      <a:lnTo>
                        <a:pt x="81" y="17"/>
                      </a:lnTo>
                      <a:lnTo>
                        <a:pt x="95" y="15"/>
                      </a:lnTo>
                      <a:lnTo>
                        <a:pt x="98" y="15"/>
                      </a:lnTo>
                      <a:lnTo>
                        <a:pt x="100" y="15"/>
                      </a:lnTo>
                      <a:lnTo>
                        <a:pt x="100" y="14"/>
                      </a:lnTo>
                      <a:lnTo>
                        <a:pt x="100" y="12"/>
                      </a:lnTo>
                      <a:lnTo>
                        <a:pt x="103" y="12"/>
                      </a:lnTo>
                      <a:lnTo>
                        <a:pt x="103" y="11"/>
                      </a:lnTo>
                      <a:lnTo>
                        <a:pt x="106" y="11"/>
                      </a:lnTo>
                      <a:lnTo>
                        <a:pt x="106" y="9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3" y="5"/>
                      </a:lnTo>
                      <a:lnTo>
                        <a:pt x="103" y="3"/>
                      </a:lnTo>
                      <a:lnTo>
                        <a:pt x="100" y="3"/>
                      </a:lnTo>
                      <a:lnTo>
                        <a:pt x="98" y="3"/>
                      </a:lnTo>
                      <a:lnTo>
                        <a:pt x="95" y="3"/>
                      </a:lnTo>
                      <a:lnTo>
                        <a:pt x="86" y="2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0" y="0"/>
                      </a:lnTo>
                      <a:lnTo>
                        <a:pt x="39" y="0"/>
                      </a:lnTo>
                      <a:lnTo>
                        <a:pt x="17" y="2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  <p:sp>
              <p:nvSpPr>
                <p:cNvPr id="885" name="Freeform 222"/>
                <p:cNvSpPr>
                  <a:spLocks/>
                </p:cNvSpPr>
                <p:nvPr/>
              </p:nvSpPr>
              <p:spPr bwMode="auto">
                <a:xfrm>
                  <a:off x="3298" y="3401"/>
                  <a:ext cx="1160" cy="128"/>
                </a:xfrm>
                <a:custGeom>
                  <a:avLst/>
                  <a:gdLst>
                    <a:gd name="T0" fmla="*/ 70 w 1160"/>
                    <a:gd name="T1" fmla="*/ 118 h 128"/>
                    <a:gd name="T2" fmla="*/ 115 w 1160"/>
                    <a:gd name="T3" fmla="*/ 111 h 128"/>
                    <a:gd name="T4" fmla="*/ 209 w 1160"/>
                    <a:gd name="T5" fmla="*/ 98 h 128"/>
                    <a:gd name="T6" fmla="*/ 343 w 1160"/>
                    <a:gd name="T7" fmla="*/ 85 h 128"/>
                    <a:gd name="T8" fmla="*/ 416 w 1160"/>
                    <a:gd name="T9" fmla="*/ 83 h 128"/>
                    <a:gd name="T10" fmla="*/ 440 w 1160"/>
                    <a:gd name="T11" fmla="*/ 83 h 128"/>
                    <a:gd name="T12" fmla="*/ 467 w 1160"/>
                    <a:gd name="T13" fmla="*/ 82 h 128"/>
                    <a:gd name="T14" fmla="*/ 492 w 1160"/>
                    <a:gd name="T15" fmla="*/ 82 h 128"/>
                    <a:gd name="T16" fmla="*/ 519 w 1160"/>
                    <a:gd name="T17" fmla="*/ 82 h 128"/>
                    <a:gd name="T18" fmla="*/ 546 w 1160"/>
                    <a:gd name="T19" fmla="*/ 82 h 128"/>
                    <a:gd name="T20" fmla="*/ 573 w 1160"/>
                    <a:gd name="T21" fmla="*/ 82 h 128"/>
                    <a:gd name="T22" fmla="*/ 601 w 1160"/>
                    <a:gd name="T23" fmla="*/ 80 h 128"/>
                    <a:gd name="T24" fmla="*/ 628 w 1160"/>
                    <a:gd name="T25" fmla="*/ 80 h 128"/>
                    <a:gd name="T26" fmla="*/ 655 w 1160"/>
                    <a:gd name="T27" fmla="*/ 80 h 128"/>
                    <a:gd name="T28" fmla="*/ 683 w 1160"/>
                    <a:gd name="T29" fmla="*/ 80 h 128"/>
                    <a:gd name="T30" fmla="*/ 707 w 1160"/>
                    <a:gd name="T31" fmla="*/ 80 h 128"/>
                    <a:gd name="T32" fmla="*/ 731 w 1160"/>
                    <a:gd name="T33" fmla="*/ 80 h 128"/>
                    <a:gd name="T34" fmla="*/ 774 w 1160"/>
                    <a:gd name="T35" fmla="*/ 80 h 128"/>
                    <a:gd name="T36" fmla="*/ 813 w 1160"/>
                    <a:gd name="T37" fmla="*/ 76 h 128"/>
                    <a:gd name="T38" fmla="*/ 859 w 1160"/>
                    <a:gd name="T39" fmla="*/ 73 h 128"/>
                    <a:gd name="T40" fmla="*/ 901 w 1160"/>
                    <a:gd name="T41" fmla="*/ 69 h 128"/>
                    <a:gd name="T42" fmla="*/ 947 w 1160"/>
                    <a:gd name="T43" fmla="*/ 62 h 128"/>
                    <a:gd name="T44" fmla="*/ 989 w 1160"/>
                    <a:gd name="T45" fmla="*/ 54 h 128"/>
                    <a:gd name="T46" fmla="*/ 1032 w 1160"/>
                    <a:gd name="T47" fmla="*/ 47 h 128"/>
                    <a:gd name="T48" fmla="*/ 1074 w 1160"/>
                    <a:gd name="T49" fmla="*/ 38 h 128"/>
                    <a:gd name="T50" fmla="*/ 1113 w 1160"/>
                    <a:gd name="T51" fmla="*/ 29 h 128"/>
                    <a:gd name="T52" fmla="*/ 1135 w 1160"/>
                    <a:gd name="T53" fmla="*/ 13 h 128"/>
                    <a:gd name="T54" fmla="*/ 1056 w 1160"/>
                    <a:gd name="T55" fmla="*/ 5 h 128"/>
                    <a:gd name="T56" fmla="*/ 971 w 1160"/>
                    <a:gd name="T57" fmla="*/ 0 h 128"/>
                    <a:gd name="T58" fmla="*/ 886 w 1160"/>
                    <a:gd name="T59" fmla="*/ 0 h 128"/>
                    <a:gd name="T60" fmla="*/ 804 w 1160"/>
                    <a:gd name="T61" fmla="*/ 2 h 128"/>
                    <a:gd name="T62" fmla="*/ 692 w 1160"/>
                    <a:gd name="T63" fmla="*/ 11 h 128"/>
                    <a:gd name="T64" fmla="*/ 655 w 1160"/>
                    <a:gd name="T65" fmla="*/ 15 h 128"/>
                    <a:gd name="T66" fmla="*/ 610 w 1160"/>
                    <a:gd name="T67" fmla="*/ 18 h 128"/>
                    <a:gd name="T68" fmla="*/ 507 w 1160"/>
                    <a:gd name="T69" fmla="*/ 25 h 128"/>
                    <a:gd name="T70" fmla="*/ 443 w 1160"/>
                    <a:gd name="T71" fmla="*/ 27 h 128"/>
                    <a:gd name="T72" fmla="*/ 404 w 1160"/>
                    <a:gd name="T73" fmla="*/ 31 h 128"/>
                    <a:gd name="T74" fmla="*/ 364 w 1160"/>
                    <a:gd name="T75" fmla="*/ 34 h 128"/>
                    <a:gd name="T76" fmla="*/ 325 w 1160"/>
                    <a:gd name="T77" fmla="*/ 40 h 128"/>
                    <a:gd name="T78" fmla="*/ 285 w 1160"/>
                    <a:gd name="T79" fmla="*/ 47 h 128"/>
                    <a:gd name="T80" fmla="*/ 246 w 1160"/>
                    <a:gd name="T81" fmla="*/ 54 h 128"/>
                    <a:gd name="T82" fmla="*/ 206 w 1160"/>
                    <a:gd name="T83" fmla="*/ 62 h 128"/>
                    <a:gd name="T84" fmla="*/ 170 w 1160"/>
                    <a:gd name="T85" fmla="*/ 71 h 128"/>
                    <a:gd name="T86" fmla="*/ 133 w 1160"/>
                    <a:gd name="T87" fmla="*/ 80 h 128"/>
                    <a:gd name="T88" fmla="*/ 91 w 1160"/>
                    <a:gd name="T89" fmla="*/ 91 h 128"/>
                    <a:gd name="T90" fmla="*/ 64 w 1160"/>
                    <a:gd name="T91" fmla="*/ 100 h 128"/>
                    <a:gd name="T92" fmla="*/ 39 w 1160"/>
                    <a:gd name="T93" fmla="*/ 111 h 128"/>
                    <a:gd name="T94" fmla="*/ 36 w 1160"/>
                    <a:gd name="T95" fmla="*/ 114 h 128"/>
                    <a:gd name="T96" fmla="*/ 39 w 1160"/>
                    <a:gd name="T97" fmla="*/ 118 h 128"/>
                    <a:gd name="T98" fmla="*/ 42 w 1160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60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3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8" y="93"/>
                      </a:lnTo>
                      <a:lnTo>
                        <a:pt x="300" y="87"/>
                      </a:lnTo>
                      <a:lnTo>
                        <a:pt x="343" y="85"/>
                      </a:lnTo>
                      <a:lnTo>
                        <a:pt x="400" y="85"/>
                      </a:lnTo>
                      <a:lnTo>
                        <a:pt x="410" y="85"/>
                      </a:lnTo>
                      <a:lnTo>
                        <a:pt x="416" y="83"/>
                      </a:lnTo>
                      <a:lnTo>
                        <a:pt x="425" y="83"/>
                      </a:lnTo>
                      <a:lnTo>
                        <a:pt x="434" y="83"/>
                      </a:lnTo>
                      <a:lnTo>
                        <a:pt x="440" y="83"/>
                      </a:lnTo>
                      <a:lnTo>
                        <a:pt x="449" y="83"/>
                      </a:lnTo>
                      <a:lnTo>
                        <a:pt x="458" y="83"/>
                      </a:lnTo>
                      <a:lnTo>
                        <a:pt x="467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2" y="82"/>
                      </a:lnTo>
                      <a:lnTo>
                        <a:pt x="501" y="82"/>
                      </a:lnTo>
                      <a:lnTo>
                        <a:pt x="510" y="82"/>
                      </a:lnTo>
                      <a:lnTo>
                        <a:pt x="519" y="82"/>
                      </a:lnTo>
                      <a:lnTo>
                        <a:pt x="528" y="82"/>
                      </a:lnTo>
                      <a:lnTo>
                        <a:pt x="537" y="82"/>
                      </a:lnTo>
                      <a:lnTo>
                        <a:pt x="546" y="82"/>
                      </a:lnTo>
                      <a:lnTo>
                        <a:pt x="555" y="82"/>
                      </a:lnTo>
                      <a:lnTo>
                        <a:pt x="564" y="82"/>
                      </a:lnTo>
                      <a:lnTo>
                        <a:pt x="573" y="82"/>
                      </a:lnTo>
                      <a:lnTo>
                        <a:pt x="583" y="80"/>
                      </a:lnTo>
                      <a:lnTo>
                        <a:pt x="592" y="80"/>
                      </a:lnTo>
                      <a:lnTo>
                        <a:pt x="601" y="80"/>
                      </a:lnTo>
                      <a:lnTo>
                        <a:pt x="610" y="80"/>
                      </a:lnTo>
                      <a:lnTo>
                        <a:pt x="619" y="80"/>
                      </a:lnTo>
                      <a:lnTo>
                        <a:pt x="628" y="80"/>
                      </a:lnTo>
                      <a:lnTo>
                        <a:pt x="637" y="80"/>
                      </a:lnTo>
                      <a:lnTo>
                        <a:pt x="646" y="80"/>
                      </a:lnTo>
                      <a:lnTo>
                        <a:pt x="655" y="80"/>
                      </a:lnTo>
                      <a:lnTo>
                        <a:pt x="661" y="80"/>
                      </a:lnTo>
                      <a:lnTo>
                        <a:pt x="674" y="80"/>
                      </a:lnTo>
                      <a:lnTo>
                        <a:pt x="683" y="80"/>
                      </a:lnTo>
                      <a:lnTo>
                        <a:pt x="689" y="80"/>
                      </a:lnTo>
                      <a:lnTo>
                        <a:pt x="698" y="80"/>
                      </a:lnTo>
                      <a:lnTo>
                        <a:pt x="707" y="80"/>
                      </a:lnTo>
                      <a:lnTo>
                        <a:pt x="716" y="80"/>
                      </a:lnTo>
                      <a:lnTo>
                        <a:pt x="722" y="80"/>
                      </a:lnTo>
                      <a:lnTo>
                        <a:pt x="731" y="80"/>
                      </a:lnTo>
                      <a:lnTo>
                        <a:pt x="740" y="80"/>
                      </a:lnTo>
                      <a:lnTo>
                        <a:pt x="762" y="80"/>
                      </a:lnTo>
                      <a:lnTo>
                        <a:pt x="774" y="80"/>
                      </a:lnTo>
                      <a:lnTo>
                        <a:pt x="789" y="78"/>
                      </a:lnTo>
                      <a:lnTo>
                        <a:pt x="801" y="78"/>
                      </a:lnTo>
                      <a:lnTo>
                        <a:pt x="813" y="76"/>
                      </a:lnTo>
                      <a:lnTo>
                        <a:pt x="828" y="76"/>
                      </a:lnTo>
                      <a:lnTo>
                        <a:pt x="843" y="74"/>
                      </a:lnTo>
                      <a:lnTo>
                        <a:pt x="859" y="73"/>
                      </a:lnTo>
                      <a:lnTo>
                        <a:pt x="871" y="71"/>
                      </a:lnTo>
                      <a:lnTo>
                        <a:pt x="886" y="69"/>
                      </a:lnTo>
                      <a:lnTo>
                        <a:pt x="901" y="69"/>
                      </a:lnTo>
                      <a:lnTo>
                        <a:pt x="916" y="65"/>
                      </a:lnTo>
                      <a:lnTo>
                        <a:pt x="931" y="64"/>
                      </a:lnTo>
                      <a:lnTo>
                        <a:pt x="947" y="62"/>
                      </a:lnTo>
                      <a:lnTo>
                        <a:pt x="962" y="60"/>
                      </a:lnTo>
                      <a:lnTo>
                        <a:pt x="977" y="58"/>
                      </a:lnTo>
                      <a:lnTo>
                        <a:pt x="989" y="54"/>
                      </a:lnTo>
                      <a:lnTo>
                        <a:pt x="1004" y="53"/>
                      </a:lnTo>
                      <a:lnTo>
                        <a:pt x="1019" y="49"/>
                      </a:lnTo>
                      <a:lnTo>
                        <a:pt x="1032" y="47"/>
                      </a:lnTo>
                      <a:lnTo>
                        <a:pt x="1047" y="44"/>
                      </a:lnTo>
                      <a:lnTo>
                        <a:pt x="1062" y="42"/>
                      </a:lnTo>
                      <a:lnTo>
                        <a:pt x="1074" y="38"/>
                      </a:lnTo>
                      <a:lnTo>
                        <a:pt x="1089" y="36"/>
                      </a:lnTo>
                      <a:lnTo>
                        <a:pt x="1101" y="33"/>
                      </a:lnTo>
                      <a:lnTo>
                        <a:pt x="1113" y="29"/>
                      </a:lnTo>
                      <a:lnTo>
                        <a:pt x="1129" y="25"/>
                      </a:lnTo>
                      <a:lnTo>
                        <a:pt x="1159" y="16"/>
                      </a:lnTo>
                      <a:lnTo>
                        <a:pt x="1135" y="13"/>
                      </a:lnTo>
                      <a:lnTo>
                        <a:pt x="1110" y="11"/>
                      </a:lnTo>
                      <a:lnTo>
                        <a:pt x="1083" y="7"/>
                      </a:lnTo>
                      <a:lnTo>
                        <a:pt x="1056" y="5"/>
                      </a:lnTo>
                      <a:lnTo>
                        <a:pt x="1029" y="4"/>
                      </a:lnTo>
                      <a:lnTo>
                        <a:pt x="1001" y="2"/>
                      </a:lnTo>
                      <a:lnTo>
                        <a:pt x="971" y="0"/>
                      </a:lnTo>
                      <a:lnTo>
                        <a:pt x="944" y="0"/>
                      </a:lnTo>
                      <a:lnTo>
                        <a:pt x="916" y="0"/>
                      </a:lnTo>
                      <a:lnTo>
                        <a:pt x="886" y="0"/>
                      </a:lnTo>
                      <a:lnTo>
                        <a:pt x="859" y="0"/>
                      </a:lnTo>
                      <a:lnTo>
                        <a:pt x="828" y="0"/>
                      </a:lnTo>
                      <a:lnTo>
                        <a:pt x="804" y="2"/>
                      </a:lnTo>
                      <a:lnTo>
                        <a:pt x="774" y="2"/>
                      </a:lnTo>
                      <a:lnTo>
                        <a:pt x="749" y="5"/>
                      </a:lnTo>
                      <a:lnTo>
                        <a:pt x="692" y="11"/>
                      </a:lnTo>
                      <a:lnTo>
                        <a:pt x="692" y="13"/>
                      </a:lnTo>
                      <a:lnTo>
                        <a:pt x="674" y="13"/>
                      </a:lnTo>
                      <a:lnTo>
                        <a:pt x="655" y="15"/>
                      </a:lnTo>
                      <a:lnTo>
                        <a:pt x="643" y="15"/>
                      </a:lnTo>
                      <a:lnTo>
                        <a:pt x="631" y="16"/>
                      </a:lnTo>
                      <a:lnTo>
                        <a:pt x="610" y="18"/>
                      </a:lnTo>
                      <a:lnTo>
                        <a:pt x="583" y="22"/>
                      </a:lnTo>
                      <a:lnTo>
                        <a:pt x="543" y="22"/>
                      </a:lnTo>
                      <a:lnTo>
                        <a:pt x="507" y="25"/>
                      </a:lnTo>
                      <a:lnTo>
                        <a:pt x="464" y="25"/>
                      </a:lnTo>
                      <a:lnTo>
                        <a:pt x="455" y="27"/>
                      </a:lnTo>
                      <a:lnTo>
                        <a:pt x="443" y="27"/>
                      </a:lnTo>
                      <a:lnTo>
                        <a:pt x="431" y="27"/>
                      </a:lnTo>
                      <a:lnTo>
                        <a:pt x="416" y="29"/>
                      </a:lnTo>
                      <a:lnTo>
                        <a:pt x="404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4" y="34"/>
                      </a:lnTo>
                      <a:lnTo>
                        <a:pt x="352" y="36"/>
                      </a:lnTo>
                      <a:lnTo>
                        <a:pt x="340" y="38"/>
                      </a:lnTo>
                      <a:lnTo>
                        <a:pt x="325" y="40"/>
                      </a:lnTo>
                      <a:lnTo>
                        <a:pt x="313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8" y="53"/>
                      </a:lnTo>
                      <a:lnTo>
                        <a:pt x="246" y="54"/>
                      </a:lnTo>
                      <a:lnTo>
                        <a:pt x="234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8" y="74"/>
                      </a:lnTo>
                      <a:lnTo>
                        <a:pt x="146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86" name="Freeform 223"/>
                <p:cNvSpPr>
                  <a:spLocks/>
                </p:cNvSpPr>
                <p:nvPr/>
              </p:nvSpPr>
              <p:spPr bwMode="auto">
                <a:xfrm>
                  <a:off x="3857" y="3357"/>
                  <a:ext cx="1158" cy="128"/>
                </a:xfrm>
                <a:custGeom>
                  <a:avLst/>
                  <a:gdLst>
                    <a:gd name="T0" fmla="*/ 70 w 1158"/>
                    <a:gd name="T1" fmla="*/ 118 h 128"/>
                    <a:gd name="T2" fmla="*/ 115 w 1158"/>
                    <a:gd name="T3" fmla="*/ 111 h 128"/>
                    <a:gd name="T4" fmla="*/ 209 w 1158"/>
                    <a:gd name="T5" fmla="*/ 98 h 128"/>
                    <a:gd name="T6" fmla="*/ 342 w 1158"/>
                    <a:gd name="T7" fmla="*/ 85 h 128"/>
                    <a:gd name="T8" fmla="*/ 415 w 1158"/>
                    <a:gd name="T9" fmla="*/ 83 h 128"/>
                    <a:gd name="T10" fmla="*/ 439 w 1158"/>
                    <a:gd name="T11" fmla="*/ 83 h 128"/>
                    <a:gd name="T12" fmla="*/ 466 w 1158"/>
                    <a:gd name="T13" fmla="*/ 82 h 128"/>
                    <a:gd name="T14" fmla="*/ 491 w 1158"/>
                    <a:gd name="T15" fmla="*/ 82 h 128"/>
                    <a:gd name="T16" fmla="*/ 518 w 1158"/>
                    <a:gd name="T17" fmla="*/ 82 h 128"/>
                    <a:gd name="T18" fmla="*/ 545 w 1158"/>
                    <a:gd name="T19" fmla="*/ 82 h 128"/>
                    <a:gd name="T20" fmla="*/ 572 w 1158"/>
                    <a:gd name="T21" fmla="*/ 82 h 128"/>
                    <a:gd name="T22" fmla="*/ 600 w 1158"/>
                    <a:gd name="T23" fmla="*/ 80 h 128"/>
                    <a:gd name="T24" fmla="*/ 627 w 1158"/>
                    <a:gd name="T25" fmla="*/ 80 h 128"/>
                    <a:gd name="T26" fmla="*/ 654 w 1158"/>
                    <a:gd name="T27" fmla="*/ 80 h 128"/>
                    <a:gd name="T28" fmla="*/ 681 w 1158"/>
                    <a:gd name="T29" fmla="*/ 80 h 128"/>
                    <a:gd name="T30" fmla="*/ 706 w 1158"/>
                    <a:gd name="T31" fmla="*/ 80 h 128"/>
                    <a:gd name="T32" fmla="*/ 730 w 1158"/>
                    <a:gd name="T33" fmla="*/ 80 h 128"/>
                    <a:gd name="T34" fmla="*/ 772 w 1158"/>
                    <a:gd name="T35" fmla="*/ 80 h 128"/>
                    <a:gd name="T36" fmla="*/ 812 w 1158"/>
                    <a:gd name="T37" fmla="*/ 76 h 128"/>
                    <a:gd name="T38" fmla="*/ 857 w 1158"/>
                    <a:gd name="T39" fmla="*/ 73 h 128"/>
                    <a:gd name="T40" fmla="*/ 900 w 1158"/>
                    <a:gd name="T41" fmla="*/ 69 h 128"/>
                    <a:gd name="T42" fmla="*/ 945 w 1158"/>
                    <a:gd name="T43" fmla="*/ 62 h 128"/>
                    <a:gd name="T44" fmla="*/ 987 w 1158"/>
                    <a:gd name="T45" fmla="*/ 54 h 128"/>
                    <a:gd name="T46" fmla="*/ 1030 w 1158"/>
                    <a:gd name="T47" fmla="*/ 47 h 128"/>
                    <a:gd name="T48" fmla="*/ 1072 w 1158"/>
                    <a:gd name="T49" fmla="*/ 38 h 128"/>
                    <a:gd name="T50" fmla="*/ 1112 w 1158"/>
                    <a:gd name="T51" fmla="*/ 29 h 128"/>
                    <a:gd name="T52" fmla="*/ 1133 w 1158"/>
                    <a:gd name="T53" fmla="*/ 13 h 128"/>
                    <a:gd name="T54" fmla="*/ 1054 w 1158"/>
                    <a:gd name="T55" fmla="*/ 5 h 128"/>
                    <a:gd name="T56" fmla="*/ 969 w 1158"/>
                    <a:gd name="T57" fmla="*/ 0 h 128"/>
                    <a:gd name="T58" fmla="*/ 884 w 1158"/>
                    <a:gd name="T59" fmla="*/ 0 h 128"/>
                    <a:gd name="T60" fmla="*/ 803 w 1158"/>
                    <a:gd name="T61" fmla="*/ 2 h 128"/>
                    <a:gd name="T62" fmla="*/ 691 w 1158"/>
                    <a:gd name="T63" fmla="*/ 11 h 128"/>
                    <a:gd name="T64" fmla="*/ 654 w 1158"/>
                    <a:gd name="T65" fmla="*/ 15 h 128"/>
                    <a:gd name="T66" fmla="*/ 609 w 1158"/>
                    <a:gd name="T67" fmla="*/ 18 h 128"/>
                    <a:gd name="T68" fmla="*/ 506 w 1158"/>
                    <a:gd name="T69" fmla="*/ 25 h 128"/>
                    <a:gd name="T70" fmla="*/ 442 w 1158"/>
                    <a:gd name="T71" fmla="*/ 27 h 128"/>
                    <a:gd name="T72" fmla="*/ 403 w 1158"/>
                    <a:gd name="T73" fmla="*/ 31 h 128"/>
                    <a:gd name="T74" fmla="*/ 363 w 1158"/>
                    <a:gd name="T75" fmla="*/ 34 h 128"/>
                    <a:gd name="T76" fmla="*/ 324 w 1158"/>
                    <a:gd name="T77" fmla="*/ 40 h 128"/>
                    <a:gd name="T78" fmla="*/ 285 w 1158"/>
                    <a:gd name="T79" fmla="*/ 47 h 128"/>
                    <a:gd name="T80" fmla="*/ 245 w 1158"/>
                    <a:gd name="T81" fmla="*/ 54 h 128"/>
                    <a:gd name="T82" fmla="*/ 206 w 1158"/>
                    <a:gd name="T83" fmla="*/ 62 h 128"/>
                    <a:gd name="T84" fmla="*/ 170 w 1158"/>
                    <a:gd name="T85" fmla="*/ 71 h 128"/>
                    <a:gd name="T86" fmla="*/ 133 w 1158"/>
                    <a:gd name="T87" fmla="*/ 80 h 128"/>
                    <a:gd name="T88" fmla="*/ 91 w 1158"/>
                    <a:gd name="T89" fmla="*/ 91 h 128"/>
                    <a:gd name="T90" fmla="*/ 64 w 1158"/>
                    <a:gd name="T91" fmla="*/ 100 h 128"/>
                    <a:gd name="T92" fmla="*/ 39 w 1158"/>
                    <a:gd name="T93" fmla="*/ 111 h 128"/>
                    <a:gd name="T94" fmla="*/ 36 w 1158"/>
                    <a:gd name="T95" fmla="*/ 114 h 128"/>
                    <a:gd name="T96" fmla="*/ 39 w 1158"/>
                    <a:gd name="T97" fmla="*/ 118 h 128"/>
                    <a:gd name="T98" fmla="*/ 42 w 1158"/>
                    <a:gd name="T99" fmla="*/ 118 h 12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58" h="128">
                      <a:moveTo>
                        <a:pt x="42" y="118"/>
                      </a:moveTo>
                      <a:lnTo>
                        <a:pt x="61" y="118"/>
                      </a:lnTo>
                      <a:lnTo>
                        <a:pt x="70" y="118"/>
                      </a:lnTo>
                      <a:lnTo>
                        <a:pt x="79" y="116"/>
                      </a:lnTo>
                      <a:lnTo>
                        <a:pt x="97" y="114"/>
                      </a:lnTo>
                      <a:lnTo>
                        <a:pt x="115" y="111"/>
                      </a:lnTo>
                      <a:lnTo>
                        <a:pt x="142" y="107"/>
                      </a:lnTo>
                      <a:lnTo>
                        <a:pt x="161" y="105"/>
                      </a:lnTo>
                      <a:lnTo>
                        <a:pt x="209" y="98"/>
                      </a:lnTo>
                      <a:lnTo>
                        <a:pt x="257" y="93"/>
                      </a:lnTo>
                      <a:lnTo>
                        <a:pt x="300" y="87"/>
                      </a:lnTo>
                      <a:lnTo>
                        <a:pt x="342" y="85"/>
                      </a:lnTo>
                      <a:lnTo>
                        <a:pt x="400" y="85"/>
                      </a:lnTo>
                      <a:lnTo>
                        <a:pt x="409" y="85"/>
                      </a:lnTo>
                      <a:lnTo>
                        <a:pt x="415" y="83"/>
                      </a:lnTo>
                      <a:lnTo>
                        <a:pt x="424" y="83"/>
                      </a:lnTo>
                      <a:lnTo>
                        <a:pt x="433" y="83"/>
                      </a:lnTo>
                      <a:lnTo>
                        <a:pt x="439" y="83"/>
                      </a:lnTo>
                      <a:lnTo>
                        <a:pt x="448" y="83"/>
                      </a:lnTo>
                      <a:lnTo>
                        <a:pt x="457" y="83"/>
                      </a:lnTo>
                      <a:lnTo>
                        <a:pt x="466" y="82"/>
                      </a:lnTo>
                      <a:lnTo>
                        <a:pt x="476" y="82"/>
                      </a:lnTo>
                      <a:lnTo>
                        <a:pt x="482" y="82"/>
                      </a:lnTo>
                      <a:lnTo>
                        <a:pt x="491" y="82"/>
                      </a:lnTo>
                      <a:lnTo>
                        <a:pt x="500" y="82"/>
                      </a:lnTo>
                      <a:lnTo>
                        <a:pt x="509" y="82"/>
                      </a:lnTo>
                      <a:lnTo>
                        <a:pt x="518" y="82"/>
                      </a:lnTo>
                      <a:lnTo>
                        <a:pt x="527" y="82"/>
                      </a:lnTo>
                      <a:lnTo>
                        <a:pt x="536" y="82"/>
                      </a:lnTo>
                      <a:lnTo>
                        <a:pt x="545" y="82"/>
                      </a:lnTo>
                      <a:lnTo>
                        <a:pt x="554" y="82"/>
                      </a:lnTo>
                      <a:lnTo>
                        <a:pt x="563" y="82"/>
                      </a:lnTo>
                      <a:lnTo>
                        <a:pt x="572" y="82"/>
                      </a:lnTo>
                      <a:lnTo>
                        <a:pt x="582" y="80"/>
                      </a:lnTo>
                      <a:lnTo>
                        <a:pt x="591" y="80"/>
                      </a:lnTo>
                      <a:lnTo>
                        <a:pt x="600" y="80"/>
                      </a:lnTo>
                      <a:lnTo>
                        <a:pt x="609" y="80"/>
                      </a:lnTo>
                      <a:lnTo>
                        <a:pt x="618" y="80"/>
                      </a:lnTo>
                      <a:lnTo>
                        <a:pt x="627" y="80"/>
                      </a:lnTo>
                      <a:lnTo>
                        <a:pt x="636" y="80"/>
                      </a:lnTo>
                      <a:lnTo>
                        <a:pt x="645" y="80"/>
                      </a:lnTo>
                      <a:lnTo>
                        <a:pt x="654" y="80"/>
                      </a:lnTo>
                      <a:lnTo>
                        <a:pt x="660" y="80"/>
                      </a:lnTo>
                      <a:lnTo>
                        <a:pt x="672" y="80"/>
                      </a:lnTo>
                      <a:lnTo>
                        <a:pt x="681" y="80"/>
                      </a:lnTo>
                      <a:lnTo>
                        <a:pt x="688" y="80"/>
                      </a:lnTo>
                      <a:lnTo>
                        <a:pt x="697" y="80"/>
                      </a:lnTo>
                      <a:lnTo>
                        <a:pt x="706" y="80"/>
                      </a:lnTo>
                      <a:lnTo>
                        <a:pt x="715" y="80"/>
                      </a:lnTo>
                      <a:lnTo>
                        <a:pt x="721" y="80"/>
                      </a:lnTo>
                      <a:lnTo>
                        <a:pt x="730" y="80"/>
                      </a:lnTo>
                      <a:lnTo>
                        <a:pt x="739" y="80"/>
                      </a:lnTo>
                      <a:lnTo>
                        <a:pt x="760" y="80"/>
                      </a:lnTo>
                      <a:lnTo>
                        <a:pt x="772" y="80"/>
                      </a:lnTo>
                      <a:lnTo>
                        <a:pt x="787" y="78"/>
                      </a:lnTo>
                      <a:lnTo>
                        <a:pt x="800" y="78"/>
                      </a:lnTo>
                      <a:lnTo>
                        <a:pt x="812" y="76"/>
                      </a:lnTo>
                      <a:lnTo>
                        <a:pt x="827" y="76"/>
                      </a:lnTo>
                      <a:lnTo>
                        <a:pt x="842" y="74"/>
                      </a:lnTo>
                      <a:lnTo>
                        <a:pt x="857" y="73"/>
                      </a:lnTo>
                      <a:lnTo>
                        <a:pt x="869" y="71"/>
                      </a:lnTo>
                      <a:lnTo>
                        <a:pt x="884" y="69"/>
                      </a:lnTo>
                      <a:lnTo>
                        <a:pt x="900" y="69"/>
                      </a:lnTo>
                      <a:lnTo>
                        <a:pt x="915" y="65"/>
                      </a:lnTo>
                      <a:lnTo>
                        <a:pt x="930" y="64"/>
                      </a:lnTo>
                      <a:lnTo>
                        <a:pt x="945" y="62"/>
                      </a:lnTo>
                      <a:lnTo>
                        <a:pt x="960" y="60"/>
                      </a:lnTo>
                      <a:lnTo>
                        <a:pt x="975" y="58"/>
                      </a:lnTo>
                      <a:lnTo>
                        <a:pt x="987" y="54"/>
                      </a:lnTo>
                      <a:lnTo>
                        <a:pt x="1003" y="53"/>
                      </a:lnTo>
                      <a:lnTo>
                        <a:pt x="1018" y="49"/>
                      </a:lnTo>
                      <a:lnTo>
                        <a:pt x="1030" y="47"/>
                      </a:lnTo>
                      <a:lnTo>
                        <a:pt x="1045" y="44"/>
                      </a:lnTo>
                      <a:lnTo>
                        <a:pt x="1060" y="42"/>
                      </a:lnTo>
                      <a:lnTo>
                        <a:pt x="1072" y="38"/>
                      </a:lnTo>
                      <a:lnTo>
                        <a:pt x="1087" y="36"/>
                      </a:lnTo>
                      <a:lnTo>
                        <a:pt x="1099" y="33"/>
                      </a:lnTo>
                      <a:lnTo>
                        <a:pt x="1112" y="29"/>
                      </a:lnTo>
                      <a:lnTo>
                        <a:pt x="1127" y="25"/>
                      </a:lnTo>
                      <a:lnTo>
                        <a:pt x="1157" y="16"/>
                      </a:lnTo>
                      <a:lnTo>
                        <a:pt x="1133" y="13"/>
                      </a:lnTo>
                      <a:lnTo>
                        <a:pt x="1109" y="11"/>
                      </a:lnTo>
                      <a:lnTo>
                        <a:pt x="1081" y="7"/>
                      </a:lnTo>
                      <a:lnTo>
                        <a:pt x="1054" y="5"/>
                      </a:lnTo>
                      <a:lnTo>
                        <a:pt x="1027" y="4"/>
                      </a:lnTo>
                      <a:lnTo>
                        <a:pt x="1000" y="2"/>
                      </a:lnTo>
                      <a:lnTo>
                        <a:pt x="969" y="0"/>
                      </a:lnTo>
                      <a:lnTo>
                        <a:pt x="942" y="0"/>
                      </a:lnTo>
                      <a:lnTo>
                        <a:pt x="915" y="0"/>
                      </a:lnTo>
                      <a:lnTo>
                        <a:pt x="884" y="0"/>
                      </a:lnTo>
                      <a:lnTo>
                        <a:pt x="857" y="0"/>
                      </a:lnTo>
                      <a:lnTo>
                        <a:pt x="827" y="0"/>
                      </a:lnTo>
                      <a:lnTo>
                        <a:pt x="803" y="2"/>
                      </a:lnTo>
                      <a:lnTo>
                        <a:pt x="772" y="2"/>
                      </a:lnTo>
                      <a:lnTo>
                        <a:pt x="748" y="5"/>
                      </a:lnTo>
                      <a:lnTo>
                        <a:pt x="691" y="11"/>
                      </a:lnTo>
                      <a:lnTo>
                        <a:pt x="691" y="13"/>
                      </a:lnTo>
                      <a:lnTo>
                        <a:pt x="672" y="13"/>
                      </a:lnTo>
                      <a:lnTo>
                        <a:pt x="654" y="15"/>
                      </a:lnTo>
                      <a:lnTo>
                        <a:pt x="642" y="15"/>
                      </a:lnTo>
                      <a:lnTo>
                        <a:pt x="630" y="16"/>
                      </a:lnTo>
                      <a:lnTo>
                        <a:pt x="609" y="18"/>
                      </a:lnTo>
                      <a:lnTo>
                        <a:pt x="582" y="22"/>
                      </a:lnTo>
                      <a:lnTo>
                        <a:pt x="542" y="22"/>
                      </a:lnTo>
                      <a:lnTo>
                        <a:pt x="506" y="25"/>
                      </a:lnTo>
                      <a:lnTo>
                        <a:pt x="463" y="25"/>
                      </a:lnTo>
                      <a:lnTo>
                        <a:pt x="454" y="27"/>
                      </a:lnTo>
                      <a:lnTo>
                        <a:pt x="442" y="27"/>
                      </a:lnTo>
                      <a:lnTo>
                        <a:pt x="430" y="27"/>
                      </a:lnTo>
                      <a:lnTo>
                        <a:pt x="415" y="29"/>
                      </a:lnTo>
                      <a:lnTo>
                        <a:pt x="403" y="31"/>
                      </a:lnTo>
                      <a:lnTo>
                        <a:pt x="391" y="31"/>
                      </a:lnTo>
                      <a:lnTo>
                        <a:pt x="379" y="33"/>
                      </a:lnTo>
                      <a:lnTo>
                        <a:pt x="363" y="34"/>
                      </a:lnTo>
                      <a:lnTo>
                        <a:pt x="351" y="36"/>
                      </a:lnTo>
                      <a:lnTo>
                        <a:pt x="339" y="38"/>
                      </a:lnTo>
                      <a:lnTo>
                        <a:pt x="324" y="40"/>
                      </a:lnTo>
                      <a:lnTo>
                        <a:pt x="312" y="42"/>
                      </a:lnTo>
                      <a:lnTo>
                        <a:pt x="297" y="44"/>
                      </a:lnTo>
                      <a:lnTo>
                        <a:pt x="285" y="47"/>
                      </a:lnTo>
                      <a:lnTo>
                        <a:pt x="273" y="49"/>
                      </a:lnTo>
                      <a:lnTo>
                        <a:pt x="257" y="53"/>
                      </a:lnTo>
                      <a:lnTo>
                        <a:pt x="245" y="54"/>
                      </a:lnTo>
                      <a:lnTo>
                        <a:pt x="233" y="56"/>
                      </a:lnTo>
                      <a:lnTo>
                        <a:pt x="218" y="60"/>
                      </a:lnTo>
                      <a:lnTo>
                        <a:pt x="206" y="62"/>
                      </a:lnTo>
                      <a:lnTo>
                        <a:pt x="194" y="65"/>
                      </a:lnTo>
                      <a:lnTo>
                        <a:pt x="182" y="67"/>
                      </a:lnTo>
                      <a:lnTo>
                        <a:pt x="170" y="71"/>
                      </a:lnTo>
                      <a:lnTo>
                        <a:pt x="157" y="74"/>
                      </a:lnTo>
                      <a:lnTo>
                        <a:pt x="145" y="76"/>
                      </a:lnTo>
                      <a:lnTo>
                        <a:pt x="133" y="80"/>
                      </a:lnTo>
                      <a:lnTo>
                        <a:pt x="106" y="87"/>
                      </a:lnTo>
                      <a:lnTo>
                        <a:pt x="97" y="89"/>
                      </a:lnTo>
                      <a:lnTo>
                        <a:pt x="91" y="91"/>
                      </a:lnTo>
                      <a:lnTo>
                        <a:pt x="82" y="94"/>
                      </a:lnTo>
                      <a:lnTo>
                        <a:pt x="73" y="96"/>
                      </a:lnTo>
                      <a:lnTo>
                        <a:pt x="64" y="100"/>
                      </a:lnTo>
                      <a:lnTo>
                        <a:pt x="55" y="103"/>
                      </a:lnTo>
                      <a:lnTo>
                        <a:pt x="39" y="109"/>
                      </a:lnTo>
                      <a:lnTo>
                        <a:pt x="39" y="111"/>
                      </a:lnTo>
                      <a:lnTo>
                        <a:pt x="39" y="112"/>
                      </a:lnTo>
                      <a:lnTo>
                        <a:pt x="36" y="112"/>
                      </a:lnTo>
                      <a:lnTo>
                        <a:pt x="36" y="114"/>
                      </a:lnTo>
                      <a:lnTo>
                        <a:pt x="39" y="114"/>
                      </a:lnTo>
                      <a:lnTo>
                        <a:pt x="39" y="116"/>
                      </a:lnTo>
                      <a:lnTo>
                        <a:pt x="39" y="118"/>
                      </a:lnTo>
                      <a:lnTo>
                        <a:pt x="42" y="118"/>
                      </a:lnTo>
                      <a:lnTo>
                        <a:pt x="0" y="127"/>
                      </a:lnTo>
                      <a:lnTo>
                        <a:pt x="42" y="118"/>
                      </a:lnTo>
                    </a:path>
                  </a:pathLst>
                </a:custGeom>
                <a:solidFill>
                  <a:srgbClr val="BC3700"/>
                </a:solidFill>
                <a:ln>
                  <a:noFill/>
                </a:ln>
                <a:effectLst>
                  <a:prstShdw prst="shdw17" dist="17961" dir="13500000">
                    <a:srgbClr val="712100"/>
                  </a:prstShdw>
                </a:effectLst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887" name="AutoShape 224"/>
                <p:cNvSpPr>
                  <a:spLocks noChangeArrowheads="1"/>
                </p:cNvSpPr>
                <p:nvPr/>
              </p:nvSpPr>
              <p:spPr bwMode="auto">
                <a:xfrm>
                  <a:off x="3978" y="3422"/>
                  <a:ext cx="97" cy="35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tx1"/>
                </a:solidFill>
                <a:ln>
                  <a:noFill/>
                </a:ln>
                <a:effectLst>
                  <a:prstShdw prst="shdw18" dist="17961" dir="13500000">
                    <a:schemeClr val="tx1">
                      <a:gamma/>
                      <a:shade val="60000"/>
                      <a:invGamma/>
                    </a:schemeClr>
                  </a:prstShdw>
                </a:effectLst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 sz="4800"/>
                </a:p>
              </p:txBody>
            </p:sp>
          </p:grpSp>
        </p:grpSp>
        <p:sp>
          <p:nvSpPr>
            <p:cNvPr id="851" name="Line 227"/>
            <p:cNvSpPr>
              <a:spLocks noChangeShapeType="1"/>
            </p:cNvSpPr>
            <p:nvPr/>
          </p:nvSpPr>
          <p:spPr bwMode="auto">
            <a:xfrm flipV="1">
              <a:off x="15087600" y="8077200"/>
              <a:ext cx="457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aphicFrame>
          <p:nvGraphicFramePr>
            <p:cNvPr id="852" name="Object 2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9629039"/>
                </p:ext>
              </p:extLst>
            </p:nvPr>
          </p:nvGraphicFramePr>
          <p:xfrm>
            <a:off x="10668001" y="9906001"/>
            <a:ext cx="974726" cy="844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7" name="Image" r:id="rId8" imgW="485586" imgH="447501" progId="Photoshop.Image.5">
                    <p:embed/>
                  </p:oleObj>
                </mc:Choice>
                <mc:Fallback>
                  <p:oleObj name="Image" r:id="rId8" imgW="485586" imgH="447501" progId="Photoshop.Image.5">
                    <p:embed/>
                    <p:pic>
                      <p:nvPicPr>
                        <p:cNvPr id="17428" name="Object 2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8001" y="9906001"/>
                          <a:ext cx="974726" cy="844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3" name="Object 2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2849038"/>
                </p:ext>
              </p:extLst>
            </p:nvPr>
          </p:nvGraphicFramePr>
          <p:xfrm>
            <a:off x="7772401" y="10058401"/>
            <a:ext cx="974726" cy="844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8" name="Image" r:id="rId10" imgW="485586" imgH="447501" progId="Photoshop.Image.5">
                    <p:embed/>
                  </p:oleObj>
                </mc:Choice>
                <mc:Fallback>
                  <p:oleObj name="Image" r:id="rId10" imgW="485586" imgH="447501" progId="Photoshop.Image.5">
                    <p:embed/>
                    <p:pic>
                      <p:nvPicPr>
                        <p:cNvPr id="17429" name="Object 2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72401" y="10058401"/>
                          <a:ext cx="974726" cy="844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4" name="Object 2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0669439"/>
                </p:ext>
              </p:extLst>
            </p:nvPr>
          </p:nvGraphicFramePr>
          <p:xfrm>
            <a:off x="8991601" y="10363201"/>
            <a:ext cx="974726" cy="844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9" name="Image" r:id="rId11" imgW="485586" imgH="447501" progId="Photoshop.Image.5">
                    <p:embed/>
                  </p:oleObj>
                </mc:Choice>
                <mc:Fallback>
                  <p:oleObj name="Image" r:id="rId11" imgW="485586" imgH="447501" progId="Photoshop.Image.5">
                    <p:embed/>
                    <p:pic>
                      <p:nvPicPr>
                        <p:cNvPr id="17430" name="Object 2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1601" y="10363201"/>
                          <a:ext cx="974726" cy="844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60" name="Text Box 225"/>
          <p:cNvSpPr txBox="1">
            <a:spLocks noChangeArrowheads="1"/>
          </p:cNvSpPr>
          <p:nvPr/>
        </p:nvSpPr>
        <p:spPr bwMode="auto">
          <a:xfrm>
            <a:off x="19275584" y="13137203"/>
            <a:ext cx="499207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Bianco P et al, </a:t>
            </a:r>
            <a:r>
              <a:rPr lang="en-US" altLang="en-US" i="1" dirty="0">
                <a:latin typeface="Times New Roman" panose="02020603050405020304" pitchFamily="18" charset="0"/>
              </a:rPr>
              <a:t>Stem Cells</a:t>
            </a:r>
            <a:r>
              <a:rPr lang="en-US" altLang="en-US" dirty="0">
                <a:latin typeface="Times New Roman" panose="02020603050405020304" pitchFamily="18" charset="0"/>
              </a:rPr>
              <a:t> 2001;19:180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t="2917" r="4048"/>
          <a:stretch>
            <a:fillRect/>
          </a:stretch>
        </p:blipFill>
        <p:spPr bwMode="auto">
          <a:xfrm>
            <a:off x="8123239" y="3076871"/>
            <a:ext cx="8315326" cy="790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TextBox 2"/>
          <p:cNvSpPr txBox="1">
            <a:spLocks noChangeArrowheads="1"/>
          </p:cNvSpPr>
          <p:nvPr/>
        </p:nvSpPr>
        <p:spPr bwMode="auto">
          <a:xfrm>
            <a:off x="3138069" y="13100050"/>
            <a:ext cx="645561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Panigrahi AK &amp; Pati D, </a:t>
            </a:r>
            <a:r>
              <a:rPr lang="en-US" altLang="en-US" sz="2400" i="1"/>
              <a:t>Exp Hematol </a:t>
            </a:r>
            <a:r>
              <a:rPr lang="en-US" altLang="en-US" sz="2400"/>
              <a:t>2012;40:967</a:t>
            </a:r>
          </a:p>
        </p:txBody>
      </p:sp>
      <p:pic>
        <p:nvPicPr>
          <p:cNvPr id="7987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53"/>
          <a:stretch>
            <a:fillRect/>
          </a:stretch>
        </p:blipFill>
        <p:spPr bwMode="auto">
          <a:xfrm>
            <a:off x="16270745" y="4737249"/>
            <a:ext cx="82740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TextBox 5"/>
          <p:cNvSpPr txBox="1">
            <a:spLocks noChangeArrowheads="1"/>
          </p:cNvSpPr>
          <p:nvPr/>
        </p:nvSpPr>
        <p:spPr bwMode="auto">
          <a:xfrm>
            <a:off x="9429801" y="13122276"/>
            <a:ext cx="570220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Kohta Miyawaki et al, Blood 2017;129:3332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58632" y="34926"/>
            <a:ext cx="13088840" cy="7571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HEMATOPOIETIC SYSTEM – Moving Forward</a:t>
            </a:r>
          </a:p>
        </p:txBody>
      </p:sp>
      <p:pic>
        <p:nvPicPr>
          <p:cNvPr id="79879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" t="3806" r="46581" b="40"/>
          <a:stretch>
            <a:fillRect/>
          </a:stretch>
        </p:blipFill>
        <p:spPr bwMode="auto">
          <a:xfrm>
            <a:off x="445261" y="4267200"/>
            <a:ext cx="7260339" cy="6368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1" name="TextBox 3"/>
          <p:cNvSpPr txBox="1">
            <a:spLocks noChangeArrowheads="1"/>
          </p:cNvSpPr>
          <p:nvPr/>
        </p:nvSpPr>
        <p:spPr bwMode="auto">
          <a:xfrm>
            <a:off x="15177175" y="13100050"/>
            <a:ext cx="540885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Sam </a:t>
            </a:r>
            <a:r>
              <a:rPr lang="en-US" altLang="en-US" sz="2400" dirty="0" err="1"/>
              <a:t>Watcham</a:t>
            </a:r>
            <a:r>
              <a:rPr lang="en-US" altLang="en-US" sz="2400" dirty="0"/>
              <a:t> et al, </a:t>
            </a:r>
            <a:r>
              <a:rPr lang="en-US" altLang="en-US" sz="2400" i="1" dirty="0"/>
              <a:t>Blood</a:t>
            </a:r>
            <a:r>
              <a:rPr lang="en-US" altLang="en-US" sz="2400" dirty="0"/>
              <a:t> 2019;133:1415</a:t>
            </a:r>
          </a:p>
        </p:txBody>
      </p:sp>
      <p:sp>
        <p:nvSpPr>
          <p:cNvPr id="4" name="Rectangle 3"/>
          <p:cNvSpPr/>
          <p:nvPr/>
        </p:nvSpPr>
        <p:spPr>
          <a:xfrm>
            <a:off x="3368676" y="692151"/>
            <a:ext cx="593724" cy="6794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800">
              <a:solidFill>
                <a:schemeClr val="tx1"/>
              </a:solidFill>
            </a:endParaRPr>
          </a:p>
        </p:txBody>
      </p:sp>
      <p:pic>
        <p:nvPicPr>
          <p:cNvPr id="1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6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www.healincsummit.com"/>
          <p:cNvSpPr txBox="1"/>
          <p:nvPr/>
        </p:nvSpPr>
        <p:spPr>
          <a:xfrm>
            <a:off x="1591340" y="12494257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pic>
        <p:nvPicPr>
          <p:cNvPr id="13" name="HFHIS_Final.png" descr="HFHIS_Fin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7974" y="886942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4"/>
          <p:cNvSpPr/>
          <p:nvPr/>
        </p:nvSpPr>
        <p:spPr>
          <a:xfrm>
            <a:off x="159488" y="4267200"/>
            <a:ext cx="988828" cy="71947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279185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39316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8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HEMATOPOIETIC AGING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" b="2155"/>
          <a:stretch>
            <a:fillRect/>
          </a:stretch>
        </p:blipFill>
        <p:spPr bwMode="auto">
          <a:xfrm>
            <a:off x="11452227" y="2286000"/>
            <a:ext cx="9731374" cy="1051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extBox 3"/>
          <p:cNvSpPr txBox="1">
            <a:spLocks noChangeArrowheads="1"/>
          </p:cNvSpPr>
          <p:nvPr/>
        </p:nvSpPr>
        <p:spPr bwMode="auto">
          <a:xfrm>
            <a:off x="1024920" y="13144461"/>
            <a:ext cx="590257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dirty="0" err="1">
                <a:latin typeface="Times New Roman" panose="02020603050405020304" pitchFamily="18" charset="0"/>
              </a:rPr>
              <a:t>Mayani</a:t>
            </a:r>
            <a:r>
              <a:rPr lang="en-US" altLang="en-US" sz="2800" dirty="0">
                <a:latin typeface="Times New Roman" panose="02020603050405020304" pitchFamily="18" charset="0"/>
              </a:rPr>
              <a:t> H, </a:t>
            </a:r>
            <a:r>
              <a:rPr lang="en-US" altLang="en-US" sz="2800" i="1" dirty="0">
                <a:latin typeface="Times New Roman" panose="02020603050405020304" pitchFamily="18" charset="0"/>
              </a:rPr>
              <a:t>Stem Cells Dev </a:t>
            </a:r>
            <a:r>
              <a:rPr lang="en-US" altLang="en-US" sz="2800" dirty="0">
                <a:latin typeface="Times New Roman" panose="02020603050405020304" pitchFamily="18" charset="0"/>
              </a:rPr>
              <a:t>2010;19:285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57600" y="-152400"/>
            <a:ext cx="155448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5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Hallmarks of Aging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663950" y="2438400"/>
            <a:ext cx="7788276" cy="54864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Immunosenesence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HSCs</a:t>
            </a:r>
          </a:p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Myeloid cells</a:t>
            </a:r>
          </a:p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Lymphoid Cells</a:t>
            </a:r>
          </a:p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Hematological Disorders</a:t>
            </a:r>
          </a:p>
          <a:p>
            <a:pPr eaLnBrk="1" hangingPunct="1">
              <a:defRPr/>
            </a:pP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982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17526000" y="12877722"/>
            <a:ext cx="3810000" cy="5334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C46692-C5CC-4F94-A1BB-6A32C152DC84}" type="slidenum">
              <a:rPr lang="en-US" altLang="en-US" sz="2800">
                <a:solidFill>
                  <a:srgbClr val="FFFFFF"/>
                </a:solidFill>
                <a:latin typeface="Franklin Gothic Book" panose="020B0503020102020204" pitchFamily="34" charset="0"/>
              </a:rPr>
              <a:pPr/>
              <a:t>10</a:t>
            </a:fld>
            <a:endParaRPr lang="en-US" altLang="en-US" sz="28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HFHIS_Final.png" descr="HFHIS_Fin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9" y="783015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www.healincsummit.com"/>
          <p:cNvSpPr txBox="1"/>
          <p:nvPr/>
        </p:nvSpPr>
        <p:spPr>
          <a:xfrm>
            <a:off x="1399953" y="13213408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</p:spTree>
    <p:extLst>
      <p:ext uri="{BB962C8B-B14F-4D97-AF65-F5344CB8AC3E}">
        <p14:creationId xmlns:p14="http://schemas.microsoft.com/office/powerpoint/2010/main" val="33959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78" y="160775"/>
            <a:ext cx="10607676" cy="680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48" y="7032628"/>
            <a:ext cx="8334376" cy="628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3"/>
          <p:cNvSpPr txBox="1">
            <a:spLocks noChangeArrowheads="1"/>
          </p:cNvSpPr>
          <p:nvPr/>
        </p:nvSpPr>
        <p:spPr bwMode="auto">
          <a:xfrm>
            <a:off x="3248171" y="13315952"/>
            <a:ext cx="8347157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GREGORY S. TRAVLOS, </a:t>
            </a:r>
            <a:r>
              <a:rPr lang="en-US" altLang="en-US" sz="2400" i="1"/>
              <a:t>Toxicologic Pathol </a:t>
            </a:r>
            <a:r>
              <a:rPr lang="en-US" altLang="en-US" sz="2400"/>
              <a:t>34:548-65, 2006</a:t>
            </a:r>
          </a:p>
        </p:txBody>
      </p:sp>
    </p:spTree>
    <p:extLst>
      <p:ext uri="{BB962C8B-B14F-4D97-AF65-F5344CB8AC3E}">
        <p14:creationId xmlns:p14="http://schemas.microsoft.com/office/powerpoint/2010/main" val="42456192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31" y="1543050"/>
            <a:ext cx="17887950" cy="1062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430" y="12954007"/>
            <a:ext cx="9437199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Philip E. Boulais &amp; Paul S. </a:t>
            </a:r>
            <a:r>
              <a:rPr lang="fr-FR" sz="2800" dirty="0" err="1"/>
              <a:t>Frenette</a:t>
            </a:r>
            <a:r>
              <a:rPr lang="fr-FR" sz="2800" dirty="0"/>
              <a:t>, </a:t>
            </a:r>
            <a:r>
              <a:rPr lang="fr-FR" sz="2800" i="1" dirty="0"/>
              <a:t>Blood</a:t>
            </a:r>
            <a:r>
              <a:rPr lang="fr-FR" sz="2800" dirty="0"/>
              <a:t> </a:t>
            </a:r>
            <a:r>
              <a:rPr lang="en-US" sz="2800" dirty="0"/>
              <a:t>2015;125:2621</a:t>
            </a:r>
          </a:p>
        </p:txBody>
      </p:sp>
    </p:spTree>
    <p:extLst>
      <p:ext uri="{BB962C8B-B14F-4D97-AF65-F5344CB8AC3E}">
        <p14:creationId xmlns:p14="http://schemas.microsoft.com/office/powerpoint/2010/main" val="28483861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61" y="165800"/>
            <a:ext cx="12927202" cy="1295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63050" y="13100051"/>
            <a:ext cx="974497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 err="1"/>
              <a:t>Ayako</a:t>
            </a:r>
            <a:r>
              <a:rPr lang="en-US" altLang="en-US" sz="2800" dirty="0"/>
              <a:t> Nakamura-</a:t>
            </a:r>
            <a:r>
              <a:rPr lang="en-US" altLang="en-US" sz="2800" dirty="0" err="1"/>
              <a:t>Ishizu</a:t>
            </a:r>
            <a:r>
              <a:rPr lang="en-US" altLang="en-US" sz="2800" dirty="0"/>
              <a:t> &amp; Toshio </a:t>
            </a:r>
            <a:r>
              <a:rPr lang="en-US" altLang="en-US" sz="2800" dirty="0" err="1"/>
              <a:t>Suda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Int</a:t>
            </a:r>
            <a:r>
              <a:rPr lang="en-US" altLang="en-US" sz="2800" dirty="0"/>
              <a:t> J Hem 100:317, 2014</a:t>
            </a:r>
          </a:p>
        </p:txBody>
      </p:sp>
    </p:spTree>
    <p:extLst>
      <p:ext uri="{BB962C8B-B14F-4D97-AF65-F5344CB8AC3E}">
        <p14:creationId xmlns:p14="http://schemas.microsoft.com/office/powerpoint/2010/main" val="20686285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reeform 39"/>
          <p:cNvSpPr>
            <a:spLocks/>
          </p:cNvSpPr>
          <p:nvPr/>
        </p:nvSpPr>
        <p:spPr bwMode="auto">
          <a:xfrm>
            <a:off x="1191200" y="4371278"/>
            <a:ext cx="1866900" cy="2133600"/>
          </a:xfrm>
          <a:custGeom>
            <a:avLst/>
            <a:gdLst>
              <a:gd name="T0" fmla="*/ 2372 w 2420"/>
              <a:gd name="T1" fmla="*/ 2288 h 3228"/>
              <a:gd name="T2" fmla="*/ 2156 w 2420"/>
              <a:gd name="T3" fmla="*/ 656 h 3228"/>
              <a:gd name="T4" fmla="*/ 1180 w 2420"/>
              <a:gd name="T5" fmla="*/ 104 h 3228"/>
              <a:gd name="T6" fmla="*/ 952 w 2420"/>
              <a:gd name="T7" fmla="*/ 1020 h 3228"/>
              <a:gd name="T8" fmla="*/ 1065 w 2420"/>
              <a:gd name="T9" fmla="*/ 1295 h 3228"/>
              <a:gd name="T10" fmla="*/ 1113 w 2420"/>
              <a:gd name="T11" fmla="*/ 1317 h 3228"/>
              <a:gd name="T12" fmla="*/ 1219 w 2420"/>
              <a:gd name="T13" fmla="*/ 1403 h 3228"/>
              <a:gd name="T14" fmla="*/ 1340 w 2420"/>
              <a:gd name="T15" fmla="*/ 1552 h 3228"/>
              <a:gd name="T16" fmla="*/ 1672 w 2420"/>
              <a:gd name="T17" fmla="*/ 1436 h 3228"/>
              <a:gd name="T18" fmla="*/ 1356 w 2420"/>
              <a:gd name="T19" fmla="*/ 1672 h 3228"/>
              <a:gd name="T20" fmla="*/ 1775 w 2420"/>
              <a:gd name="T21" fmla="*/ 1499 h 3228"/>
              <a:gd name="T22" fmla="*/ 1732 w 2420"/>
              <a:gd name="T23" fmla="*/ 1556 h 3228"/>
              <a:gd name="T24" fmla="*/ 1497 w 2420"/>
              <a:gd name="T25" fmla="*/ 1805 h 3228"/>
              <a:gd name="T26" fmla="*/ 1140 w 2420"/>
              <a:gd name="T27" fmla="*/ 1664 h 3228"/>
              <a:gd name="T28" fmla="*/ 1001 w 2420"/>
              <a:gd name="T29" fmla="*/ 1401 h 3228"/>
              <a:gd name="T30" fmla="*/ 937 w 2420"/>
              <a:gd name="T31" fmla="*/ 1295 h 3228"/>
              <a:gd name="T32" fmla="*/ 863 w 2420"/>
              <a:gd name="T33" fmla="*/ 1335 h 3228"/>
              <a:gd name="T34" fmla="*/ 793 w 2420"/>
              <a:gd name="T35" fmla="*/ 1391 h 3228"/>
              <a:gd name="T36" fmla="*/ 748 w 2420"/>
              <a:gd name="T37" fmla="*/ 1472 h 3228"/>
              <a:gd name="T38" fmla="*/ 919 w 2420"/>
              <a:gd name="T39" fmla="*/ 1811 h 3228"/>
              <a:gd name="T40" fmla="*/ 1415 w 2420"/>
              <a:gd name="T41" fmla="*/ 2211 h 3228"/>
              <a:gd name="T42" fmla="*/ 1828 w 2420"/>
              <a:gd name="T43" fmla="*/ 2176 h 3228"/>
              <a:gd name="T44" fmla="*/ 1892 w 2420"/>
              <a:gd name="T45" fmla="*/ 2144 h 3228"/>
              <a:gd name="T46" fmla="*/ 1303 w 2420"/>
              <a:gd name="T47" fmla="*/ 2153 h 3228"/>
              <a:gd name="T48" fmla="*/ 1489 w 2420"/>
              <a:gd name="T49" fmla="*/ 2381 h 3228"/>
              <a:gd name="T50" fmla="*/ 1345 w 2420"/>
              <a:gd name="T51" fmla="*/ 2207 h 3228"/>
              <a:gd name="T52" fmla="*/ 724 w 2420"/>
              <a:gd name="T53" fmla="*/ 2056 h 3228"/>
              <a:gd name="T54" fmla="*/ 681 w 2420"/>
              <a:gd name="T55" fmla="*/ 2111 h 3228"/>
              <a:gd name="T56" fmla="*/ 788 w 2420"/>
              <a:gd name="T57" fmla="*/ 2104 h 3228"/>
              <a:gd name="T58" fmla="*/ 628 w 2420"/>
              <a:gd name="T59" fmla="*/ 2496 h 3228"/>
              <a:gd name="T60" fmla="*/ 523 w 2420"/>
              <a:gd name="T61" fmla="*/ 2485 h 3228"/>
              <a:gd name="T62" fmla="*/ 495 w 2420"/>
              <a:gd name="T63" fmla="*/ 2543 h 3228"/>
              <a:gd name="T64" fmla="*/ 463 w 2420"/>
              <a:gd name="T65" fmla="*/ 2593 h 3228"/>
              <a:gd name="T66" fmla="*/ 451 w 2420"/>
              <a:gd name="T67" fmla="*/ 2657 h 3228"/>
              <a:gd name="T68" fmla="*/ 457 w 2420"/>
              <a:gd name="T69" fmla="*/ 2771 h 3228"/>
              <a:gd name="T70" fmla="*/ 625 w 2420"/>
              <a:gd name="T71" fmla="*/ 2951 h 3228"/>
              <a:gd name="T72" fmla="*/ 433 w 2420"/>
              <a:gd name="T73" fmla="*/ 2855 h 3228"/>
              <a:gd name="T74" fmla="*/ 49 w 2420"/>
              <a:gd name="T75" fmla="*/ 2879 h 3228"/>
              <a:gd name="T76" fmla="*/ 196 w 2420"/>
              <a:gd name="T77" fmla="*/ 3016 h 3228"/>
              <a:gd name="T78" fmla="*/ 668 w 2420"/>
              <a:gd name="T79" fmla="*/ 3144 h 3228"/>
              <a:gd name="T80" fmla="*/ 837 w 2420"/>
              <a:gd name="T81" fmla="*/ 2995 h 3228"/>
              <a:gd name="T82" fmla="*/ 973 w 2420"/>
              <a:gd name="T83" fmla="*/ 2699 h 3228"/>
              <a:gd name="T84" fmla="*/ 940 w 2420"/>
              <a:gd name="T85" fmla="*/ 2488 h 3228"/>
              <a:gd name="T86" fmla="*/ 1228 w 2420"/>
              <a:gd name="T87" fmla="*/ 3160 h 3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20" h="3228">
                <a:moveTo>
                  <a:pt x="1849" y="3089"/>
                </a:moveTo>
                <a:cubicBezTo>
                  <a:pt x="1951" y="3019"/>
                  <a:pt x="2056" y="2929"/>
                  <a:pt x="2143" y="2795"/>
                </a:cubicBezTo>
                <a:cubicBezTo>
                  <a:pt x="2230" y="2661"/>
                  <a:pt x="2333" y="2502"/>
                  <a:pt x="2372" y="2288"/>
                </a:cubicBezTo>
                <a:cubicBezTo>
                  <a:pt x="2411" y="2074"/>
                  <a:pt x="2420" y="1725"/>
                  <a:pt x="2380" y="1512"/>
                </a:cubicBezTo>
                <a:cubicBezTo>
                  <a:pt x="2340" y="1299"/>
                  <a:pt x="2169" y="1151"/>
                  <a:pt x="2132" y="1008"/>
                </a:cubicBezTo>
                <a:cubicBezTo>
                  <a:pt x="2095" y="865"/>
                  <a:pt x="2168" y="775"/>
                  <a:pt x="2156" y="656"/>
                </a:cubicBezTo>
                <a:cubicBezTo>
                  <a:pt x="2144" y="537"/>
                  <a:pt x="2151" y="400"/>
                  <a:pt x="2060" y="296"/>
                </a:cubicBezTo>
                <a:cubicBezTo>
                  <a:pt x="1969" y="192"/>
                  <a:pt x="1758" y="64"/>
                  <a:pt x="1612" y="32"/>
                </a:cubicBezTo>
                <a:cubicBezTo>
                  <a:pt x="1466" y="0"/>
                  <a:pt x="1309" y="33"/>
                  <a:pt x="1180" y="104"/>
                </a:cubicBezTo>
                <a:cubicBezTo>
                  <a:pt x="1051" y="175"/>
                  <a:pt x="897" y="334"/>
                  <a:pt x="836" y="456"/>
                </a:cubicBezTo>
                <a:cubicBezTo>
                  <a:pt x="775" y="578"/>
                  <a:pt x="797" y="742"/>
                  <a:pt x="816" y="836"/>
                </a:cubicBezTo>
                <a:cubicBezTo>
                  <a:pt x="835" y="930"/>
                  <a:pt x="919" y="975"/>
                  <a:pt x="952" y="1020"/>
                </a:cubicBezTo>
                <a:cubicBezTo>
                  <a:pt x="985" y="1065"/>
                  <a:pt x="1008" y="1065"/>
                  <a:pt x="1016" y="1104"/>
                </a:cubicBezTo>
                <a:cubicBezTo>
                  <a:pt x="1024" y="1143"/>
                  <a:pt x="992" y="1220"/>
                  <a:pt x="1000" y="1252"/>
                </a:cubicBezTo>
                <a:cubicBezTo>
                  <a:pt x="1008" y="1284"/>
                  <a:pt x="1046" y="1287"/>
                  <a:pt x="1065" y="1295"/>
                </a:cubicBezTo>
                <a:cubicBezTo>
                  <a:pt x="1084" y="1303"/>
                  <a:pt x="1102" y="1304"/>
                  <a:pt x="1116" y="1300"/>
                </a:cubicBezTo>
                <a:cubicBezTo>
                  <a:pt x="1130" y="1296"/>
                  <a:pt x="1149" y="1270"/>
                  <a:pt x="1149" y="1273"/>
                </a:cubicBezTo>
                <a:cubicBezTo>
                  <a:pt x="1149" y="1276"/>
                  <a:pt x="1118" y="1301"/>
                  <a:pt x="1113" y="1317"/>
                </a:cubicBezTo>
                <a:cubicBezTo>
                  <a:pt x="1108" y="1333"/>
                  <a:pt x="1112" y="1353"/>
                  <a:pt x="1119" y="1369"/>
                </a:cubicBezTo>
                <a:cubicBezTo>
                  <a:pt x="1126" y="1385"/>
                  <a:pt x="1139" y="1410"/>
                  <a:pt x="1156" y="1416"/>
                </a:cubicBezTo>
                <a:cubicBezTo>
                  <a:pt x="1173" y="1422"/>
                  <a:pt x="1217" y="1399"/>
                  <a:pt x="1219" y="1403"/>
                </a:cubicBezTo>
                <a:cubicBezTo>
                  <a:pt x="1221" y="1407"/>
                  <a:pt x="1170" y="1430"/>
                  <a:pt x="1171" y="1443"/>
                </a:cubicBezTo>
                <a:cubicBezTo>
                  <a:pt x="1172" y="1456"/>
                  <a:pt x="1200" y="1462"/>
                  <a:pt x="1228" y="1480"/>
                </a:cubicBezTo>
                <a:cubicBezTo>
                  <a:pt x="1256" y="1498"/>
                  <a:pt x="1282" y="1553"/>
                  <a:pt x="1340" y="1552"/>
                </a:cubicBezTo>
                <a:cubicBezTo>
                  <a:pt x="1398" y="1551"/>
                  <a:pt x="1516" y="1499"/>
                  <a:pt x="1579" y="1475"/>
                </a:cubicBezTo>
                <a:cubicBezTo>
                  <a:pt x="1642" y="1451"/>
                  <a:pt x="1705" y="1414"/>
                  <a:pt x="1720" y="1408"/>
                </a:cubicBezTo>
                <a:cubicBezTo>
                  <a:pt x="1735" y="1402"/>
                  <a:pt x="1701" y="1423"/>
                  <a:pt x="1672" y="1436"/>
                </a:cubicBezTo>
                <a:cubicBezTo>
                  <a:pt x="1643" y="1449"/>
                  <a:pt x="1581" y="1470"/>
                  <a:pt x="1543" y="1487"/>
                </a:cubicBezTo>
                <a:cubicBezTo>
                  <a:pt x="1505" y="1504"/>
                  <a:pt x="1472" y="1506"/>
                  <a:pt x="1441" y="1537"/>
                </a:cubicBezTo>
                <a:cubicBezTo>
                  <a:pt x="1410" y="1568"/>
                  <a:pt x="1377" y="1643"/>
                  <a:pt x="1356" y="1672"/>
                </a:cubicBezTo>
                <a:lnTo>
                  <a:pt x="1316" y="1712"/>
                </a:lnTo>
                <a:cubicBezTo>
                  <a:pt x="1348" y="1734"/>
                  <a:pt x="1473" y="1838"/>
                  <a:pt x="1549" y="1803"/>
                </a:cubicBezTo>
                <a:cubicBezTo>
                  <a:pt x="1625" y="1768"/>
                  <a:pt x="1709" y="1573"/>
                  <a:pt x="1775" y="1499"/>
                </a:cubicBezTo>
                <a:cubicBezTo>
                  <a:pt x="1841" y="1425"/>
                  <a:pt x="1935" y="1373"/>
                  <a:pt x="1948" y="1360"/>
                </a:cubicBezTo>
                <a:cubicBezTo>
                  <a:pt x="1961" y="1347"/>
                  <a:pt x="1888" y="1391"/>
                  <a:pt x="1852" y="1424"/>
                </a:cubicBezTo>
                <a:cubicBezTo>
                  <a:pt x="1816" y="1457"/>
                  <a:pt x="1772" y="1502"/>
                  <a:pt x="1732" y="1556"/>
                </a:cubicBezTo>
                <a:cubicBezTo>
                  <a:pt x="1692" y="1610"/>
                  <a:pt x="1642" y="1706"/>
                  <a:pt x="1611" y="1747"/>
                </a:cubicBezTo>
                <a:cubicBezTo>
                  <a:pt x="1580" y="1788"/>
                  <a:pt x="1567" y="1790"/>
                  <a:pt x="1548" y="1800"/>
                </a:cubicBezTo>
                <a:cubicBezTo>
                  <a:pt x="1529" y="1810"/>
                  <a:pt x="1518" y="1808"/>
                  <a:pt x="1497" y="1805"/>
                </a:cubicBezTo>
                <a:cubicBezTo>
                  <a:pt x="1476" y="1802"/>
                  <a:pt x="1456" y="1797"/>
                  <a:pt x="1423" y="1781"/>
                </a:cubicBezTo>
                <a:cubicBezTo>
                  <a:pt x="1390" y="1765"/>
                  <a:pt x="1347" y="1731"/>
                  <a:pt x="1300" y="1712"/>
                </a:cubicBezTo>
                <a:cubicBezTo>
                  <a:pt x="1253" y="1693"/>
                  <a:pt x="1171" y="1700"/>
                  <a:pt x="1140" y="1664"/>
                </a:cubicBezTo>
                <a:cubicBezTo>
                  <a:pt x="1109" y="1628"/>
                  <a:pt x="1130" y="1541"/>
                  <a:pt x="1111" y="1493"/>
                </a:cubicBezTo>
                <a:cubicBezTo>
                  <a:pt x="1092" y="1445"/>
                  <a:pt x="1045" y="1394"/>
                  <a:pt x="1027" y="1379"/>
                </a:cubicBezTo>
                <a:cubicBezTo>
                  <a:pt x="1009" y="1364"/>
                  <a:pt x="1000" y="1384"/>
                  <a:pt x="1001" y="1401"/>
                </a:cubicBezTo>
                <a:cubicBezTo>
                  <a:pt x="1002" y="1418"/>
                  <a:pt x="1038" y="1485"/>
                  <a:pt x="1036" y="1480"/>
                </a:cubicBezTo>
                <a:cubicBezTo>
                  <a:pt x="1034" y="1475"/>
                  <a:pt x="1004" y="1399"/>
                  <a:pt x="988" y="1368"/>
                </a:cubicBezTo>
                <a:cubicBezTo>
                  <a:pt x="972" y="1337"/>
                  <a:pt x="956" y="1303"/>
                  <a:pt x="937" y="1295"/>
                </a:cubicBezTo>
                <a:cubicBezTo>
                  <a:pt x="918" y="1287"/>
                  <a:pt x="880" y="1301"/>
                  <a:pt x="875" y="1323"/>
                </a:cubicBezTo>
                <a:cubicBezTo>
                  <a:pt x="870" y="1345"/>
                  <a:pt x="911" y="1427"/>
                  <a:pt x="909" y="1429"/>
                </a:cubicBezTo>
                <a:cubicBezTo>
                  <a:pt x="907" y="1431"/>
                  <a:pt x="882" y="1346"/>
                  <a:pt x="863" y="1335"/>
                </a:cubicBezTo>
                <a:cubicBezTo>
                  <a:pt x="844" y="1324"/>
                  <a:pt x="803" y="1342"/>
                  <a:pt x="797" y="1365"/>
                </a:cubicBezTo>
                <a:cubicBezTo>
                  <a:pt x="791" y="1388"/>
                  <a:pt x="829" y="1468"/>
                  <a:pt x="828" y="1472"/>
                </a:cubicBezTo>
                <a:cubicBezTo>
                  <a:pt x="827" y="1476"/>
                  <a:pt x="807" y="1397"/>
                  <a:pt x="793" y="1391"/>
                </a:cubicBezTo>
                <a:cubicBezTo>
                  <a:pt x="779" y="1385"/>
                  <a:pt x="746" y="1411"/>
                  <a:pt x="744" y="1436"/>
                </a:cubicBezTo>
                <a:cubicBezTo>
                  <a:pt x="742" y="1461"/>
                  <a:pt x="779" y="1538"/>
                  <a:pt x="780" y="1544"/>
                </a:cubicBezTo>
                <a:cubicBezTo>
                  <a:pt x="781" y="1550"/>
                  <a:pt x="758" y="1476"/>
                  <a:pt x="748" y="1472"/>
                </a:cubicBezTo>
                <a:cubicBezTo>
                  <a:pt x="738" y="1468"/>
                  <a:pt x="712" y="1483"/>
                  <a:pt x="717" y="1519"/>
                </a:cubicBezTo>
                <a:cubicBezTo>
                  <a:pt x="722" y="1555"/>
                  <a:pt x="745" y="1642"/>
                  <a:pt x="779" y="1691"/>
                </a:cubicBezTo>
                <a:cubicBezTo>
                  <a:pt x="813" y="1740"/>
                  <a:pt x="881" y="1783"/>
                  <a:pt x="919" y="1811"/>
                </a:cubicBezTo>
                <a:cubicBezTo>
                  <a:pt x="957" y="1839"/>
                  <a:pt x="963" y="1818"/>
                  <a:pt x="1004" y="1856"/>
                </a:cubicBezTo>
                <a:cubicBezTo>
                  <a:pt x="1045" y="1894"/>
                  <a:pt x="1095" y="1981"/>
                  <a:pt x="1164" y="2040"/>
                </a:cubicBezTo>
                <a:cubicBezTo>
                  <a:pt x="1233" y="2099"/>
                  <a:pt x="1332" y="2182"/>
                  <a:pt x="1415" y="2211"/>
                </a:cubicBezTo>
                <a:cubicBezTo>
                  <a:pt x="1498" y="2240"/>
                  <a:pt x="1612" y="2218"/>
                  <a:pt x="1665" y="2217"/>
                </a:cubicBezTo>
                <a:cubicBezTo>
                  <a:pt x="1718" y="2216"/>
                  <a:pt x="1704" y="2214"/>
                  <a:pt x="1731" y="2207"/>
                </a:cubicBezTo>
                <a:cubicBezTo>
                  <a:pt x="1758" y="2200"/>
                  <a:pt x="1798" y="2190"/>
                  <a:pt x="1828" y="2176"/>
                </a:cubicBezTo>
                <a:cubicBezTo>
                  <a:pt x="1858" y="2162"/>
                  <a:pt x="1873" y="2160"/>
                  <a:pt x="1909" y="2123"/>
                </a:cubicBezTo>
                <a:cubicBezTo>
                  <a:pt x="1945" y="2086"/>
                  <a:pt x="2047" y="1949"/>
                  <a:pt x="2044" y="1952"/>
                </a:cubicBezTo>
                <a:cubicBezTo>
                  <a:pt x="2041" y="1955"/>
                  <a:pt x="1952" y="2100"/>
                  <a:pt x="1892" y="2144"/>
                </a:cubicBezTo>
                <a:cubicBezTo>
                  <a:pt x="1832" y="2188"/>
                  <a:pt x="1759" y="2208"/>
                  <a:pt x="1681" y="2219"/>
                </a:cubicBezTo>
                <a:cubicBezTo>
                  <a:pt x="1603" y="2230"/>
                  <a:pt x="1486" y="2224"/>
                  <a:pt x="1423" y="2213"/>
                </a:cubicBezTo>
                <a:cubicBezTo>
                  <a:pt x="1360" y="2202"/>
                  <a:pt x="1347" y="2184"/>
                  <a:pt x="1303" y="2153"/>
                </a:cubicBezTo>
                <a:cubicBezTo>
                  <a:pt x="1259" y="2122"/>
                  <a:pt x="1148" y="2018"/>
                  <a:pt x="1157" y="2029"/>
                </a:cubicBezTo>
                <a:cubicBezTo>
                  <a:pt x="1166" y="2040"/>
                  <a:pt x="1302" y="2160"/>
                  <a:pt x="1357" y="2219"/>
                </a:cubicBezTo>
                <a:cubicBezTo>
                  <a:pt x="1412" y="2278"/>
                  <a:pt x="1451" y="2304"/>
                  <a:pt x="1489" y="2381"/>
                </a:cubicBezTo>
                <a:cubicBezTo>
                  <a:pt x="1527" y="2458"/>
                  <a:pt x="1587" y="2680"/>
                  <a:pt x="1588" y="2680"/>
                </a:cubicBezTo>
                <a:cubicBezTo>
                  <a:pt x="1589" y="2680"/>
                  <a:pt x="1533" y="2462"/>
                  <a:pt x="1493" y="2383"/>
                </a:cubicBezTo>
                <a:cubicBezTo>
                  <a:pt x="1453" y="2304"/>
                  <a:pt x="1402" y="2265"/>
                  <a:pt x="1345" y="2207"/>
                </a:cubicBezTo>
                <a:cubicBezTo>
                  <a:pt x="1288" y="2149"/>
                  <a:pt x="1223" y="2069"/>
                  <a:pt x="1153" y="2033"/>
                </a:cubicBezTo>
                <a:cubicBezTo>
                  <a:pt x="1083" y="1997"/>
                  <a:pt x="995" y="1988"/>
                  <a:pt x="924" y="1992"/>
                </a:cubicBezTo>
                <a:cubicBezTo>
                  <a:pt x="853" y="1996"/>
                  <a:pt x="769" y="2024"/>
                  <a:pt x="724" y="2056"/>
                </a:cubicBezTo>
                <a:cubicBezTo>
                  <a:pt x="679" y="2088"/>
                  <a:pt x="677" y="2123"/>
                  <a:pt x="652" y="2184"/>
                </a:cubicBezTo>
                <a:cubicBezTo>
                  <a:pt x="627" y="2245"/>
                  <a:pt x="570" y="2435"/>
                  <a:pt x="575" y="2423"/>
                </a:cubicBezTo>
                <a:cubicBezTo>
                  <a:pt x="580" y="2411"/>
                  <a:pt x="652" y="2175"/>
                  <a:pt x="681" y="2111"/>
                </a:cubicBezTo>
                <a:cubicBezTo>
                  <a:pt x="710" y="2047"/>
                  <a:pt x="716" y="2059"/>
                  <a:pt x="747" y="2041"/>
                </a:cubicBezTo>
                <a:cubicBezTo>
                  <a:pt x="778" y="2023"/>
                  <a:pt x="858" y="1993"/>
                  <a:pt x="865" y="2003"/>
                </a:cubicBezTo>
                <a:cubicBezTo>
                  <a:pt x="872" y="2013"/>
                  <a:pt x="810" y="2033"/>
                  <a:pt x="788" y="2104"/>
                </a:cubicBezTo>
                <a:cubicBezTo>
                  <a:pt x="766" y="2175"/>
                  <a:pt x="745" y="2337"/>
                  <a:pt x="732" y="2432"/>
                </a:cubicBezTo>
                <a:cubicBezTo>
                  <a:pt x="719" y="2527"/>
                  <a:pt x="725" y="2661"/>
                  <a:pt x="708" y="2672"/>
                </a:cubicBezTo>
                <a:cubicBezTo>
                  <a:pt x="691" y="2683"/>
                  <a:pt x="657" y="2543"/>
                  <a:pt x="628" y="2496"/>
                </a:cubicBezTo>
                <a:cubicBezTo>
                  <a:pt x="599" y="2449"/>
                  <a:pt x="557" y="2401"/>
                  <a:pt x="535" y="2391"/>
                </a:cubicBezTo>
                <a:cubicBezTo>
                  <a:pt x="513" y="2381"/>
                  <a:pt x="499" y="2417"/>
                  <a:pt x="497" y="2433"/>
                </a:cubicBezTo>
                <a:cubicBezTo>
                  <a:pt x="495" y="2449"/>
                  <a:pt x="525" y="2483"/>
                  <a:pt x="523" y="2485"/>
                </a:cubicBezTo>
                <a:cubicBezTo>
                  <a:pt x="521" y="2487"/>
                  <a:pt x="496" y="2450"/>
                  <a:pt x="487" y="2449"/>
                </a:cubicBezTo>
                <a:cubicBezTo>
                  <a:pt x="478" y="2448"/>
                  <a:pt x="466" y="2465"/>
                  <a:pt x="467" y="2481"/>
                </a:cubicBezTo>
                <a:cubicBezTo>
                  <a:pt x="468" y="2497"/>
                  <a:pt x="496" y="2540"/>
                  <a:pt x="495" y="2543"/>
                </a:cubicBezTo>
                <a:cubicBezTo>
                  <a:pt x="494" y="2546"/>
                  <a:pt x="470" y="2502"/>
                  <a:pt x="461" y="2501"/>
                </a:cubicBezTo>
                <a:cubicBezTo>
                  <a:pt x="452" y="2500"/>
                  <a:pt x="439" y="2524"/>
                  <a:pt x="439" y="2539"/>
                </a:cubicBezTo>
                <a:cubicBezTo>
                  <a:pt x="439" y="2554"/>
                  <a:pt x="464" y="2589"/>
                  <a:pt x="463" y="2593"/>
                </a:cubicBezTo>
                <a:cubicBezTo>
                  <a:pt x="462" y="2597"/>
                  <a:pt x="442" y="2561"/>
                  <a:pt x="435" y="2563"/>
                </a:cubicBezTo>
                <a:cubicBezTo>
                  <a:pt x="428" y="2565"/>
                  <a:pt x="416" y="2587"/>
                  <a:pt x="419" y="2603"/>
                </a:cubicBezTo>
                <a:cubicBezTo>
                  <a:pt x="422" y="2619"/>
                  <a:pt x="451" y="2654"/>
                  <a:pt x="451" y="2657"/>
                </a:cubicBezTo>
                <a:cubicBezTo>
                  <a:pt x="451" y="2660"/>
                  <a:pt x="426" y="2623"/>
                  <a:pt x="419" y="2623"/>
                </a:cubicBezTo>
                <a:cubicBezTo>
                  <a:pt x="412" y="2623"/>
                  <a:pt x="403" y="2633"/>
                  <a:pt x="409" y="2657"/>
                </a:cubicBezTo>
                <a:cubicBezTo>
                  <a:pt x="415" y="2681"/>
                  <a:pt x="429" y="2729"/>
                  <a:pt x="457" y="2771"/>
                </a:cubicBezTo>
                <a:cubicBezTo>
                  <a:pt x="485" y="2813"/>
                  <a:pt x="536" y="2871"/>
                  <a:pt x="577" y="2909"/>
                </a:cubicBezTo>
                <a:cubicBezTo>
                  <a:pt x="618" y="2947"/>
                  <a:pt x="697" y="2992"/>
                  <a:pt x="705" y="2999"/>
                </a:cubicBezTo>
                <a:cubicBezTo>
                  <a:pt x="713" y="3006"/>
                  <a:pt x="655" y="2975"/>
                  <a:pt x="625" y="2951"/>
                </a:cubicBezTo>
                <a:cubicBezTo>
                  <a:pt x="595" y="2927"/>
                  <a:pt x="554" y="2882"/>
                  <a:pt x="527" y="2855"/>
                </a:cubicBezTo>
                <a:cubicBezTo>
                  <a:pt x="500" y="2828"/>
                  <a:pt x="479" y="2787"/>
                  <a:pt x="463" y="2787"/>
                </a:cubicBezTo>
                <a:lnTo>
                  <a:pt x="433" y="2855"/>
                </a:lnTo>
                <a:cubicBezTo>
                  <a:pt x="402" y="2865"/>
                  <a:pt x="323" y="2844"/>
                  <a:pt x="276" y="2848"/>
                </a:cubicBezTo>
                <a:cubicBezTo>
                  <a:pt x="229" y="2852"/>
                  <a:pt x="186" y="2875"/>
                  <a:pt x="148" y="2880"/>
                </a:cubicBezTo>
                <a:cubicBezTo>
                  <a:pt x="110" y="2885"/>
                  <a:pt x="73" y="2873"/>
                  <a:pt x="49" y="2879"/>
                </a:cubicBezTo>
                <a:cubicBezTo>
                  <a:pt x="25" y="2885"/>
                  <a:pt x="2" y="2899"/>
                  <a:pt x="1" y="2915"/>
                </a:cubicBezTo>
                <a:cubicBezTo>
                  <a:pt x="0" y="2931"/>
                  <a:pt x="12" y="2959"/>
                  <a:pt x="44" y="2976"/>
                </a:cubicBezTo>
                <a:cubicBezTo>
                  <a:pt x="76" y="2993"/>
                  <a:pt x="147" y="2999"/>
                  <a:pt x="196" y="3016"/>
                </a:cubicBezTo>
                <a:cubicBezTo>
                  <a:pt x="245" y="3033"/>
                  <a:pt x="288" y="3049"/>
                  <a:pt x="340" y="3080"/>
                </a:cubicBezTo>
                <a:cubicBezTo>
                  <a:pt x="392" y="3111"/>
                  <a:pt x="453" y="3189"/>
                  <a:pt x="508" y="3200"/>
                </a:cubicBezTo>
                <a:cubicBezTo>
                  <a:pt x="563" y="3211"/>
                  <a:pt x="636" y="3178"/>
                  <a:pt x="668" y="3144"/>
                </a:cubicBezTo>
                <a:cubicBezTo>
                  <a:pt x="700" y="3110"/>
                  <a:pt x="691" y="3019"/>
                  <a:pt x="703" y="2997"/>
                </a:cubicBezTo>
                <a:lnTo>
                  <a:pt x="739" y="3013"/>
                </a:lnTo>
                <a:cubicBezTo>
                  <a:pt x="761" y="3013"/>
                  <a:pt x="816" y="3012"/>
                  <a:pt x="837" y="2995"/>
                </a:cubicBezTo>
                <a:cubicBezTo>
                  <a:pt x="858" y="2978"/>
                  <a:pt x="854" y="2933"/>
                  <a:pt x="865" y="2909"/>
                </a:cubicBezTo>
                <a:cubicBezTo>
                  <a:pt x="876" y="2885"/>
                  <a:pt x="883" y="2884"/>
                  <a:pt x="901" y="2849"/>
                </a:cubicBezTo>
                <a:cubicBezTo>
                  <a:pt x="919" y="2814"/>
                  <a:pt x="968" y="2771"/>
                  <a:pt x="973" y="2699"/>
                </a:cubicBezTo>
                <a:cubicBezTo>
                  <a:pt x="978" y="2627"/>
                  <a:pt x="938" y="2479"/>
                  <a:pt x="931" y="2417"/>
                </a:cubicBezTo>
                <a:cubicBezTo>
                  <a:pt x="924" y="2355"/>
                  <a:pt x="931" y="2316"/>
                  <a:pt x="932" y="2328"/>
                </a:cubicBezTo>
                <a:cubicBezTo>
                  <a:pt x="933" y="2340"/>
                  <a:pt x="931" y="2424"/>
                  <a:pt x="940" y="2488"/>
                </a:cubicBezTo>
                <a:cubicBezTo>
                  <a:pt x="949" y="2552"/>
                  <a:pt x="964" y="2635"/>
                  <a:pt x="988" y="2712"/>
                </a:cubicBezTo>
                <a:cubicBezTo>
                  <a:pt x="1012" y="2789"/>
                  <a:pt x="1044" y="2877"/>
                  <a:pt x="1084" y="2952"/>
                </a:cubicBezTo>
                <a:cubicBezTo>
                  <a:pt x="1124" y="3027"/>
                  <a:pt x="1153" y="3116"/>
                  <a:pt x="1228" y="3160"/>
                </a:cubicBezTo>
                <a:cubicBezTo>
                  <a:pt x="1303" y="3204"/>
                  <a:pt x="1429" y="3228"/>
                  <a:pt x="1532" y="3216"/>
                </a:cubicBezTo>
                <a:cubicBezTo>
                  <a:pt x="1635" y="3204"/>
                  <a:pt x="1754" y="3162"/>
                  <a:pt x="1849" y="3089"/>
                </a:cubicBezTo>
                <a:close/>
              </a:path>
            </a:pathLst>
          </a:custGeom>
          <a:noFill/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4800"/>
          </a:p>
        </p:txBody>
      </p:sp>
      <p:grpSp>
        <p:nvGrpSpPr>
          <p:cNvPr id="5" name="Group 749"/>
          <p:cNvGrpSpPr>
            <a:grpSpLocks/>
          </p:cNvGrpSpPr>
          <p:nvPr/>
        </p:nvGrpSpPr>
        <p:grpSpPr bwMode="auto">
          <a:xfrm>
            <a:off x="6128849" y="2108279"/>
            <a:ext cx="1517650" cy="4124966"/>
            <a:chOff x="4623" y="1379"/>
            <a:chExt cx="478" cy="1474"/>
          </a:xfrm>
        </p:grpSpPr>
        <p:sp>
          <p:nvSpPr>
            <p:cNvPr id="6" name="Freeform 750"/>
            <p:cNvSpPr>
              <a:spLocks noChangeAspect="1"/>
            </p:cNvSpPr>
            <p:nvPr/>
          </p:nvSpPr>
          <p:spPr bwMode="auto">
            <a:xfrm>
              <a:off x="4623" y="1379"/>
              <a:ext cx="478" cy="1474"/>
            </a:xfrm>
            <a:custGeom>
              <a:avLst/>
              <a:gdLst>
                <a:gd name="T0" fmla="*/ 863 w 1279"/>
                <a:gd name="T1" fmla="*/ 63 h 3941"/>
                <a:gd name="T2" fmla="*/ 890 w 1279"/>
                <a:gd name="T3" fmla="*/ 488 h 3941"/>
                <a:gd name="T4" fmla="*/ 830 w 1279"/>
                <a:gd name="T5" fmla="*/ 624 h 3941"/>
                <a:gd name="T6" fmla="*/ 1098 w 1279"/>
                <a:gd name="T7" fmla="*/ 789 h 3941"/>
                <a:gd name="T8" fmla="*/ 1133 w 1279"/>
                <a:gd name="T9" fmla="*/ 1084 h 3941"/>
                <a:gd name="T10" fmla="*/ 1185 w 1279"/>
                <a:gd name="T11" fmla="*/ 1457 h 3941"/>
                <a:gd name="T12" fmla="*/ 1231 w 1279"/>
                <a:gd name="T13" fmla="*/ 1920 h 3941"/>
                <a:gd name="T14" fmla="*/ 1266 w 1279"/>
                <a:gd name="T15" fmla="*/ 2089 h 3941"/>
                <a:gd name="T16" fmla="*/ 1147 w 1279"/>
                <a:gd name="T17" fmla="*/ 2243 h 3941"/>
                <a:gd name="T18" fmla="*/ 1203 w 1279"/>
                <a:gd name="T19" fmla="*/ 2124 h 3941"/>
                <a:gd name="T20" fmla="*/ 1126 w 1279"/>
                <a:gd name="T21" fmla="*/ 2159 h 3941"/>
                <a:gd name="T22" fmla="*/ 1133 w 1279"/>
                <a:gd name="T23" fmla="*/ 2068 h 3941"/>
                <a:gd name="T24" fmla="*/ 1154 w 1279"/>
                <a:gd name="T25" fmla="*/ 1948 h 3941"/>
                <a:gd name="T26" fmla="*/ 999 w 1279"/>
                <a:gd name="T27" fmla="*/ 1513 h 3941"/>
                <a:gd name="T28" fmla="*/ 964 w 1279"/>
                <a:gd name="T29" fmla="*/ 1239 h 3941"/>
                <a:gd name="T30" fmla="*/ 957 w 1279"/>
                <a:gd name="T31" fmla="*/ 965 h 3941"/>
                <a:gd name="T32" fmla="*/ 957 w 1279"/>
                <a:gd name="T33" fmla="*/ 1225 h 3941"/>
                <a:gd name="T34" fmla="*/ 922 w 1279"/>
                <a:gd name="T35" fmla="*/ 1429 h 3941"/>
                <a:gd name="T36" fmla="*/ 1029 w 1279"/>
                <a:gd name="T37" fmla="*/ 1812 h 3941"/>
                <a:gd name="T38" fmla="*/ 992 w 1279"/>
                <a:gd name="T39" fmla="*/ 2677 h 3941"/>
                <a:gd name="T40" fmla="*/ 992 w 1279"/>
                <a:gd name="T41" fmla="*/ 2927 h 3941"/>
                <a:gd name="T42" fmla="*/ 954 w 1279"/>
                <a:gd name="T43" fmla="*/ 3560 h 3941"/>
                <a:gd name="T44" fmla="*/ 1037 w 1279"/>
                <a:gd name="T45" fmla="*/ 3874 h 3941"/>
                <a:gd name="T46" fmla="*/ 926 w 1279"/>
                <a:gd name="T47" fmla="*/ 3939 h 3941"/>
                <a:gd name="T48" fmla="*/ 844 w 1279"/>
                <a:gd name="T49" fmla="*/ 3864 h 3941"/>
                <a:gd name="T50" fmla="*/ 823 w 1279"/>
                <a:gd name="T51" fmla="*/ 3665 h 3941"/>
                <a:gd name="T52" fmla="*/ 808 w 1279"/>
                <a:gd name="T53" fmla="*/ 3387 h 3941"/>
                <a:gd name="T54" fmla="*/ 787 w 1279"/>
                <a:gd name="T55" fmla="*/ 2901 h 3941"/>
                <a:gd name="T56" fmla="*/ 711 w 1279"/>
                <a:gd name="T57" fmla="*/ 2523 h 3941"/>
                <a:gd name="T58" fmla="*/ 675 w 1279"/>
                <a:gd name="T59" fmla="*/ 2066 h 3941"/>
                <a:gd name="T60" fmla="*/ 551 w 1279"/>
                <a:gd name="T61" fmla="*/ 2626 h 3941"/>
                <a:gd name="T62" fmla="*/ 496 w 1279"/>
                <a:gd name="T63" fmla="*/ 2902 h 3941"/>
                <a:gd name="T64" fmla="*/ 472 w 1279"/>
                <a:gd name="T65" fmla="*/ 3248 h 3941"/>
                <a:gd name="T66" fmla="*/ 397 w 1279"/>
                <a:gd name="T67" fmla="*/ 3637 h 3941"/>
                <a:gd name="T68" fmla="*/ 346 w 1279"/>
                <a:gd name="T69" fmla="*/ 3842 h 3941"/>
                <a:gd name="T70" fmla="*/ 282 w 1279"/>
                <a:gd name="T71" fmla="*/ 3912 h 3941"/>
                <a:gd name="T72" fmla="*/ 163 w 1279"/>
                <a:gd name="T73" fmla="*/ 3831 h 3941"/>
                <a:gd name="T74" fmla="*/ 282 w 1279"/>
                <a:gd name="T75" fmla="*/ 3637 h 3941"/>
                <a:gd name="T76" fmla="*/ 237 w 1279"/>
                <a:gd name="T77" fmla="*/ 3091 h 3941"/>
                <a:gd name="T78" fmla="*/ 309 w 1279"/>
                <a:gd name="T79" fmla="*/ 2715 h 3941"/>
                <a:gd name="T80" fmla="*/ 259 w 1279"/>
                <a:gd name="T81" fmla="*/ 2376 h 3941"/>
                <a:gd name="T82" fmla="*/ 359 w 1279"/>
                <a:gd name="T83" fmla="*/ 1563 h 3941"/>
                <a:gd name="T84" fmla="*/ 284 w 1279"/>
                <a:gd name="T85" fmla="*/ 1141 h 3941"/>
                <a:gd name="T86" fmla="*/ 277 w 1279"/>
                <a:gd name="T87" fmla="*/ 1098 h 3941"/>
                <a:gd name="T88" fmla="*/ 290 w 1279"/>
                <a:gd name="T89" fmla="*/ 1309 h 3941"/>
                <a:gd name="T90" fmla="*/ 198 w 1279"/>
                <a:gd name="T91" fmla="*/ 1717 h 3941"/>
                <a:gd name="T92" fmla="*/ 115 w 1279"/>
                <a:gd name="T93" fmla="*/ 2040 h 3941"/>
                <a:gd name="T94" fmla="*/ 129 w 1279"/>
                <a:gd name="T95" fmla="*/ 2166 h 3941"/>
                <a:gd name="T96" fmla="*/ 73 w 1279"/>
                <a:gd name="T97" fmla="*/ 2110 h 3941"/>
                <a:gd name="T98" fmla="*/ 115 w 1279"/>
                <a:gd name="T99" fmla="*/ 2257 h 3941"/>
                <a:gd name="T100" fmla="*/ 31 w 1279"/>
                <a:gd name="T101" fmla="*/ 2173 h 3941"/>
                <a:gd name="T102" fmla="*/ 10 w 1279"/>
                <a:gd name="T103" fmla="*/ 2033 h 3941"/>
                <a:gd name="T104" fmla="*/ 37 w 1279"/>
                <a:gd name="T105" fmla="*/ 1899 h 3941"/>
                <a:gd name="T106" fmla="*/ 65 w 1279"/>
                <a:gd name="T107" fmla="*/ 1492 h 3941"/>
                <a:gd name="T108" fmla="*/ 121 w 1279"/>
                <a:gd name="T109" fmla="*/ 1351 h 3941"/>
                <a:gd name="T110" fmla="*/ 177 w 1279"/>
                <a:gd name="T111" fmla="*/ 881 h 3941"/>
                <a:gd name="T112" fmla="*/ 386 w 1279"/>
                <a:gd name="T113" fmla="*/ 730 h 3941"/>
                <a:gd name="T114" fmla="*/ 570 w 1279"/>
                <a:gd name="T115" fmla="*/ 629 h 3941"/>
                <a:gd name="T116" fmla="*/ 531 w 1279"/>
                <a:gd name="T117" fmla="*/ 514 h 3941"/>
                <a:gd name="T118" fmla="*/ 499 w 1279"/>
                <a:gd name="T119" fmla="*/ 103 h 3941"/>
                <a:gd name="T120" fmla="*/ 727 w 1279"/>
                <a:gd name="T121" fmla="*/ 10 h 3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9" h="3941">
                  <a:moveTo>
                    <a:pt x="727" y="10"/>
                  </a:moveTo>
                  <a:cubicBezTo>
                    <a:pt x="766" y="18"/>
                    <a:pt x="829" y="13"/>
                    <a:pt x="863" y="63"/>
                  </a:cubicBezTo>
                  <a:cubicBezTo>
                    <a:pt x="897" y="113"/>
                    <a:pt x="925" y="241"/>
                    <a:pt x="930" y="312"/>
                  </a:cubicBezTo>
                  <a:cubicBezTo>
                    <a:pt x="935" y="383"/>
                    <a:pt x="911" y="453"/>
                    <a:pt x="890" y="488"/>
                  </a:cubicBezTo>
                  <a:cubicBezTo>
                    <a:pt x="869" y="523"/>
                    <a:pt x="814" y="499"/>
                    <a:pt x="804" y="522"/>
                  </a:cubicBezTo>
                  <a:cubicBezTo>
                    <a:pt x="794" y="545"/>
                    <a:pt x="799" y="589"/>
                    <a:pt x="830" y="624"/>
                  </a:cubicBezTo>
                  <a:cubicBezTo>
                    <a:pt x="861" y="659"/>
                    <a:pt x="947" y="704"/>
                    <a:pt x="992" y="731"/>
                  </a:cubicBezTo>
                  <a:cubicBezTo>
                    <a:pt x="1037" y="758"/>
                    <a:pt x="1076" y="764"/>
                    <a:pt x="1098" y="789"/>
                  </a:cubicBezTo>
                  <a:cubicBezTo>
                    <a:pt x="1120" y="814"/>
                    <a:pt x="1120" y="832"/>
                    <a:pt x="1126" y="881"/>
                  </a:cubicBezTo>
                  <a:cubicBezTo>
                    <a:pt x="1132" y="930"/>
                    <a:pt x="1132" y="1010"/>
                    <a:pt x="1133" y="1084"/>
                  </a:cubicBezTo>
                  <a:cubicBezTo>
                    <a:pt x="1134" y="1158"/>
                    <a:pt x="1124" y="1261"/>
                    <a:pt x="1133" y="1323"/>
                  </a:cubicBezTo>
                  <a:cubicBezTo>
                    <a:pt x="1142" y="1385"/>
                    <a:pt x="1172" y="1405"/>
                    <a:pt x="1185" y="1457"/>
                  </a:cubicBezTo>
                  <a:cubicBezTo>
                    <a:pt x="1198" y="1509"/>
                    <a:pt x="1204" y="1561"/>
                    <a:pt x="1212" y="1638"/>
                  </a:cubicBezTo>
                  <a:cubicBezTo>
                    <a:pt x="1220" y="1715"/>
                    <a:pt x="1223" y="1859"/>
                    <a:pt x="1231" y="1920"/>
                  </a:cubicBezTo>
                  <a:cubicBezTo>
                    <a:pt x="1239" y="1981"/>
                    <a:pt x="1253" y="1977"/>
                    <a:pt x="1259" y="2005"/>
                  </a:cubicBezTo>
                  <a:cubicBezTo>
                    <a:pt x="1265" y="2033"/>
                    <a:pt x="1266" y="2067"/>
                    <a:pt x="1266" y="2089"/>
                  </a:cubicBezTo>
                  <a:cubicBezTo>
                    <a:pt x="1266" y="2111"/>
                    <a:pt x="1279" y="2112"/>
                    <a:pt x="1259" y="2138"/>
                  </a:cubicBezTo>
                  <a:cubicBezTo>
                    <a:pt x="1239" y="2164"/>
                    <a:pt x="1166" y="2230"/>
                    <a:pt x="1147" y="2243"/>
                  </a:cubicBezTo>
                  <a:cubicBezTo>
                    <a:pt x="1128" y="2256"/>
                    <a:pt x="1138" y="2235"/>
                    <a:pt x="1147" y="2215"/>
                  </a:cubicBezTo>
                  <a:cubicBezTo>
                    <a:pt x="1156" y="2195"/>
                    <a:pt x="1196" y="2148"/>
                    <a:pt x="1203" y="2124"/>
                  </a:cubicBezTo>
                  <a:cubicBezTo>
                    <a:pt x="1210" y="2100"/>
                    <a:pt x="1202" y="2062"/>
                    <a:pt x="1189" y="2068"/>
                  </a:cubicBezTo>
                  <a:cubicBezTo>
                    <a:pt x="1176" y="2074"/>
                    <a:pt x="1139" y="2149"/>
                    <a:pt x="1126" y="2159"/>
                  </a:cubicBezTo>
                  <a:cubicBezTo>
                    <a:pt x="1113" y="2169"/>
                    <a:pt x="1111" y="2146"/>
                    <a:pt x="1112" y="2131"/>
                  </a:cubicBezTo>
                  <a:cubicBezTo>
                    <a:pt x="1113" y="2116"/>
                    <a:pt x="1131" y="2085"/>
                    <a:pt x="1133" y="2068"/>
                  </a:cubicBezTo>
                  <a:cubicBezTo>
                    <a:pt x="1135" y="2051"/>
                    <a:pt x="1122" y="2046"/>
                    <a:pt x="1126" y="2026"/>
                  </a:cubicBezTo>
                  <a:cubicBezTo>
                    <a:pt x="1130" y="2006"/>
                    <a:pt x="1161" y="2002"/>
                    <a:pt x="1154" y="1948"/>
                  </a:cubicBezTo>
                  <a:cubicBezTo>
                    <a:pt x="1147" y="1894"/>
                    <a:pt x="1109" y="1774"/>
                    <a:pt x="1083" y="1702"/>
                  </a:cubicBezTo>
                  <a:cubicBezTo>
                    <a:pt x="1057" y="1630"/>
                    <a:pt x="1015" y="1566"/>
                    <a:pt x="999" y="1513"/>
                  </a:cubicBezTo>
                  <a:cubicBezTo>
                    <a:pt x="983" y="1460"/>
                    <a:pt x="991" y="1432"/>
                    <a:pt x="985" y="1386"/>
                  </a:cubicBezTo>
                  <a:cubicBezTo>
                    <a:pt x="979" y="1340"/>
                    <a:pt x="960" y="1289"/>
                    <a:pt x="964" y="1239"/>
                  </a:cubicBezTo>
                  <a:cubicBezTo>
                    <a:pt x="968" y="1189"/>
                    <a:pt x="1008" y="1130"/>
                    <a:pt x="1007" y="1084"/>
                  </a:cubicBezTo>
                  <a:cubicBezTo>
                    <a:pt x="1006" y="1038"/>
                    <a:pt x="957" y="964"/>
                    <a:pt x="957" y="965"/>
                  </a:cubicBezTo>
                  <a:cubicBezTo>
                    <a:pt x="957" y="966"/>
                    <a:pt x="1006" y="1048"/>
                    <a:pt x="1006" y="1091"/>
                  </a:cubicBezTo>
                  <a:cubicBezTo>
                    <a:pt x="1006" y="1134"/>
                    <a:pt x="967" y="1191"/>
                    <a:pt x="957" y="1225"/>
                  </a:cubicBezTo>
                  <a:cubicBezTo>
                    <a:pt x="947" y="1259"/>
                    <a:pt x="953" y="1261"/>
                    <a:pt x="947" y="1295"/>
                  </a:cubicBezTo>
                  <a:cubicBezTo>
                    <a:pt x="941" y="1329"/>
                    <a:pt x="921" y="1379"/>
                    <a:pt x="922" y="1429"/>
                  </a:cubicBezTo>
                  <a:cubicBezTo>
                    <a:pt x="923" y="1479"/>
                    <a:pt x="937" y="1530"/>
                    <a:pt x="955" y="1594"/>
                  </a:cubicBezTo>
                  <a:cubicBezTo>
                    <a:pt x="973" y="1658"/>
                    <a:pt x="1011" y="1714"/>
                    <a:pt x="1029" y="1812"/>
                  </a:cubicBezTo>
                  <a:cubicBezTo>
                    <a:pt x="1047" y="1910"/>
                    <a:pt x="1071" y="2040"/>
                    <a:pt x="1065" y="2184"/>
                  </a:cubicBezTo>
                  <a:cubicBezTo>
                    <a:pt x="1059" y="2328"/>
                    <a:pt x="1004" y="2571"/>
                    <a:pt x="992" y="2677"/>
                  </a:cubicBezTo>
                  <a:cubicBezTo>
                    <a:pt x="980" y="2783"/>
                    <a:pt x="995" y="2781"/>
                    <a:pt x="995" y="2823"/>
                  </a:cubicBezTo>
                  <a:cubicBezTo>
                    <a:pt x="995" y="2865"/>
                    <a:pt x="990" y="2868"/>
                    <a:pt x="992" y="2927"/>
                  </a:cubicBezTo>
                  <a:cubicBezTo>
                    <a:pt x="994" y="2986"/>
                    <a:pt x="1011" y="3071"/>
                    <a:pt x="1005" y="3176"/>
                  </a:cubicBezTo>
                  <a:cubicBezTo>
                    <a:pt x="999" y="3281"/>
                    <a:pt x="962" y="3474"/>
                    <a:pt x="954" y="3560"/>
                  </a:cubicBezTo>
                  <a:cubicBezTo>
                    <a:pt x="946" y="3646"/>
                    <a:pt x="945" y="3642"/>
                    <a:pt x="959" y="3694"/>
                  </a:cubicBezTo>
                  <a:cubicBezTo>
                    <a:pt x="973" y="3746"/>
                    <a:pt x="1034" y="3838"/>
                    <a:pt x="1037" y="3874"/>
                  </a:cubicBezTo>
                  <a:cubicBezTo>
                    <a:pt x="1040" y="3910"/>
                    <a:pt x="997" y="3901"/>
                    <a:pt x="979" y="3912"/>
                  </a:cubicBezTo>
                  <a:cubicBezTo>
                    <a:pt x="961" y="3923"/>
                    <a:pt x="944" y="3941"/>
                    <a:pt x="926" y="3939"/>
                  </a:cubicBezTo>
                  <a:cubicBezTo>
                    <a:pt x="908" y="3937"/>
                    <a:pt x="885" y="3911"/>
                    <a:pt x="871" y="3899"/>
                  </a:cubicBezTo>
                  <a:cubicBezTo>
                    <a:pt x="857" y="3887"/>
                    <a:pt x="849" y="3894"/>
                    <a:pt x="844" y="3864"/>
                  </a:cubicBezTo>
                  <a:cubicBezTo>
                    <a:pt x="839" y="3834"/>
                    <a:pt x="842" y="3753"/>
                    <a:pt x="839" y="3720"/>
                  </a:cubicBezTo>
                  <a:cubicBezTo>
                    <a:pt x="836" y="3687"/>
                    <a:pt x="824" y="3694"/>
                    <a:pt x="823" y="3665"/>
                  </a:cubicBezTo>
                  <a:cubicBezTo>
                    <a:pt x="822" y="3636"/>
                    <a:pt x="835" y="3593"/>
                    <a:pt x="832" y="3547"/>
                  </a:cubicBezTo>
                  <a:cubicBezTo>
                    <a:pt x="829" y="3501"/>
                    <a:pt x="820" y="3457"/>
                    <a:pt x="808" y="3387"/>
                  </a:cubicBezTo>
                  <a:cubicBezTo>
                    <a:pt x="796" y="3317"/>
                    <a:pt x="763" y="3209"/>
                    <a:pt x="760" y="3128"/>
                  </a:cubicBezTo>
                  <a:cubicBezTo>
                    <a:pt x="757" y="3047"/>
                    <a:pt x="790" y="2965"/>
                    <a:pt x="787" y="2901"/>
                  </a:cubicBezTo>
                  <a:cubicBezTo>
                    <a:pt x="784" y="2837"/>
                    <a:pt x="756" y="2804"/>
                    <a:pt x="743" y="2741"/>
                  </a:cubicBezTo>
                  <a:cubicBezTo>
                    <a:pt x="730" y="2678"/>
                    <a:pt x="721" y="2606"/>
                    <a:pt x="711" y="2523"/>
                  </a:cubicBezTo>
                  <a:cubicBezTo>
                    <a:pt x="701" y="2440"/>
                    <a:pt x="688" y="2316"/>
                    <a:pt x="682" y="2240"/>
                  </a:cubicBezTo>
                  <a:cubicBezTo>
                    <a:pt x="676" y="2164"/>
                    <a:pt x="684" y="2055"/>
                    <a:pt x="675" y="2066"/>
                  </a:cubicBezTo>
                  <a:cubicBezTo>
                    <a:pt x="666" y="2077"/>
                    <a:pt x="649" y="2214"/>
                    <a:pt x="628" y="2307"/>
                  </a:cubicBezTo>
                  <a:cubicBezTo>
                    <a:pt x="607" y="2400"/>
                    <a:pt x="566" y="2544"/>
                    <a:pt x="551" y="2626"/>
                  </a:cubicBezTo>
                  <a:cubicBezTo>
                    <a:pt x="536" y="2708"/>
                    <a:pt x="545" y="2752"/>
                    <a:pt x="536" y="2798"/>
                  </a:cubicBezTo>
                  <a:cubicBezTo>
                    <a:pt x="527" y="2844"/>
                    <a:pt x="506" y="2864"/>
                    <a:pt x="496" y="2902"/>
                  </a:cubicBezTo>
                  <a:cubicBezTo>
                    <a:pt x="486" y="2940"/>
                    <a:pt x="478" y="2971"/>
                    <a:pt x="474" y="3029"/>
                  </a:cubicBezTo>
                  <a:cubicBezTo>
                    <a:pt x="470" y="3087"/>
                    <a:pt x="484" y="3172"/>
                    <a:pt x="472" y="3248"/>
                  </a:cubicBezTo>
                  <a:cubicBezTo>
                    <a:pt x="460" y="3324"/>
                    <a:pt x="414" y="3422"/>
                    <a:pt x="402" y="3487"/>
                  </a:cubicBezTo>
                  <a:cubicBezTo>
                    <a:pt x="390" y="3552"/>
                    <a:pt x="404" y="3591"/>
                    <a:pt x="397" y="3637"/>
                  </a:cubicBezTo>
                  <a:cubicBezTo>
                    <a:pt x="390" y="3683"/>
                    <a:pt x="368" y="3727"/>
                    <a:pt x="360" y="3761"/>
                  </a:cubicBezTo>
                  <a:cubicBezTo>
                    <a:pt x="352" y="3795"/>
                    <a:pt x="352" y="3820"/>
                    <a:pt x="346" y="3842"/>
                  </a:cubicBezTo>
                  <a:cubicBezTo>
                    <a:pt x="340" y="3864"/>
                    <a:pt x="336" y="3880"/>
                    <a:pt x="326" y="3891"/>
                  </a:cubicBezTo>
                  <a:cubicBezTo>
                    <a:pt x="316" y="3902"/>
                    <a:pt x="300" y="3914"/>
                    <a:pt x="282" y="3912"/>
                  </a:cubicBezTo>
                  <a:cubicBezTo>
                    <a:pt x="264" y="3910"/>
                    <a:pt x="239" y="3893"/>
                    <a:pt x="219" y="3880"/>
                  </a:cubicBezTo>
                  <a:cubicBezTo>
                    <a:pt x="199" y="3867"/>
                    <a:pt x="160" y="3854"/>
                    <a:pt x="163" y="3831"/>
                  </a:cubicBezTo>
                  <a:cubicBezTo>
                    <a:pt x="166" y="3808"/>
                    <a:pt x="219" y="3771"/>
                    <a:pt x="239" y="3739"/>
                  </a:cubicBezTo>
                  <a:cubicBezTo>
                    <a:pt x="259" y="3707"/>
                    <a:pt x="280" y="3703"/>
                    <a:pt x="282" y="3637"/>
                  </a:cubicBezTo>
                  <a:cubicBezTo>
                    <a:pt x="284" y="3571"/>
                    <a:pt x="259" y="3432"/>
                    <a:pt x="251" y="3341"/>
                  </a:cubicBezTo>
                  <a:cubicBezTo>
                    <a:pt x="243" y="3250"/>
                    <a:pt x="230" y="3169"/>
                    <a:pt x="237" y="3091"/>
                  </a:cubicBezTo>
                  <a:cubicBezTo>
                    <a:pt x="244" y="3013"/>
                    <a:pt x="283" y="2938"/>
                    <a:pt x="295" y="2875"/>
                  </a:cubicBezTo>
                  <a:cubicBezTo>
                    <a:pt x="307" y="2812"/>
                    <a:pt x="309" y="2768"/>
                    <a:pt x="309" y="2715"/>
                  </a:cubicBezTo>
                  <a:cubicBezTo>
                    <a:pt x="309" y="2662"/>
                    <a:pt x="300" y="2615"/>
                    <a:pt x="292" y="2559"/>
                  </a:cubicBezTo>
                  <a:cubicBezTo>
                    <a:pt x="284" y="2503"/>
                    <a:pt x="268" y="2474"/>
                    <a:pt x="259" y="2376"/>
                  </a:cubicBezTo>
                  <a:cubicBezTo>
                    <a:pt x="250" y="2278"/>
                    <a:pt x="222" y="2103"/>
                    <a:pt x="239" y="1968"/>
                  </a:cubicBezTo>
                  <a:cubicBezTo>
                    <a:pt x="256" y="1833"/>
                    <a:pt x="334" y="1656"/>
                    <a:pt x="359" y="1563"/>
                  </a:cubicBezTo>
                  <a:cubicBezTo>
                    <a:pt x="384" y="1470"/>
                    <a:pt x="403" y="1481"/>
                    <a:pt x="391" y="1411"/>
                  </a:cubicBezTo>
                  <a:cubicBezTo>
                    <a:pt x="379" y="1341"/>
                    <a:pt x="295" y="1212"/>
                    <a:pt x="284" y="1141"/>
                  </a:cubicBezTo>
                  <a:cubicBezTo>
                    <a:pt x="273" y="1070"/>
                    <a:pt x="326" y="993"/>
                    <a:pt x="325" y="986"/>
                  </a:cubicBezTo>
                  <a:cubicBezTo>
                    <a:pt x="324" y="979"/>
                    <a:pt x="280" y="1061"/>
                    <a:pt x="277" y="1098"/>
                  </a:cubicBezTo>
                  <a:cubicBezTo>
                    <a:pt x="274" y="1135"/>
                    <a:pt x="302" y="1176"/>
                    <a:pt x="304" y="1211"/>
                  </a:cubicBezTo>
                  <a:cubicBezTo>
                    <a:pt x="306" y="1246"/>
                    <a:pt x="295" y="1266"/>
                    <a:pt x="290" y="1309"/>
                  </a:cubicBezTo>
                  <a:cubicBezTo>
                    <a:pt x="285" y="1352"/>
                    <a:pt x="291" y="1403"/>
                    <a:pt x="276" y="1471"/>
                  </a:cubicBezTo>
                  <a:cubicBezTo>
                    <a:pt x="261" y="1539"/>
                    <a:pt x="226" y="1637"/>
                    <a:pt x="198" y="1717"/>
                  </a:cubicBezTo>
                  <a:cubicBezTo>
                    <a:pt x="170" y="1797"/>
                    <a:pt x="121" y="1894"/>
                    <a:pt x="107" y="1948"/>
                  </a:cubicBezTo>
                  <a:cubicBezTo>
                    <a:pt x="93" y="2002"/>
                    <a:pt x="115" y="2018"/>
                    <a:pt x="115" y="2040"/>
                  </a:cubicBezTo>
                  <a:cubicBezTo>
                    <a:pt x="115" y="2062"/>
                    <a:pt x="105" y="2061"/>
                    <a:pt x="107" y="2082"/>
                  </a:cubicBezTo>
                  <a:cubicBezTo>
                    <a:pt x="109" y="2103"/>
                    <a:pt x="130" y="2150"/>
                    <a:pt x="129" y="2166"/>
                  </a:cubicBezTo>
                  <a:cubicBezTo>
                    <a:pt x="128" y="2182"/>
                    <a:pt x="110" y="2189"/>
                    <a:pt x="101" y="2180"/>
                  </a:cubicBezTo>
                  <a:cubicBezTo>
                    <a:pt x="92" y="2171"/>
                    <a:pt x="81" y="2120"/>
                    <a:pt x="73" y="2110"/>
                  </a:cubicBezTo>
                  <a:lnTo>
                    <a:pt x="52" y="2117"/>
                  </a:lnTo>
                  <a:cubicBezTo>
                    <a:pt x="59" y="2141"/>
                    <a:pt x="109" y="2234"/>
                    <a:pt x="115" y="2257"/>
                  </a:cubicBezTo>
                  <a:cubicBezTo>
                    <a:pt x="121" y="2280"/>
                    <a:pt x="100" y="2271"/>
                    <a:pt x="86" y="2257"/>
                  </a:cubicBezTo>
                  <a:cubicBezTo>
                    <a:pt x="72" y="2243"/>
                    <a:pt x="45" y="2200"/>
                    <a:pt x="31" y="2173"/>
                  </a:cubicBezTo>
                  <a:cubicBezTo>
                    <a:pt x="17" y="2146"/>
                    <a:pt x="6" y="2119"/>
                    <a:pt x="3" y="2096"/>
                  </a:cubicBezTo>
                  <a:cubicBezTo>
                    <a:pt x="0" y="2073"/>
                    <a:pt x="4" y="2053"/>
                    <a:pt x="10" y="2033"/>
                  </a:cubicBezTo>
                  <a:cubicBezTo>
                    <a:pt x="16" y="2013"/>
                    <a:pt x="33" y="1998"/>
                    <a:pt x="38" y="1976"/>
                  </a:cubicBezTo>
                  <a:cubicBezTo>
                    <a:pt x="43" y="1954"/>
                    <a:pt x="37" y="1957"/>
                    <a:pt x="37" y="1899"/>
                  </a:cubicBezTo>
                  <a:cubicBezTo>
                    <a:pt x="37" y="1841"/>
                    <a:pt x="32" y="1693"/>
                    <a:pt x="37" y="1625"/>
                  </a:cubicBezTo>
                  <a:cubicBezTo>
                    <a:pt x="42" y="1557"/>
                    <a:pt x="56" y="1528"/>
                    <a:pt x="65" y="1492"/>
                  </a:cubicBezTo>
                  <a:cubicBezTo>
                    <a:pt x="74" y="1456"/>
                    <a:pt x="84" y="1430"/>
                    <a:pt x="93" y="1407"/>
                  </a:cubicBezTo>
                  <a:cubicBezTo>
                    <a:pt x="102" y="1384"/>
                    <a:pt x="112" y="1404"/>
                    <a:pt x="121" y="1351"/>
                  </a:cubicBezTo>
                  <a:cubicBezTo>
                    <a:pt x="130" y="1298"/>
                    <a:pt x="140" y="1169"/>
                    <a:pt x="149" y="1091"/>
                  </a:cubicBezTo>
                  <a:cubicBezTo>
                    <a:pt x="158" y="1013"/>
                    <a:pt x="159" y="934"/>
                    <a:pt x="177" y="881"/>
                  </a:cubicBezTo>
                  <a:cubicBezTo>
                    <a:pt x="195" y="828"/>
                    <a:pt x="224" y="800"/>
                    <a:pt x="259" y="775"/>
                  </a:cubicBezTo>
                  <a:cubicBezTo>
                    <a:pt x="294" y="750"/>
                    <a:pt x="355" y="743"/>
                    <a:pt x="386" y="730"/>
                  </a:cubicBezTo>
                  <a:cubicBezTo>
                    <a:pt x="417" y="717"/>
                    <a:pt x="417" y="716"/>
                    <a:pt x="448" y="699"/>
                  </a:cubicBezTo>
                  <a:cubicBezTo>
                    <a:pt x="479" y="682"/>
                    <a:pt x="545" y="659"/>
                    <a:pt x="570" y="629"/>
                  </a:cubicBezTo>
                  <a:cubicBezTo>
                    <a:pt x="595" y="599"/>
                    <a:pt x="605" y="540"/>
                    <a:pt x="599" y="521"/>
                  </a:cubicBezTo>
                  <a:cubicBezTo>
                    <a:pt x="593" y="502"/>
                    <a:pt x="557" y="543"/>
                    <a:pt x="531" y="514"/>
                  </a:cubicBezTo>
                  <a:cubicBezTo>
                    <a:pt x="505" y="485"/>
                    <a:pt x="447" y="415"/>
                    <a:pt x="442" y="347"/>
                  </a:cubicBezTo>
                  <a:cubicBezTo>
                    <a:pt x="437" y="279"/>
                    <a:pt x="467" y="158"/>
                    <a:pt x="499" y="103"/>
                  </a:cubicBezTo>
                  <a:cubicBezTo>
                    <a:pt x="531" y="48"/>
                    <a:pt x="593" y="30"/>
                    <a:pt x="631" y="15"/>
                  </a:cubicBezTo>
                  <a:cubicBezTo>
                    <a:pt x="669" y="0"/>
                    <a:pt x="707" y="11"/>
                    <a:pt x="727" y="10"/>
                  </a:cubicBezTo>
                  <a:close/>
                </a:path>
              </a:pathLst>
            </a:custGeom>
            <a:solidFill>
              <a:srgbClr val="FF9933"/>
            </a:solidFill>
            <a:ln w="12700" cmpd="sng">
              <a:solidFill>
                <a:srgbClr val="CC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" name="Freeform 751"/>
            <p:cNvSpPr>
              <a:spLocks noChangeAspect="1"/>
            </p:cNvSpPr>
            <p:nvPr/>
          </p:nvSpPr>
          <p:spPr bwMode="auto">
            <a:xfrm>
              <a:off x="4813" y="1488"/>
              <a:ext cx="59" cy="671"/>
            </a:xfrm>
            <a:custGeom>
              <a:avLst/>
              <a:gdLst>
                <a:gd name="T0" fmla="*/ 13 w 158"/>
                <a:gd name="T1" fmla="*/ 0 h 1795"/>
                <a:gd name="T2" fmla="*/ 13 w 158"/>
                <a:gd name="T3" fmla="*/ 81 h 1795"/>
                <a:gd name="T4" fmla="*/ 40 w 158"/>
                <a:gd name="T5" fmla="*/ 114 h 1795"/>
                <a:gd name="T6" fmla="*/ 87 w 158"/>
                <a:gd name="T7" fmla="*/ 161 h 1795"/>
                <a:gd name="T8" fmla="*/ 154 w 158"/>
                <a:gd name="T9" fmla="*/ 161 h 1795"/>
                <a:gd name="T10" fmla="*/ 114 w 158"/>
                <a:gd name="T11" fmla="*/ 161 h 1795"/>
                <a:gd name="T12" fmla="*/ 114 w 158"/>
                <a:gd name="T13" fmla="*/ 221 h 1795"/>
                <a:gd name="T14" fmla="*/ 114 w 158"/>
                <a:gd name="T15" fmla="*/ 308 h 1795"/>
                <a:gd name="T16" fmla="*/ 87 w 158"/>
                <a:gd name="T17" fmla="*/ 382 h 1795"/>
                <a:gd name="T18" fmla="*/ 74 w 158"/>
                <a:gd name="T19" fmla="*/ 476 h 1795"/>
                <a:gd name="T20" fmla="*/ 107 w 158"/>
                <a:gd name="T21" fmla="*/ 543 h 1795"/>
                <a:gd name="T22" fmla="*/ 127 w 158"/>
                <a:gd name="T23" fmla="*/ 617 h 1795"/>
                <a:gd name="T24" fmla="*/ 114 w 158"/>
                <a:gd name="T25" fmla="*/ 677 h 1795"/>
                <a:gd name="T26" fmla="*/ 134 w 158"/>
                <a:gd name="T27" fmla="*/ 777 h 1795"/>
                <a:gd name="T28" fmla="*/ 120 w 158"/>
                <a:gd name="T29" fmla="*/ 838 h 1795"/>
                <a:gd name="T30" fmla="*/ 134 w 158"/>
                <a:gd name="T31" fmla="*/ 905 h 1795"/>
                <a:gd name="T32" fmla="*/ 120 w 158"/>
                <a:gd name="T33" fmla="*/ 965 h 1795"/>
                <a:gd name="T34" fmla="*/ 134 w 158"/>
                <a:gd name="T35" fmla="*/ 1045 h 1795"/>
                <a:gd name="T36" fmla="*/ 120 w 158"/>
                <a:gd name="T37" fmla="*/ 1126 h 1795"/>
                <a:gd name="T38" fmla="*/ 134 w 158"/>
                <a:gd name="T39" fmla="*/ 1172 h 1795"/>
                <a:gd name="T40" fmla="*/ 114 w 158"/>
                <a:gd name="T41" fmla="*/ 1253 h 1795"/>
                <a:gd name="T42" fmla="*/ 134 w 158"/>
                <a:gd name="T43" fmla="*/ 1313 h 1795"/>
                <a:gd name="T44" fmla="*/ 120 w 158"/>
                <a:gd name="T45" fmla="*/ 1400 h 1795"/>
                <a:gd name="T46" fmla="*/ 80 w 158"/>
                <a:gd name="T47" fmla="*/ 1501 h 1795"/>
                <a:gd name="T48" fmla="*/ 40 w 158"/>
                <a:gd name="T49" fmla="*/ 1581 h 1795"/>
                <a:gd name="T50" fmla="*/ 20 w 158"/>
                <a:gd name="T51" fmla="*/ 1628 h 1795"/>
                <a:gd name="T52" fmla="*/ 27 w 158"/>
                <a:gd name="T53" fmla="*/ 1661 h 1795"/>
                <a:gd name="T54" fmla="*/ 27 w 158"/>
                <a:gd name="T55" fmla="*/ 1688 h 1795"/>
                <a:gd name="T56" fmla="*/ 20 w 158"/>
                <a:gd name="T57" fmla="*/ 1748 h 1795"/>
                <a:gd name="T58" fmla="*/ 0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3" y="0"/>
                  </a:moveTo>
                  <a:cubicBezTo>
                    <a:pt x="11" y="31"/>
                    <a:pt x="9" y="62"/>
                    <a:pt x="13" y="81"/>
                  </a:cubicBezTo>
                  <a:cubicBezTo>
                    <a:pt x="17" y="100"/>
                    <a:pt x="28" y="101"/>
                    <a:pt x="40" y="114"/>
                  </a:cubicBezTo>
                  <a:cubicBezTo>
                    <a:pt x="52" y="127"/>
                    <a:pt x="68" y="153"/>
                    <a:pt x="87" y="161"/>
                  </a:cubicBezTo>
                  <a:cubicBezTo>
                    <a:pt x="106" y="169"/>
                    <a:pt x="150" y="161"/>
                    <a:pt x="154" y="161"/>
                  </a:cubicBezTo>
                  <a:cubicBezTo>
                    <a:pt x="158" y="161"/>
                    <a:pt x="121" y="151"/>
                    <a:pt x="114" y="161"/>
                  </a:cubicBezTo>
                  <a:cubicBezTo>
                    <a:pt x="107" y="171"/>
                    <a:pt x="114" y="197"/>
                    <a:pt x="114" y="221"/>
                  </a:cubicBezTo>
                  <a:cubicBezTo>
                    <a:pt x="114" y="245"/>
                    <a:pt x="118" y="281"/>
                    <a:pt x="114" y="308"/>
                  </a:cubicBezTo>
                  <a:cubicBezTo>
                    <a:pt x="110" y="335"/>
                    <a:pt x="94" y="354"/>
                    <a:pt x="87" y="382"/>
                  </a:cubicBezTo>
                  <a:cubicBezTo>
                    <a:pt x="80" y="410"/>
                    <a:pt x="71" y="449"/>
                    <a:pt x="74" y="476"/>
                  </a:cubicBezTo>
                  <a:cubicBezTo>
                    <a:pt x="77" y="503"/>
                    <a:pt x="98" y="519"/>
                    <a:pt x="107" y="543"/>
                  </a:cubicBezTo>
                  <a:cubicBezTo>
                    <a:pt x="116" y="567"/>
                    <a:pt x="126" y="595"/>
                    <a:pt x="127" y="617"/>
                  </a:cubicBezTo>
                  <a:cubicBezTo>
                    <a:pt x="128" y="639"/>
                    <a:pt x="113" y="650"/>
                    <a:pt x="114" y="677"/>
                  </a:cubicBezTo>
                  <a:cubicBezTo>
                    <a:pt x="115" y="704"/>
                    <a:pt x="133" y="750"/>
                    <a:pt x="134" y="777"/>
                  </a:cubicBezTo>
                  <a:cubicBezTo>
                    <a:pt x="135" y="804"/>
                    <a:pt x="120" y="817"/>
                    <a:pt x="120" y="838"/>
                  </a:cubicBezTo>
                  <a:cubicBezTo>
                    <a:pt x="120" y="859"/>
                    <a:pt x="134" y="884"/>
                    <a:pt x="134" y="905"/>
                  </a:cubicBezTo>
                  <a:cubicBezTo>
                    <a:pt x="134" y="926"/>
                    <a:pt x="120" y="942"/>
                    <a:pt x="120" y="965"/>
                  </a:cubicBezTo>
                  <a:cubicBezTo>
                    <a:pt x="120" y="988"/>
                    <a:pt x="134" y="1018"/>
                    <a:pt x="134" y="1045"/>
                  </a:cubicBezTo>
                  <a:cubicBezTo>
                    <a:pt x="134" y="1072"/>
                    <a:pt x="120" y="1105"/>
                    <a:pt x="120" y="1126"/>
                  </a:cubicBezTo>
                  <a:cubicBezTo>
                    <a:pt x="120" y="1147"/>
                    <a:pt x="135" y="1151"/>
                    <a:pt x="134" y="1172"/>
                  </a:cubicBezTo>
                  <a:cubicBezTo>
                    <a:pt x="133" y="1193"/>
                    <a:pt x="114" y="1230"/>
                    <a:pt x="114" y="1253"/>
                  </a:cubicBezTo>
                  <a:cubicBezTo>
                    <a:pt x="114" y="1276"/>
                    <a:pt x="133" y="1289"/>
                    <a:pt x="134" y="1313"/>
                  </a:cubicBezTo>
                  <a:cubicBezTo>
                    <a:pt x="135" y="1337"/>
                    <a:pt x="129" y="1369"/>
                    <a:pt x="120" y="1400"/>
                  </a:cubicBezTo>
                  <a:cubicBezTo>
                    <a:pt x="111" y="1431"/>
                    <a:pt x="93" y="1471"/>
                    <a:pt x="80" y="1501"/>
                  </a:cubicBezTo>
                  <a:cubicBezTo>
                    <a:pt x="67" y="1531"/>
                    <a:pt x="50" y="1560"/>
                    <a:pt x="40" y="1581"/>
                  </a:cubicBezTo>
                  <a:cubicBezTo>
                    <a:pt x="30" y="1602"/>
                    <a:pt x="22" y="1615"/>
                    <a:pt x="20" y="1628"/>
                  </a:cubicBezTo>
                  <a:cubicBezTo>
                    <a:pt x="18" y="1641"/>
                    <a:pt x="26" y="1651"/>
                    <a:pt x="27" y="1661"/>
                  </a:cubicBezTo>
                  <a:cubicBezTo>
                    <a:pt x="28" y="1671"/>
                    <a:pt x="28" y="1674"/>
                    <a:pt x="27" y="1688"/>
                  </a:cubicBezTo>
                  <a:cubicBezTo>
                    <a:pt x="26" y="1702"/>
                    <a:pt x="24" y="1730"/>
                    <a:pt x="20" y="1748"/>
                  </a:cubicBezTo>
                  <a:cubicBezTo>
                    <a:pt x="16" y="1766"/>
                    <a:pt x="3" y="1787"/>
                    <a:pt x="0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" name="Oval 752"/>
            <p:cNvSpPr>
              <a:spLocks noChangeAspect="1" noChangeArrowheads="1"/>
            </p:cNvSpPr>
            <p:nvPr/>
          </p:nvSpPr>
          <p:spPr bwMode="auto">
            <a:xfrm>
              <a:off x="4848" y="1703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" name="Oval 753"/>
            <p:cNvSpPr>
              <a:spLocks noChangeAspect="1" noChangeArrowheads="1"/>
            </p:cNvSpPr>
            <p:nvPr/>
          </p:nvSpPr>
          <p:spPr bwMode="auto">
            <a:xfrm>
              <a:off x="4856" y="1967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" name="Oval 754"/>
            <p:cNvSpPr>
              <a:spLocks noChangeAspect="1" noChangeArrowheads="1"/>
            </p:cNvSpPr>
            <p:nvPr/>
          </p:nvSpPr>
          <p:spPr bwMode="auto">
            <a:xfrm>
              <a:off x="4842" y="1675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1" name="Oval 755"/>
            <p:cNvSpPr>
              <a:spLocks noChangeAspect="1" noChangeArrowheads="1"/>
            </p:cNvSpPr>
            <p:nvPr/>
          </p:nvSpPr>
          <p:spPr bwMode="auto">
            <a:xfrm>
              <a:off x="4850" y="1733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" name="Oval 756"/>
            <p:cNvSpPr>
              <a:spLocks noChangeAspect="1" noChangeArrowheads="1"/>
            </p:cNvSpPr>
            <p:nvPr/>
          </p:nvSpPr>
          <p:spPr bwMode="auto">
            <a:xfrm>
              <a:off x="4839" y="1644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" name="Oval 757"/>
            <p:cNvSpPr>
              <a:spLocks noChangeAspect="1" noChangeArrowheads="1"/>
            </p:cNvSpPr>
            <p:nvPr/>
          </p:nvSpPr>
          <p:spPr bwMode="auto">
            <a:xfrm>
              <a:off x="4842" y="1613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" name="Oval 758"/>
            <p:cNvSpPr>
              <a:spLocks noChangeAspect="1" noChangeArrowheads="1"/>
            </p:cNvSpPr>
            <p:nvPr/>
          </p:nvSpPr>
          <p:spPr bwMode="auto">
            <a:xfrm>
              <a:off x="4861" y="1766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5" name="Oval 759"/>
            <p:cNvSpPr>
              <a:spLocks noChangeAspect="1" noChangeArrowheads="1"/>
            </p:cNvSpPr>
            <p:nvPr/>
          </p:nvSpPr>
          <p:spPr bwMode="auto">
            <a:xfrm>
              <a:off x="4854" y="1802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6" name="Oval 760"/>
            <p:cNvSpPr>
              <a:spLocks noChangeAspect="1" noChangeArrowheads="1"/>
            </p:cNvSpPr>
            <p:nvPr/>
          </p:nvSpPr>
          <p:spPr bwMode="auto">
            <a:xfrm>
              <a:off x="4855" y="1830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7" name="Oval 761"/>
            <p:cNvSpPr>
              <a:spLocks noChangeAspect="1" noChangeArrowheads="1"/>
            </p:cNvSpPr>
            <p:nvPr/>
          </p:nvSpPr>
          <p:spPr bwMode="auto">
            <a:xfrm>
              <a:off x="4853" y="1866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" name="Oval 762"/>
            <p:cNvSpPr>
              <a:spLocks noChangeAspect="1" noChangeArrowheads="1"/>
            </p:cNvSpPr>
            <p:nvPr/>
          </p:nvSpPr>
          <p:spPr bwMode="auto">
            <a:xfrm>
              <a:off x="4854" y="1905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9" name="Oval 763"/>
            <p:cNvSpPr>
              <a:spLocks noChangeAspect="1" noChangeArrowheads="1"/>
            </p:cNvSpPr>
            <p:nvPr/>
          </p:nvSpPr>
          <p:spPr bwMode="auto">
            <a:xfrm>
              <a:off x="4853" y="1933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0" name="Oval 764"/>
            <p:cNvSpPr>
              <a:spLocks noChangeAspect="1" noChangeArrowheads="1"/>
            </p:cNvSpPr>
            <p:nvPr/>
          </p:nvSpPr>
          <p:spPr bwMode="auto">
            <a:xfrm>
              <a:off x="4842" y="2025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1" name="Oval 765"/>
            <p:cNvSpPr>
              <a:spLocks noChangeAspect="1" noChangeArrowheads="1"/>
            </p:cNvSpPr>
            <p:nvPr/>
          </p:nvSpPr>
          <p:spPr bwMode="auto">
            <a:xfrm>
              <a:off x="4828" y="2056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2" name="Oval 766"/>
            <p:cNvSpPr>
              <a:spLocks noChangeAspect="1" noChangeArrowheads="1"/>
            </p:cNvSpPr>
            <p:nvPr/>
          </p:nvSpPr>
          <p:spPr bwMode="auto">
            <a:xfrm>
              <a:off x="4817" y="2089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3" name="Oval 767"/>
            <p:cNvSpPr>
              <a:spLocks noChangeAspect="1" noChangeArrowheads="1"/>
            </p:cNvSpPr>
            <p:nvPr/>
          </p:nvSpPr>
          <p:spPr bwMode="auto">
            <a:xfrm>
              <a:off x="4850" y="2003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4" name="Oval 768"/>
            <p:cNvSpPr>
              <a:spLocks noChangeAspect="1" noChangeArrowheads="1"/>
            </p:cNvSpPr>
            <p:nvPr/>
          </p:nvSpPr>
          <p:spPr bwMode="auto">
            <a:xfrm>
              <a:off x="4740" y="1740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" name="Oval 769"/>
            <p:cNvSpPr>
              <a:spLocks noChangeAspect="1" noChangeArrowheads="1"/>
            </p:cNvSpPr>
            <p:nvPr/>
          </p:nvSpPr>
          <p:spPr bwMode="auto">
            <a:xfrm>
              <a:off x="4736" y="1708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" name="Oval 770"/>
            <p:cNvSpPr>
              <a:spLocks noChangeAspect="1" noChangeArrowheads="1"/>
            </p:cNvSpPr>
            <p:nvPr/>
          </p:nvSpPr>
          <p:spPr bwMode="auto">
            <a:xfrm>
              <a:off x="4752" y="1694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" name="Oval 771"/>
            <p:cNvSpPr>
              <a:spLocks noChangeAspect="1" noChangeArrowheads="1"/>
            </p:cNvSpPr>
            <p:nvPr/>
          </p:nvSpPr>
          <p:spPr bwMode="auto">
            <a:xfrm>
              <a:off x="4814" y="2123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8" name="Freeform 772"/>
            <p:cNvSpPr>
              <a:spLocks noChangeAspect="1"/>
            </p:cNvSpPr>
            <p:nvPr/>
          </p:nvSpPr>
          <p:spPr bwMode="auto">
            <a:xfrm>
              <a:off x="4735" y="1651"/>
              <a:ext cx="106" cy="105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" name="Freeform 773"/>
            <p:cNvSpPr>
              <a:spLocks noChangeAspect="1"/>
            </p:cNvSpPr>
            <p:nvPr/>
          </p:nvSpPr>
          <p:spPr bwMode="auto">
            <a:xfrm>
              <a:off x="4743" y="1716"/>
              <a:ext cx="53" cy="33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" name="Freeform 774"/>
            <p:cNvSpPr>
              <a:spLocks noChangeAspect="1"/>
            </p:cNvSpPr>
            <p:nvPr/>
          </p:nvSpPr>
          <p:spPr bwMode="auto">
            <a:xfrm>
              <a:off x="4758" y="1700"/>
              <a:ext cx="42" cy="11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" name="Freeform 775"/>
            <p:cNvSpPr>
              <a:spLocks noChangeAspect="1"/>
            </p:cNvSpPr>
            <p:nvPr/>
          </p:nvSpPr>
          <p:spPr bwMode="auto">
            <a:xfrm>
              <a:off x="4648" y="1751"/>
              <a:ext cx="90" cy="316"/>
            </a:xfrm>
            <a:custGeom>
              <a:avLst/>
              <a:gdLst>
                <a:gd name="T0" fmla="*/ 239 w 239"/>
                <a:gd name="T1" fmla="*/ 0 h 844"/>
                <a:gd name="T2" fmla="*/ 192 w 239"/>
                <a:gd name="T3" fmla="*/ 26 h 844"/>
                <a:gd name="T4" fmla="*/ 172 w 239"/>
                <a:gd name="T5" fmla="*/ 93 h 844"/>
                <a:gd name="T6" fmla="*/ 118 w 239"/>
                <a:gd name="T7" fmla="*/ 180 h 844"/>
                <a:gd name="T8" fmla="*/ 152 w 239"/>
                <a:gd name="T9" fmla="*/ 268 h 844"/>
                <a:gd name="T10" fmla="*/ 112 w 239"/>
                <a:gd name="T11" fmla="*/ 328 h 844"/>
                <a:gd name="T12" fmla="*/ 125 w 239"/>
                <a:gd name="T13" fmla="*/ 415 h 844"/>
                <a:gd name="T14" fmla="*/ 112 w 239"/>
                <a:gd name="T15" fmla="*/ 535 h 844"/>
                <a:gd name="T16" fmla="*/ 18 w 239"/>
                <a:gd name="T17" fmla="*/ 576 h 844"/>
                <a:gd name="T18" fmla="*/ 5 w 239"/>
                <a:gd name="T19" fmla="*/ 689 h 844"/>
                <a:gd name="T20" fmla="*/ 5 w 239"/>
                <a:gd name="T21" fmla="*/ 790 h 844"/>
                <a:gd name="T22" fmla="*/ 25 w 239"/>
                <a:gd name="T23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9" h="844">
                  <a:moveTo>
                    <a:pt x="239" y="0"/>
                  </a:moveTo>
                  <a:cubicBezTo>
                    <a:pt x="221" y="5"/>
                    <a:pt x="203" y="11"/>
                    <a:pt x="192" y="26"/>
                  </a:cubicBezTo>
                  <a:cubicBezTo>
                    <a:pt x="181" y="41"/>
                    <a:pt x="184" y="67"/>
                    <a:pt x="172" y="93"/>
                  </a:cubicBezTo>
                  <a:cubicBezTo>
                    <a:pt x="160" y="119"/>
                    <a:pt x="121" y="151"/>
                    <a:pt x="118" y="180"/>
                  </a:cubicBezTo>
                  <a:cubicBezTo>
                    <a:pt x="115" y="209"/>
                    <a:pt x="153" y="243"/>
                    <a:pt x="152" y="268"/>
                  </a:cubicBezTo>
                  <a:cubicBezTo>
                    <a:pt x="151" y="293"/>
                    <a:pt x="116" y="304"/>
                    <a:pt x="112" y="328"/>
                  </a:cubicBezTo>
                  <a:cubicBezTo>
                    <a:pt x="108" y="352"/>
                    <a:pt x="125" y="381"/>
                    <a:pt x="125" y="415"/>
                  </a:cubicBezTo>
                  <a:cubicBezTo>
                    <a:pt x="125" y="449"/>
                    <a:pt x="130" y="508"/>
                    <a:pt x="112" y="535"/>
                  </a:cubicBezTo>
                  <a:cubicBezTo>
                    <a:pt x="94" y="562"/>
                    <a:pt x="36" y="550"/>
                    <a:pt x="18" y="576"/>
                  </a:cubicBezTo>
                  <a:cubicBezTo>
                    <a:pt x="0" y="602"/>
                    <a:pt x="7" y="653"/>
                    <a:pt x="5" y="689"/>
                  </a:cubicBezTo>
                  <a:cubicBezTo>
                    <a:pt x="3" y="725"/>
                    <a:pt x="2" y="764"/>
                    <a:pt x="5" y="790"/>
                  </a:cubicBezTo>
                  <a:cubicBezTo>
                    <a:pt x="8" y="816"/>
                    <a:pt x="22" y="835"/>
                    <a:pt x="25" y="84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" name="Freeform 776"/>
            <p:cNvSpPr>
              <a:spLocks noChangeAspect="1"/>
            </p:cNvSpPr>
            <p:nvPr/>
          </p:nvSpPr>
          <p:spPr bwMode="auto">
            <a:xfrm>
              <a:off x="4708" y="1716"/>
              <a:ext cx="27" cy="20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" name="Freeform 777"/>
            <p:cNvSpPr>
              <a:spLocks noChangeAspect="1"/>
            </p:cNvSpPr>
            <p:nvPr/>
          </p:nvSpPr>
          <p:spPr bwMode="auto">
            <a:xfrm>
              <a:off x="4737" y="1749"/>
              <a:ext cx="13" cy="39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" name="Freeform 778"/>
            <p:cNvSpPr>
              <a:spLocks noChangeAspect="1"/>
            </p:cNvSpPr>
            <p:nvPr/>
          </p:nvSpPr>
          <p:spPr bwMode="auto">
            <a:xfrm>
              <a:off x="4761" y="1736"/>
              <a:ext cx="35" cy="33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" name="Freeform 779"/>
            <p:cNvSpPr>
              <a:spLocks noChangeAspect="1"/>
            </p:cNvSpPr>
            <p:nvPr/>
          </p:nvSpPr>
          <p:spPr bwMode="auto">
            <a:xfrm>
              <a:off x="4780" y="1701"/>
              <a:ext cx="33" cy="3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" name="Freeform 780"/>
            <p:cNvSpPr>
              <a:spLocks noChangeAspect="1"/>
            </p:cNvSpPr>
            <p:nvPr/>
          </p:nvSpPr>
          <p:spPr bwMode="auto">
            <a:xfrm>
              <a:off x="4770" y="1766"/>
              <a:ext cx="27" cy="45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7" name="Freeform 781"/>
            <p:cNvSpPr>
              <a:spLocks noChangeAspect="1"/>
            </p:cNvSpPr>
            <p:nvPr/>
          </p:nvSpPr>
          <p:spPr bwMode="auto">
            <a:xfrm>
              <a:off x="4755" y="1696"/>
              <a:ext cx="13" cy="20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8" name="Freeform 782"/>
            <p:cNvSpPr>
              <a:spLocks noChangeAspect="1"/>
            </p:cNvSpPr>
            <p:nvPr/>
          </p:nvSpPr>
          <p:spPr bwMode="auto">
            <a:xfrm>
              <a:off x="4743" y="1746"/>
              <a:ext cx="40" cy="65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" name="Oval 783"/>
            <p:cNvSpPr>
              <a:spLocks noChangeAspect="1" noChangeArrowheads="1"/>
            </p:cNvSpPr>
            <p:nvPr/>
          </p:nvSpPr>
          <p:spPr bwMode="auto">
            <a:xfrm>
              <a:off x="4862" y="1537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" name="Oval 784"/>
            <p:cNvSpPr>
              <a:spLocks noChangeAspect="1" noChangeArrowheads="1"/>
            </p:cNvSpPr>
            <p:nvPr/>
          </p:nvSpPr>
          <p:spPr bwMode="auto">
            <a:xfrm>
              <a:off x="4750" y="1753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1" name="Oval 785"/>
            <p:cNvSpPr>
              <a:spLocks noChangeAspect="1" noChangeArrowheads="1"/>
            </p:cNvSpPr>
            <p:nvPr/>
          </p:nvSpPr>
          <p:spPr bwMode="auto">
            <a:xfrm>
              <a:off x="4764" y="165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2" name="Oval 786"/>
            <p:cNvSpPr>
              <a:spLocks noChangeAspect="1" noChangeArrowheads="1"/>
            </p:cNvSpPr>
            <p:nvPr/>
          </p:nvSpPr>
          <p:spPr bwMode="auto">
            <a:xfrm>
              <a:off x="4737" y="177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" name="Oval 787"/>
            <p:cNvSpPr>
              <a:spLocks noChangeAspect="1" noChangeArrowheads="1"/>
            </p:cNvSpPr>
            <p:nvPr/>
          </p:nvSpPr>
          <p:spPr bwMode="auto">
            <a:xfrm>
              <a:off x="4758" y="173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4" name="Oval 788"/>
            <p:cNvSpPr>
              <a:spLocks noChangeAspect="1" noChangeArrowheads="1"/>
            </p:cNvSpPr>
            <p:nvPr/>
          </p:nvSpPr>
          <p:spPr bwMode="auto">
            <a:xfrm>
              <a:off x="4807" y="1494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5" name="Oval 789"/>
            <p:cNvSpPr>
              <a:spLocks noChangeAspect="1" noChangeArrowheads="1"/>
            </p:cNvSpPr>
            <p:nvPr/>
          </p:nvSpPr>
          <p:spPr bwMode="auto">
            <a:xfrm>
              <a:off x="4850" y="1575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6" name="Oval 790"/>
            <p:cNvSpPr>
              <a:spLocks noChangeAspect="1" noChangeArrowheads="1"/>
            </p:cNvSpPr>
            <p:nvPr/>
          </p:nvSpPr>
          <p:spPr bwMode="auto">
            <a:xfrm>
              <a:off x="4824" y="1526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7" name="Freeform 791"/>
            <p:cNvSpPr>
              <a:spLocks noChangeAspect="1"/>
            </p:cNvSpPr>
            <p:nvPr/>
          </p:nvSpPr>
          <p:spPr bwMode="auto">
            <a:xfrm>
              <a:off x="4820" y="1708"/>
              <a:ext cx="36" cy="6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" name="Freeform 792"/>
            <p:cNvSpPr>
              <a:spLocks noChangeAspect="1"/>
            </p:cNvSpPr>
            <p:nvPr/>
          </p:nvSpPr>
          <p:spPr bwMode="auto">
            <a:xfrm>
              <a:off x="4816" y="1741"/>
              <a:ext cx="40" cy="5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" name="Freeform 793"/>
            <p:cNvSpPr>
              <a:spLocks noChangeAspect="1"/>
            </p:cNvSpPr>
            <p:nvPr/>
          </p:nvSpPr>
          <p:spPr bwMode="auto">
            <a:xfrm>
              <a:off x="4813" y="1764"/>
              <a:ext cx="48" cy="10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0" name="Freeform 794"/>
            <p:cNvSpPr>
              <a:spLocks noChangeAspect="1"/>
            </p:cNvSpPr>
            <p:nvPr/>
          </p:nvSpPr>
          <p:spPr bwMode="auto">
            <a:xfrm>
              <a:off x="4835" y="1799"/>
              <a:ext cx="21" cy="10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1" name="Freeform 795"/>
            <p:cNvSpPr>
              <a:spLocks noChangeAspect="1"/>
            </p:cNvSpPr>
            <p:nvPr/>
          </p:nvSpPr>
          <p:spPr bwMode="auto">
            <a:xfrm>
              <a:off x="4820" y="1811"/>
              <a:ext cx="38" cy="7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2" name="Freeform 796"/>
            <p:cNvSpPr>
              <a:spLocks noChangeAspect="1"/>
            </p:cNvSpPr>
            <p:nvPr/>
          </p:nvSpPr>
          <p:spPr bwMode="auto">
            <a:xfrm>
              <a:off x="4826" y="1836"/>
              <a:ext cx="32" cy="13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3" name="Freeform 797"/>
            <p:cNvSpPr>
              <a:spLocks noChangeAspect="1"/>
            </p:cNvSpPr>
            <p:nvPr/>
          </p:nvSpPr>
          <p:spPr bwMode="auto">
            <a:xfrm>
              <a:off x="4818" y="1876"/>
              <a:ext cx="40" cy="5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4" name="Freeform 798"/>
            <p:cNvSpPr>
              <a:spLocks noChangeAspect="1"/>
            </p:cNvSpPr>
            <p:nvPr/>
          </p:nvSpPr>
          <p:spPr bwMode="auto">
            <a:xfrm>
              <a:off x="4816" y="1905"/>
              <a:ext cx="40" cy="11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5" name="Freeform 799"/>
            <p:cNvSpPr>
              <a:spLocks noChangeAspect="1"/>
            </p:cNvSpPr>
            <p:nvPr/>
          </p:nvSpPr>
          <p:spPr bwMode="auto">
            <a:xfrm>
              <a:off x="4788" y="1926"/>
              <a:ext cx="70" cy="23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6" name="Freeform 800"/>
            <p:cNvSpPr>
              <a:spLocks noChangeAspect="1"/>
            </p:cNvSpPr>
            <p:nvPr/>
          </p:nvSpPr>
          <p:spPr bwMode="auto">
            <a:xfrm>
              <a:off x="4800" y="1941"/>
              <a:ext cx="31" cy="11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7" name="Freeform 801"/>
            <p:cNvSpPr>
              <a:spLocks noChangeAspect="1"/>
            </p:cNvSpPr>
            <p:nvPr/>
          </p:nvSpPr>
          <p:spPr bwMode="auto">
            <a:xfrm>
              <a:off x="4816" y="1976"/>
              <a:ext cx="45" cy="3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8" name="Freeform 802"/>
            <p:cNvSpPr>
              <a:spLocks noChangeAspect="1"/>
            </p:cNvSpPr>
            <p:nvPr/>
          </p:nvSpPr>
          <p:spPr bwMode="auto">
            <a:xfrm>
              <a:off x="4800" y="1995"/>
              <a:ext cx="50" cy="14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9" name="Freeform 803"/>
            <p:cNvSpPr>
              <a:spLocks noChangeAspect="1"/>
            </p:cNvSpPr>
            <p:nvPr/>
          </p:nvSpPr>
          <p:spPr bwMode="auto">
            <a:xfrm>
              <a:off x="4853" y="2009"/>
              <a:ext cx="15" cy="120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0" name="Freeform 804"/>
            <p:cNvSpPr>
              <a:spLocks noChangeAspect="1"/>
            </p:cNvSpPr>
            <p:nvPr/>
          </p:nvSpPr>
          <p:spPr bwMode="auto">
            <a:xfrm>
              <a:off x="4820" y="2089"/>
              <a:ext cx="38" cy="10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1" name="Freeform 805"/>
            <p:cNvSpPr>
              <a:spLocks noChangeAspect="1"/>
            </p:cNvSpPr>
            <p:nvPr/>
          </p:nvSpPr>
          <p:spPr bwMode="auto">
            <a:xfrm>
              <a:off x="4835" y="2059"/>
              <a:ext cx="21" cy="18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2" name="Freeform 806"/>
            <p:cNvSpPr>
              <a:spLocks noChangeAspect="1"/>
            </p:cNvSpPr>
            <p:nvPr/>
          </p:nvSpPr>
          <p:spPr bwMode="auto">
            <a:xfrm>
              <a:off x="4722" y="2095"/>
              <a:ext cx="98" cy="117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3" name="Freeform 807"/>
            <p:cNvSpPr>
              <a:spLocks noChangeAspect="1"/>
            </p:cNvSpPr>
            <p:nvPr/>
          </p:nvSpPr>
          <p:spPr bwMode="auto">
            <a:xfrm>
              <a:off x="4746" y="2129"/>
              <a:ext cx="67" cy="118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4" name="Freeform 808"/>
            <p:cNvSpPr>
              <a:spLocks noChangeAspect="1"/>
            </p:cNvSpPr>
            <p:nvPr/>
          </p:nvSpPr>
          <p:spPr bwMode="auto">
            <a:xfrm>
              <a:off x="4831" y="2127"/>
              <a:ext cx="30" cy="72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5" name="Oval 809"/>
            <p:cNvSpPr>
              <a:spLocks noChangeAspect="1" noChangeArrowheads="1"/>
            </p:cNvSpPr>
            <p:nvPr/>
          </p:nvSpPr>
          <p:spPr bwMode="auto">
            <a:xfrm>
              <a:off x="4850" y="212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66" name="Oval 810"/>
            <p:cNvSpPr>
              <a:spLocks noChangeAspect="1" noChangeArrowheads="1"/>
            </p:cNvSpPr>
            <p:nvPr/>
          </p:nvSpPr>
          <p:spPr bwMode="auto">
            <a:xfrm>
              <a:off x="4850" y="2081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67" name="Oval 811"/>
            <p:cNvSpPr>
              <a:spLocks noChangeAspect="1" noChangeArrowheads="1"/>
            </p:cNvSpPr>
            <p:nvPr/>
          </p:nvSpPr>
          <p:spPr bwMode="auto">
            <a:xfrm>
              <a:off x="4862" y="205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68" name="Freeform 812"/>
            <p:cNvSpPr>
              <a:spLocks noChangeAspect="1"/>
            </p:cNvSpPr>
            <p:nvPr/>
          </p:nvSpPr>
          <p:spPr bwMode="auto">
            <a:xfrm>
              <a:off x="4785" y="2125"/>
              <a:ext cx="68" cy="87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9" name="Oval 813"/>
            <p:cNvSpPr>
              <a:spLocks noChangeAspect="1" noChangeArrowheads="1"/>
            </p:cNvSpPr>
            <p:nvPr/>
          </p:nvSpPr>
          <p:spPr bwMode="auto">
            <a:xfrm>
              <a:off x="4797" y="215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0" name="Oval 814"/>
            <p:cNvSpPr>
              <a:spLocks noChangeAspect="1" noChangeArrowheads="1"/>
            </p:cNvSpPr>
            <p:nvPr/>
          </p:nvSpPr>
          <p:spPr bwMode="auto">
            <a:xfrm>
              <a:off x="4793" y="2126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1" name="Oval 815"/>
            <p:cNvSpPr>
              <a:spLocks noChangeAspect="1" noChangeArrowheads="1"/>
            </p:cNvSpPr>
            <p:nvPr/>
          </p:nvSpPr>
          <p:spPr bwMode="auto">
            <a:xfrm>
              <a:off x="4787" y="2100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2" name="Freeform 816"/>
            <p:cNvSpPr>
              <a:spLocks noChangeAspect="1"/>
            </p:cNvSpPr>
            <p:nvPr/>
          </p:nvSpPr>
          <p:spPr bwMode="auto">
            <a:xfrm>
              <a:off x="4773" y="2028"/>
              <a:ext cx="70" cy="23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3" name="Freeform 817"/>
            <p:cNvSpPr>
              <a:spLocks noChangeAspect="1"/>
            </p:cNvSpPr>
            <p:nvPr/>
          </p:nvSpPr>
          <p:spPr bwMode="auto">
            <a:xfrm>
              <a:off x="4811" y="2062"/>
              <a:ext cx="17" cy="0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4" name="Freeform 818"/>
            <p:cNvSpPr>
              <a:spLocks noChangeAspect="1"/>
            </p:cNvSpPr>
            <p:nvPr/>
          </p:nvSpPr>
          <p:spPr bwMode="auto">
            <a:xfrm>
              <a:off x="4766" y="2019"/>
              <a:ext cx="32" cy="20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5" name="Oval 819"/>
            <p:cNvSpPr>
              <a:spLocks noChangeAspect="1" noChangeArrowheads="1"/>
            </p:cNvSpPr>
            <p:nvPr/>
          </p:nvSpPr>
          <p:spPr bwMode="auto">
            <a:xfrm>
              <a:off x="4775" y="2141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6" name="Oval 820"/>
            <p:cNvSpPr>
              <a:spLocks noChangeAspect="1" noChangeArrowheads="1"/>
            </p:cNvSpPr>
            <p:nvPr/>
          </p:nvSpPr>
          <p:spPr bwMode="auto">
            <a:xfrm>
              <a:off x="4833" y="209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7" name="Oval 821"/>
            <p:cNvSpPr>
              <a:spLocks noChangeAspect="1" noChangeArrowheads="1"/>
            </p:cNvSpPr>
            <p:nvPr/>
          </p:nvSpPr>
          <p:spPr bwMode="auto">
            <a:xfrm>
              <a:off x="4832" y="2120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8" name="Freeform 822"/>
            <p:cNvSpPr>
              <a:spLocks noChangeAspect="1"/>
            </p:cNvSpPr>
            <p:nvPr/>
          </p:nvSpPr>
          <p:spPr bwMode="auto">
            <a:xfrm>
              <a:off x="4818" y="2089"/>
              <a:ext cx="32" cy="40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9" name="Freeform 823"/>
            <p:cNvSpPr>
              <a:spLocks noChangeAspect="1"/>
            </p:cNvSpPr>
            <p:nvPr/>
          </p:nvSpPr>
          <p:spPr bwMode="auto">
            <a:xfrm>
              <a:off x="4725" y="1676"/>
              <a:ext cx="15" cy="35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0" name="Freeform 824"/>
            <p:cNvSpPr>
              <a:spLocks noChangeAspect="1"/>
            </p:cNvSpPr>
            <p:nvPr/>
          </p:nvSpPr>
          <p:spPr bwMode="auto">
            <a:xfrm>
              <a:off x="4703" y="1719"/>
              <a:ext cx="37" cy="3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" name="Freeform 825"/>
            <p:cNvSpPr>
              <a:spLocks noChangeAspect="1"/>
            </p:cNvSpPr>
            <p:nvPr/>
          </p:nvSpPr>
          <p:spPr bwMode="auto">
            <a:xfrm>
              <a:off x="4651" y="1986"/>
              <a:ext cx="24" cy="56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" name="Freeform 826"/>
            <p:cNvSpPr>
              <a:spLocks noChangeAspect="1"/>
            </p:cNvSpPr>
            <p:nvPr/>
          </p:nvSpPr>
          <p:spPr bwMode="auto">
            <a:xfrm>
              <a:off x="4667" y="1956"/>
              <a:ext cx="16" cy="41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" name="Freeform 827"/>
            <p:cNvSpPr>
              <a:spLocks noChangeAspect="1"/>
            </p:cNvSpPr>
            <p:nvPr/>
          </p:nvSpPr>
          <p:spPr bwMode="auto">
            <a:xfrm>
              <a:off x="4648" y="1896"/>
              <a:ext cx="42" cy="43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" name="Freeform 828"/>
            <p:cNvSpPr>
              <a:spLocks noChangeAspect="1"/>
            </p:cNvSpPr>
            <p:nvPr/>
          </p:nvSpPr>
          <p:spPr bwMode="auto">
            <a:xfrm>
              <a:off x="4693" y="1926"/>
              <a:ext cx="11" cy="4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" name="Freeform 829"/>
            <p:cNvSpPr>
              <a:spLocks noChangeAspect="1"/>
            </p:cNvSpPr>
            <p:nvPr/>
          </p:nvSpPr>
          <p:spPr bwMode="auto">
            <a:xfrm>
              <a:off x="4669" y="1984"/>
              <a:ext cx="12" cy="33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" name="Freeform 830"/>
            <p:cNvSpPr>
              <a:spLocks noChangeAspect="1"/>
            </p:cNvSpPr>
            <p:nvPr/>
          </p:nvSpPr>
          <p:spPr bwMode="auto">
            <a:xfrm>
              <a:off x="4703" y="1854"/>
              <a:ext cx="21" cy="50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" name="Freeform 831"/>
            <p:cNvSpPr>
              <a:spLocks noChangeAspect="1"/>
            </p:cNvSpPr>
            <p:nvPr/>
          </p:nvSpPr>
          <p:spPr bwMode="auto">
            <a:xfrm>
              <a:off x="4701" y="1801"/>
              <a:ext cx="31" cy="45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" name="Freeform 832"/>
            <p:cNvSpPr>
              <a:spLocks noChangeAspect="1"/>
            </p:cNvSpPr>
            <p:nvPr/>
          </p:nvSpPr>
          <p:spPr bwMode="auto">
            <a:xfrm>
              <a:off x="4708" y="1871"/>
              <a:ext cx="8" cy="20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" name="Freeform 833"/>
            <p:cNvSpPr>
              <a:spLocks noChangeAspect="1"/>
            </p:cNvSpPr>
            <p:nvPr/>
          </p:nvSpPr>
          <p:spPr bwMode="auto">
            <a:xfrm>
              <a:off x="4681" y="1829"/>
              <a:ext cx="12" cy="30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" name="Freeform 834"/>
            <p:cNvSpPr>
              <a:spLocks noChangeAspect="1"/>
            </p:cNvSpPr>
            <p:nvPr/>
          </p:nvSpPr>
          <p:spPr bwMode="auto">
            <a:xfrm>
              <a:off x="4683" y="1765"/>
              <a:ext cx="30" cy="14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1" name="Freeform 835"/>
            <p:cNvSpPr>
              <a:spLocks noChangeAspect="1"/>
            </p:cNvSpPr>
            <p:nvPr/>
          </p:nvSpPr>
          <p:spPr bwMode="auto">
            <a:xfrm>
              <a:off x="4681" y="1768"/>
              <a:ext cx="7" cy="66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2" name="Freeform 836"/>
            <p:cNvSpPr>
              <a:spLocks noChangeAspect="1"/>
            </p:cNvSpPr>
            <p:nvPr/>
          </p:nvSpPr>
          <p:spPr bwMode="auto">
            <a:xfrm>
              <a:off x="4718" y="2199"/>
              <a:ext cx="111" cy="609"/>
            </a:xfrm>
            <a:custGeom>
              <a:avLst/>
              <a:gdLst>
                <a:gd name="T0" fmla="*/ 221 w 296"/>
                <a:gd name="T1" fmla="*/ 0 h 1628"/>
                <a:gd name="T2" fmla="*/ 288 w 296"/>
                <a:gd name="T3" fmla="*/ 141 h 1628"/>
                <a:gd name="T4" fmla="*/ 174 w 296"/>
                <a:gd name="T5" fmla="*/ 302 h 1628"/>
                <a:gd name="T6" fmla="*/ 208 w 296"/>
                <a:gd name="T7" fmla="*/ 463 h 1628"/>
                <a:gd name="T8" fmla="*/ 148 w 296"/>
                <a:gd name="T9" fmla="*/ 643 h 1628"/>
                <a:gd name="T10" fmla="*/ 174 w 296"/>
                <a:gd name="T11" fmla="*/ 784 h 1628"/>
                <a:gd name="T12" fmla="*/ 148 w 296"/>
                <a:gd name="T13" fmla="*/ 905 h 1628"/>
                <a:gd name="T14" fmla="*/ 74 w 296"/>
                <a:gd name="T15" fmla="*/ 1059 h 1628"/>
                <a:gd name="T16" fmla="*/ 67 w 296"/>
                <a:gd name="T17" fmla="*/ 1139 h 1628"/>
                <a:gd name="T18" fmla="*/ 108 w 296"/>
                <a:gd name="T19" fmla="*/ 1213 h 1628"/>
                <a:gd name="T20" fmla="*/ 87 w 296"/>
                <a:gd name="T21" fmla="*/ 1333 h 1628"/>
                <a:gd name="T22" fmla="*/ 114 w 296"/>
                <a:gd name="T23" fmla="*/ 1420 h 1628"/>
                <a:gd name="T24" fmla="*/ 20 w 296"/>
                <a:gd name="T25" fmla="*/ 1561 h 1628"/>
                <a:gd name="T26" fmla="*/ 0 w 296"/>
                <a:gd name="T27" fmla="*/ 1628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1628">
                  <a:moveTo>
                    <a:pt x="221" y="0"/>
                  </a:moveTo>
                  <a:cubicBezTo>
                    <a:pt x="258" y="45"/>
                    <a:pt x="296" y="91"/>
                    <a:pt x="288" y="141"/>
                  </a:cubicBezTo>
                  <a:cubicBezTo>
                    <a:pt x="280" y="191"/>
                    <a:pt x="187" y="248"/>
                    <a:pt x="174" y="302"/>
                  </a:cubicBezTo>
                  <a:cubicBezTo>
                    <a:pt x="161" y="356"/>
                    <a:pt x="212" y="406"/>
                    <a:pt x="208" y="463"/>
                  </a:cubicBezTo>
                  <a:cubicBezTo>
                    <a:pt x="204" y="520"/>
                    <a:pt x="154" y="589"/>
                    <a:pt x="148" y="643"/>
                  </a:cubicBezTo>
                  <a:cubicBezTo>
                    <a:pt x="142" y="697"/>
                    <a:pt x="174" y="740"/>
                    <a:pt x="174" y="784"/>
                  </a:cubicBezTo>
                  <a:cubicBezTo>
                    <a:pt x="174" y="828"/>
                    <a:pt x="165" y="859"/>
                    <a:pt x="148" y="905"/>
                  </a:cubicBezTo>
                  <a:cubicBezTo>
                    <a:pt x="131" y="951"/>
                    <a:pt x="87" y="1020"/>
                    <a:pt x="74" y="1059"/>
                  </a:cubicBezTo>
                  <a:cubicBezTo>
                    <a:pt x="61" y="1098"/>
                    <a:pt x="61" y="1113"/>
                    <a:pt x="67" y="1139"/>
                  </a:cubicBezTo>
                  <a:cubicBezTo>
                    <a:pt x="73" y="1165"/>
                    <a:pt x="105" y="1181"/>
                    <a:pt x="108" y="1213"/>
                  </a:cubicBezTo>
                  <a:cubicBezTo>
                    <a:pt x="111" y="1245"/>
                    <a:pt x="86" y="1299"/>
                    <a:pt x="87" y="1333"/>
                  </a:cubicBezTo>
                  <a:cubicBezTo>
                    <a:pt x="88" y="1367"/>
                    <a:pt x="125" y="1382"/>
                    <a:pt x="114" y="1420"/>
                  </a:cubicBezTo>
                  <a:cubicBezTo>
                    <a:pt x="103" y="1458"/>
                    <a:pt x="39" y="1526"/>
                    <a:pt x="20" y="1561"/>
                  </a:cubicBezTo>
                  <a:cubicBezTo>
                    <a:pt x="1" y="1596"/>
                    <a:pt x="0" y="1612"/>
                    <a:pt x="0" y="16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" name="Freeform 837"/>
            <p:cNvSpPr>
              <a:spLocks noChangeAspect="1"/>
            </p:cNvSpPr>
            <p:nvPr/>
          </p:nvSpPr>
          <p:spPr bwMode="auto">
            <a:xfrm>
              <a:off x="4638" y="2019"/>
              <a:ext cx="18" cy="97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4" name="Freeform 838"/>
            <p:cNvSpPr>
              <a:spLocks noChangeAspect="1"/>
            </p:cNvSpPr>
            <p:nvPr/>
          </p:nvSpPr>
          <p:spPr bwMode="auto">
            <a:xfrm>
              <a:off x="4740" y="2194"/>
              <a:ext cx="80" cy="441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" name="Freeform 839"/>
            <p:cNvSpPr>
              <a:spLocks noChangeAspect="1"/>
            </p:cNvSpPr>
            <p:nvPr/>
          </p:nvSpPr>
          <p:spPr bwMode="auto">
            <a:xfrm>
              <a:off x="4789" y="2217"/>
              <a:ext cx="27" cy="45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" name="Freeform 840"/>
            <p:cNvSpPr>
              <a:spLocks noChangeAspect="1"/>
            </p:cNvSpPr>
            <p:nvPr/>
          </p:nvSpPr>
          <p:spPr bwMode="auto">
            <a:xfrm>
              <a:off x="4749" y="2290"/>
              <a:ext cx="17" cy="70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7" name="Freeform 841"/>
            <p:cNvSpPr>
              <a:spLocks noChangeAspect="1"/>
            </p:cNvSpPr>
            <p:nvPr/>
          </p:nvSpPr>
          <p:spPr bwMode="auto">
            <a:xfrm>
              <a:off x="4708" y="2126"/>
              <a:ext cx="42" cy="21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" name="Freeform 842"/>
            <p:cNvSpPr>
              <a:spLocks noChangeAspect="1"/>
            </p:cNvSpPr>
            <p:nvPr/>
          </p:nvSpPr>
          <p:spPr bwMode="auto">
            <a:xfrm>
              <a:off x="4770" y="2252"/>
              <a:ext cx="14" cy="35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" name="Freeform 843"/>
            <p:cNvSpPr>
              <a:spLocks noChangeAspect="1"/>
            </p:cNvSpPr>
            <p:nvPr/>
          </p:nvSpPr>
          <p:spPr bwMode="auto">
            <a:xfrm>
              <a:off x="4748" y="2317"/>
              <a:ext cx="34" cy="43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" name="Freeform 844"/>
            <p:cNvSpPr>
              <a:spLocks noChangeAspect="1"/>
            </p:cNvSpPr>
            <p:nvPr/>
          </p:nvSpPr>
          <p:spPr bwMode="auto">
            <a:xfrm>
              <a:off x="4816" y="2157"/>
              <a:ext cx="13" cy="37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" name="Freeform 845"/>
            <p:cNvSpPr>
              <a:spLocks noChangeAspect="1"/>
            </p:cNvSpPr>
            <p:nvPr/>
          </p:nvSpPr>
          <p:spPr bwMode="auto">
            <a:xfrm>
              <a:off x="4835" y="2182"/>
              <a:ext cx="15" cy="85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" name="Freeform 846"/>
            <p:cNvSpPr>
              <a:spLocks noChangeAspect="1"/>
            </p:cNvSpPr>
            <p:nvPr/>
          </p:nvSpPr>
          <p:spPr bwMode="auto">
            <a:xfrm>
              <a:off x="4820" y="2265"/>
              <a:ext cx="8" cy="57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" name="Freeform 847"/>
            <p:cNvSpPr>
              <a:spLocks noChangeAspect="1"/>
            </p:cNvSpPr>
            <p:nvPr/>
          </p:nvSpPr>
          <p:spPr bwMode="auto">
            <a:xfrm>
              <a:off x="4806" y="2369"/>
              <a:ext cx="14" cy="63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4" name="Freeform 848"/>
            <p:cNvSpPr>
              <a:spLocks noChangeAspect="1"/>
            </p:cNvSpPr>
            <p:nvPr/>
          </p:nvSpPr>
          <p:spPr bwMode="auto">
            <a:xfrm>
              <a:off x="4790" y="2395"/>
              <a:ext cx="26" cy="62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5" name="Freeform 849"/>
            <p:cNvSpPr>
              <a:spLocks noChangeAspect="1"/>
            </p:cNvSpPr>
            <p:nvPr/>
          </p:nvSpPr>
          <p:spPr bwMode="auto">
            <a:xfrm>
              <a:off x="4718" y="2455"/>
              <a:ext cx="32" cy="67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" name="Freeform 850"/>
            <p:cNvSpPr>
              <a:spLocks noChangeAspect="1"/>
            </p:cNvSpPr>
            <p:nvPr/>
          </p:nvSpPr>
          <p:spPr bwMode="auto">
            <a:xfrm>
              <a:off x="4720" y="2510"/>
              <a:ext cx="33" cy="53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" name="Freeform 851"/>
            <p:cNvSpPr>
              <a:spLocks noChangeAspect="1"/>
            </p:cNvSpPr>
            <p:nvPr/>
          </p:nvSpPr>
          <p:spPr bwMode="auto">
            <a:xfrm>
              <a:off x="4743" y="2327"/>
              <a:ext cx="27" cy="57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8" name="Freeform 852"/>
            <p:cNvSpPr>
              <a:spLocks noChangeAspect="1"/>
            </p:cNvSpPr>
            <p:nvPr/>
          </p:nvSpPr>
          <p:spPr bwMode="auto">
            <a:xfrm>
              <a:off x="4774" y="2518"/>
              <a:ext cx="19" cy="72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9" name="Freeform 853"/>
            <p:cNvSpPr>
              <a:spLocks noChangeAspect="1"/>
            </p:cNvSpPr>
            <p:nvPr/>
          </p:nvSpPr>
          <p:spPr bwMode="auto">
            <a:xfrm>
              <a:off x="4727" y="2595"/>
              <a:ext cx="19" cy="88"/>
            </a:xfrm>
            <a:custGeom>
              <a:avLst/>
              <a:gdLst>
                <a:gd name="T0" fmla="*/ 50 w 50"/>
                <a:gd name="T1" fmla="*/ 0 h 234"/>
                <a:gd name="T2" fmla="*/ 3 w 50"/>
                <a:gd name="T3" fmla="*/ 53 h 234"/>
                <a:gd name="T4" fmla="*/ 30 w 50"/>
                <a:gd name="T5" fmla="*/ 160 h 234"/>
                <a:gd name="T6" fmla="*/ 3 w 50"/>
                <a:gd name="T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34">
                  <a:moveTo>
                    <a:pt x="50" y="0"/>
                  </a:moveTo>
                  <a:cubicBezTo>
                    <a:pt x="28" y="13"/>
                    <a:pt x="6" y="26"/>
                    <a:pt x="3" y="53"/>
                  </a:cubicBezTo>
                  <a:cubicBezTo>
                    <a:pt x="0" y="80"/>
                    <a:pt x="30" y="130"/>
                    <a:pt x="30" y="160"/>
                  </a:cubicBezTo>
                  <a:cubicBezTo>
                    <a:pt x="30" y="190"/>
                    <a:pt x="16" y="212"/>
                    <a:pt x="3" y="2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0" name="Freeform 854"/>
            <p:cNvSpPr>
              <a:spLocks noChangeAspect="1"/>
            </p:cNvSpPr>
            <p:nvPr/>
          </p:nvSpPr>
          <p:spPr bwMode="auto">
            <a:xfrm>
              <a:off x="4723" y="2698"/>
              <a:ext cx="27" cy="45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1" name="Freeform 855"/>
            <p:cNvSpPr>
              <a:spLocks noChangeAspect="1"/>
            </p:cNvSpPr>
            <p:nvPr/>
          </p:nvSpPr>
          <p:spPr bwMode="auto">
            <a:xfrm>
              <a:off x="4760" y="2605"/>
              <a:ext cx="14" cy="98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2" name="Freeform 856"/>
            <p:cNvSpPr>
              <a:spLocks noChangeAspect="1"/>
            </p:cNvSpPr>
            <p:nvPr/>
          </p:nvSpPr>
          <p:spPr bwMode="auto">
            <a:xfrm>
              <a:off x="4728" y="2750"/>
              <a:ext cx="20" cy="71"/>
            </a:xfrm>
            <a:custGeom>
              <a:avLst/>
              <a:gdLst>
                <a:gd name="T0" fmla="*/ 54 w 54"/>
                <a:gd name="T1" fmla="*/ 0 h 188"/>
                <a:gd name="T2" fmla="*/ 40 w 54"/>
                <a:gd name="T3" fmla="*/ 80 h 188"/>
                <a:gd name="T4" fmla="*/ 34 w 54"/>
                <a:gd name="T5" fmla="*/ 147 h 188"/>
                <a:gd name="T6" fmla="*/ 0 w 54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8">
                  <a:moveTo>
                    <a:pt x="54" y="0"/>
                  </a:moveTo>
                  <a:cubicBezTo>
                    <a:pt x="48" y="28"/>
                    <a:pt x="43" y="56"/>
                    <a:pt x="40" y="80"/>
                  </a:cubicBezTo>
                  <a:cubicBezTo>
                    <a:pt x="37" y="104"/>
                    <a:pt x="41" y="129"/>
                    <a:pt x="34" y="147"/>
                  </a:cubicBezTo>
                  <a:cubicBezTo>
                    <a:pt x="27" y="165"/>
                    <a:pt x="13" y="176"/>
                    <a:pt x="0" y="1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3" name="Oval 857"/>
            <p:cNvSpPr>
              <a:spLocks noChangeAspect="1" noChangeArrowheads="1"/>
            </p:cNvSpPr>
            <p:nvPr/>
          </p:nvSpPr>
          <p:spPr bwMode="auto">
            <a:xfrm>
              <a:off x="4773" y="2113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14" name="Oval 858"/>
            <p:cNvSpPr>
              <a:spLocks noChangeAspect="1" noChangeArrowheads="1"/>
            </p:cNvSpPr>
            <p:nvPr/>
          </p:nvSpPr>
          <p:spPr bwMode="auto">
            <a:xfrm>
              <a:off x="4768" y="245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15" name="Oval 859"/>
            <p:cNvSpPr>
              <a:spLocks noChangeAspect="1" noChangeArrowheads="1"/>
            </p:cNvSpPr>
            <p:nvPr/>
          </p:nvSpPr>
          <p:spPr bwMode="auto">
            <a:xfrm>
              <a:off x="4754" y="2432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16" name="Oval 860"/>
            <p:cNvSpPr>
              <a:spLocks noChangeAspect="1" noChangeArrowheads="1"/>
            </p:cNvSpPr>
            <p:nvPr/>
          </p:nvSpPr>
          <p:spPr bwMode="auto">
            <a:xfrm>
              <a:off x="4767" y="242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17" name="Freeform 861"/>
            <p:cNvSpPr>
              <a:spLocks noChangeAspect="1"/>
            </p:cNvSpPr>
            <p:nvPr/>
          </p:nvSpPr>
          <p:spPr bwMode="auto">
            <a:xfrm>
              <a:off x="4758" y="2387"/>
              <a:ext cx="10" cy="12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8" name="Freeform 862"/>
            <p:cNvSpPr>
              <a:spLocks noChangeAspect="1"/>
            </p:cNvSpPr>
            <p:nvPr/>
          </p:nvSpPr>
          <p:spPr bwMode="auto">
            <a:xfrm>
              <a:off x="4797" y="1450"/>
              <a:ext cx="19" cy="3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19" name="Freeform 863"/>
            <p:cNvSpPr>
              <a:spLocks noChangeAspect="1"/>
            </p:cNvSpPr>
            <p:nvPr/>
          </p:nvSpPr>
          <p:spPr bwMode="auto">
            <a:xfrm>
              <a:off x="4793" y="1500"/>
              <a:ext cx="18" cy="6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20" name="Freeform 864"/>
            <p:cNvSpPr>
              <a:spLocks noChangeAspect="1"/>
            </p:cNvSpPr>
            <p:nvPr/>
          </p:nvSpPr>
          <p:spPr bwMode="auto">
            <a:xfrm>
              <a:off x="4796" y="1528"/>
              <a:ext cx="32" cy="16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21" name="Freeform 865"/>
            <p:cNvSpPr>
              <a:spLocks noChangeAspect="1"/>
            </p:cNvSpPr>
            <p:nvPr/>
          </p:nvSpPr>
          <p:spPr bwMode="auto">
            <a:xfrm>
              <a:off x="4826" y="1677"/>
              <a:ext cx="20" cy="4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22" name="Freeform 866"/>
            <p:cNvSpPr>
              <a:spLocks noChangeAspect="1"/>
            </p:cNvSpPr>
            <p:nvPr/>
          </p:nvSpPr>
          <p:spPr bwMode="auto">
            <a:xfrm>
              <a:off x="4828" y="1619"/>
              <a:ext cx="18" cy="19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23" name="Freeform 867"/>
            <p:cNvSpPr>
              <a:spLocks noChangeAspect="1"/>
            </p:cNvSpPr>
            <p:nvPr/>
          </p:nvSpPr>
          <p:spPr bwMode="auto">
            <a:xfrm>
              <a:off x="4879" y="1492"/>
              <a:ext cx="59" cy="672"/>
            </a:xfrm>
            <a:custGeom>
              <a:avLst/>
              <a:gdLst>
                <a:gd name="T0" fmla="*/ 145 w 158"/>
                <a:gd name="T1" fmla="*/ 0 h 1795"/>
                <a:gd name="T2" fmla="*/ 145 w 158"/>
                <a:gd name="T3" fmla="*/ 81 h 1795"/>
                <a:gd name="T4" fmla="*/ 118 w 158"/>
                <a:gd name="T5" fmla="*/ 114 h 1795"/>
                <a:gd name="T6" fmla="*/ 71 w 158"/>
                <a:gd name="T7" fmla="*/ 161 h 1795"/>
                <a:gd name="T8" fmla="*/ 4 w 158"/>
                <a:gd name="T9" fmla="*/ 161 h 1795"/>
                <a:gd name="T10" fmla="*/ 44 w 158"/>
                <a:gd name="T11" fmla="*/ 161 h 1795"/>
                <a:gd name="T12" fmla="*/ 44 w 158"/>
                <a:gd name="T13" fmla="*/ 221 h 1795"/>
                <a:gd name="T14" fmla="*/ 44 w 158"/>
                <a:gd name="T15" fmla="*/ 308 h 1795"/>
                <a:gd name="T16" fmla="*/ 71 w 158"/>
                <a:gd name="T17" fmla="*/ 382 h 1795"/>
                <a:gd name="T18" fmla="*/ 84 w 158"/>
                <a:gd name="T19" fmla="*/ 476 h 1795"/>
                <a:gd name="T20" fmla="*/ 72 w 158"/>
                <a:gd name="T21" fmla="*/ 551 h 1795"/>
                <a:gd name="T22" fmla="*/ 45 w 158"/>
                <a:gd name="T23" fmla="*/ 611 h 1795"/>
                <a:gd name="T24" fmla="*/ 38 w 158"/>
                <a:gd name="T25" fmla="*/ 672 h 1795"/>
                <a:gd name="T26" fmla="*/ 38 w 158"/>
                <a:gd name="T27" fmla="*/ 772 h 1795"/>
                <a:gd name="T28" fmla="*/ 38 w 158"/>
                <a:gd name="T29" fmla="*/ 838 h 1795"/>
                <a:gd name="T30" fmla="*/ 31 w 158"/>
                <a:gd name="T31" fmla="*/ 906 h 1795"/>
                <a:gd name="T32" fmla="*/ 38 w 158"/>
                <a:gd name="T33" fmla="*/ 966 h 1795"/>
                <a:gd name="T34" fmla="*/ 38 w 158"/>
                <a:gd name="T35" fmla="*/ 1040 h 1795"/>
                <a:gd name="T36" fmla="*/ 38 w 158"/>
                <a:gd name="T37" fmla="*/ 1126 h 1795"/>
                <a:gd name="T38" fmla="*/ 31 w 158"/>
                <a:gd name="T39" fmla="*/ 1181 h 1795"/>
                <a:gd name="T40" fmla="*/ 52 w 158"/>
                <a:gd name="T41" fmla="*/ 1248 h 1795"/>
                <a:gd name="T42" fmla="*/ 25 w 158"/>
                <a:gd name="T43" fmla="*/ 1321 h 1795"/>
                <a:gd name="T44" fmla="*/ 38 w 158"/>
                <a:gd name="T45" fmla="*/ 1400 h 1795"/>
                <a:gd name="T46" fmla="*/ 78 w 158"/>
                <a:gd name="T47" fmla="*/ 1501 h 1795"/>
                <a:gd name="T48" fmla="*/ 118 w 158"/>
                <a:gd name="T49" fmla="*/ 1581 h 1795"/>
                <a:gd name="T50" fmla="*/ 138 w 158"/>
                <a:gd name="T51" fmla="*/ 1628 h 1795"/>
                <a:gd name="T52" fmla="*/ 131 w 158"/>
                <a:gd name="T53" fmla="*/ 1661 h 1795"/>
                <a:gd name="T54" fmla="*/ 131 w 158"/>
                <a:gd name="T55" fmla="*/ 1688 h 1795"/>
                <a:gd name="T56" fmla="*/ 138 w 158"/>
                <a:gd name="T57" fmla="*/ 1748 h 1795"/>
                <a:gd name="T58" fmla="*/ 158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45" y="0"/>
                  </a:moveTo>
                  <a:cubicBezTo>
                    <a:pt x="147" y="31"/>
                    <a:pt x="149" y="62"/>
                    <a:pt x="145" y="81"/>
                  </a:cubicBezTo>
                  <a:cubicBezTo>
                    <a:pt x="141" y="100"/>
                    <a:pt x="130" y="101"/>
                    <a:pt x="118" y="114"/>
                  </a:cubicBezTo>
                  <a:cubicBezTo>
                    <a:pt x="106" y="127"/>
                    <a:pt x="90" y="153"/>
                    <a:pt x="71" y="161"/>
                  </a:cubicBezTo>
                  <a:cubicBezTo>
                    <a:pt x="52" y="169"/>
                    <a:pt x="8" y="161"/>
                    <a:pt x="4" y="161"/>
                  </a:cubicBezTo>
                  <a:cubicBezTo>
                    <a:pt x="0" y="161"/>
                    <a:pt x="37" y="151"/>
                    <a:pt x="44" y="161"/>
                  </a:cubicBezTo>
                  <a:cubicBezTo>
                    <a:pt x="51" y="171"/>
                    <a:pt x="44" y="197"/>
                    <a:pt x="44" y="221"/>
                  </a:cubicBezTo>
                  <a:cubicBezTo>
                    <a:pt x="44" y="245"/>
                    <a:pt x="40" y="281"/>
                    <a:pt x="44" y="308"/>
                  </a:cubicBezTo>
                  <a:cubicBezTo>
                    <a:pt x="48" y="335"/>
                    <a:pt x="64" y="354"/>
                    <a:pt x="71" y="382"/>
                  </a:cubicBezTo>
                  <a:cubicBezTo>
                    <a:pt x="78" y="410"/>
                    <a:pt x="84" y="448"/>
                    <a:pt x="84" y="476"/>
                  </a:cubicBezTo>
                  <a:cubicBezTo>
                    <a:pt x="84" y="504"/>
                    <a:pt x="78" y="529"/>
                    <a:pt x="72" y="551"/>
                  </a:cubicBezTo>
                  <a:cubicBezTo>
                    <a:pt x="66" y="573"/>
                    <a:pt x="51" y="591"/>
                    <a:pt x="45" y="611"/>
                  </a:cubicBezTo>
                  <a:cubicBezTo>
                    <a:pt x="39" y="631"/>
                    <a:pt x="39" y="645"/>
                    <a:pt x="38" y="672"/>
                  </a:cubicBezTo>
                  <a:cubicBezTo>
                    <a:pt x="37" y="699"/>
                    <a:pt x="38" y="744"/>
                    <a:pt x="38" y="772"/>
                  </a:cubicBezTo>
                  <a:cubicBezTo>
                    <a:pt x="38" y="800"/>
                    <a:pt x="39" y="816"/>
                    <a:pt x="38" y="838"/>
                  </a:cubicBezTo>
                  <a:cubicBezTo>
                    <a:pt x="37" y="860"/>
                    <a:pt x="31" y="885"/>
                    <a:pt x="31" y="906"/>
                  </a:cubicBezTo>
                  <a:cubicBezTo>
                    <a:pt x="31" y="927"/>
                    <a:pt x="37" y="944"/>
                    <a:pt x="38" y="966"/>
                  </a:cubicBezTo>
                  <a:cubicBezTo>
                    <a:pt x="39" y="988"/>
                    <a:pt x="38" y="1013"/>
                    <a:pt x="38" y="1040"/>
                  </a:cubicBezTo>
                  <a:cubicBezTo>
                    <a:pt x="38" y="1067"/>
                    <a:pt x="39" y="1103"/>
                    <a:pt x="38" y="1126"/>
                  </a:cubicBezTo>
                  <a:cubicBezTo>
                    <a:pt x="37" y="1149"/>
                    <a:pt x="29" y="1161"/>
                    <a:pt x="31" y="1181"/>
                  </a:cubicBezTo>
                  <a:cubicBezTo>
                    <a:pt x="33" y="1201"/>
                    <a:pt x="53" y="1225"/>
                    <a:pt x="52" y="1248"/>
                  </a:cubicBezTo>
                  <a:cubicBezTo>
                    <a:pt x="51" y="1271"/>
                    <a:pt x="27" y="1296"/>
                    <a:pt x="25" y="1321"/>
                  </a:cubicBezTo>
                  <a:cubicBezTo>
                    <a:pt x="23" y="1346"/>
                    <a:pt x="29" y="1370"/>
                    <a:pt x="38" y="1400"/>
                  </a:cubicBezTo>
                  <a:cubicBezTo>
                    <a:pt x="47" y="1430"/>
                    <a:pt x="65" y="1471"/>
                    <a:pt x="78" y="1501"/>
                  </a:cubicBezTo>
                  <a:cubicBezTo>
                    <a:pt x="91" y="1531"/>
                    <a:pt x="108" y="1560"/>
                    <a:pt x="118" y="1581"/>
                  </a:cubicBezTo>
                  <a:cubicBezTo>
                    <a:pt x="128" y="1602"/>
                    <a:pt x="136" y="1615"/>
                    <a:pt x="138" y="1628"/>
                  </a:cubicBezTo>
                  <a:cubicBezTo>
                    <a:pt x="140" y="1641"/>
                    <a:pt x="132" y="1651"/>
                    <a:pt x="131" y="1661"/>
                  </a:cubicBezTo>
                  <a:cubicBezTo>
                    <a:pt x="130" y="1671"/>
                    <a:pt x="130" y="1674"/>
                    <a:pt x="131" y="1688"/>
                  </a:cubicBezTo>
                  <a:cubicBezTo>
                    <a:pt x="132" y="1702"/>
                    <a:pt x="134" y="1730"/>
                    <a:pt x="138" y="1748"/>
                  </a:cubicBezTo>
                  <a:cubicBezTo>
                    <a:pt x="142" y="1766"/>
                    <a:pt x="155" y="1787"/>
                    <a:pt x="158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24" name="Oval 868"/>
            <p:cNvSpPr>
              <a:spLocks noChangeAspect="1" noChangeArrowheads="1"/>
            </p:cNvSpPr>
            <p:nvPr/>
          </p:nvSpPr>
          <p:spPr bwMode="auto">
            <a:xfrm flipH="1">
              <a:off x="4892" y="1708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5" name="Oval 869"/>
            <p:cNvSpPr>
              <a:spLocks noChangeAspect="1" noChangeArrowheads="1"/>
            </p:cNvSpPr>
            <p:nvPr/>
          </p:nvSpPr>
          <p:spPr bwMode="auto">
            <a:xfrm flipH="1">
              <a:off x="4884" y="197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6" name="Oval 870"/>
            <p:cNvSpPr>
              <a:spLocks noChangeAspect="1" noChangeArrowheads="1"/>
            </p:cNvSpPr>
            <p:nvPr/>
          </p:nvSpPr>
          <p:spPr bwMode="auto">
            <a:xfrm flipH="1">
              <a:off x="4898" y="1679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7" name="Oval 871"/>
            <p:cNvSpPr>
              <a:spLocks noChangeAspect="1" noChangeArrowheads="1"/>
            </p:cNvSpPr>
            <p:nvPr/>
          </p:nvSpPr>
          <p:spPr bwMode="auto">
            <a:xfrm flipH="1">
              <a:off x="4887" y="1738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8" name="Oval 872"/>
            <p:cNvSpPr>
              <a:spLocks noChangeAspect="1" noChangeArrowheads="1"/>
            </p:cNvSpPr>
            <p:nvPr/>
          </p:nvSpPr>
          <p:spPr bwMode="auto">
            <a:xfrm flipH="1">
              <a:off x="4901" y="1648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29" name="Oval 873"/>
            <p:cNvSpPr>
              <a:spLocks noChangeAspect="1" noChangeArrowheads="1"/>
            </p:cNvSpPr>
            <p:nvPr/>
          </p:nvSpPr>
          <p:spPr bwMode="auto">
            <a:xfrm flipH="1">
              <a:off x="4898" y="1617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0" name="Oval 874"/>
            <p:cNvSpPr>
              <a:spLocks noChangeAspect="1" noChangeArrowheads="1"/>
            </p:cNvSpPr>
            <p:nvPr/>
          </p:nvSpPr>
          <p:spPr bwMode="auto">
            <a:xfrm flipH="1">
              <a:off x="4885" y="177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1" name="Oval 875"/>
            <p:cNvSpPr>
              <a:spLocks noChangeAspect="1" noChangeArrowheads="1"/>
            </p:cNvSpPr>
            <p:nvPr/>
          </p:nvSpPr>
          <p:spPr bwMode="auto">
            <a:xfrm flipH="1">
              <a:off x="4892" y="1806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2" name="Oval 876"/>
            <p:cNvSpPr>
              <a:spLocks noChangeAspect="1" noChangeArrowheads="1"/>
            </p:cNvSpPr>
            <p:nvPr/>
          </p:nvSpPr>
          <p:spPr bwMode="auto">
            <a:xfrm flipH="1">
              <a:off x="4891" y="1835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3" name="Oval 877"/>
            <p:cNvSpPr>
              <a:spLocks noChangeAspect="1" noChangeArrowheads="1"/>
            </p:cNvSpPr>
            <p:nvPr/>
          </p:nvSpPr>
          <p:spPr bwMode="auto">
            <a:xfrm flipH="1">
              <a:off x="4890" y="187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4" name="Oval 878"/>
            <p:cNvSpPr>
              <a:spLocks noChangeAspect="1" noChangeArrowheads="1"/>
            </p:cNvSpPr>
            <p:nvPr/>
          </p:nvSpPr>
          <p:spPr bwMode="auto">
            <a:xfrm flipH="1">
              <a:off x="4886" y="190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5" name="Oval 879"/>
            <p:cNvSpPr>
              <a:spLocks noChangeAspect="1" noChangeArrowheads="1"/>
            </p:cNvSpPr>
            <p:nvPr/>
          </p:nvSpPr>
          <p:spPr bwMode="auto">
            <a:xfrm flipH="1">
              <a:off x="4888" y="1937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6" name="Oval 880"/>
            <p:cNvSpPr>
              <a:spLocks noChangeAspect="1" noChangeArrowheads="1"/>
            </p:cNvSpPr>
            <p:nvPr/>
          </p:nvSpPr>
          <p:spPr bwMode="auto">
            <a:xfrm flipH="1">
              <a:off x="4898" y="203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7" name="Oval 881"/>
            <p:cNvSpPr>
              <a:spLocks noChangeAspect="1" noChangeArrowheads="1"/>
            </p:cNvSpPr>
            <p:nvPr/>
          </p:nvSpPr>
          <p:spPr bwMode="auto">
            <a:xfrm flipH="1">
              <a:off x="4912" y="206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8" name="Oval 882"/>
            <p:cNvSpPr>
              <a:spLocks noChangeAspect="1" noChangeArrowheads="1"/>
            </p:cNvSpPr>
            <p:nvPr/>
          </p:nvSpPr>
          <p:spPr bwMode="auto">
            <a:xfrm flipH="1">
              <a:off x="4924" y="2094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39" name="Oval 883"/>
            <p:cNvSpPr>
              <a:spLocks noChangeAspect="1" noChangeArrowheads="1"/>
            </p:cNvSpPr>
            <p:nvPr/>
          </p:nvSpPr>
          <p:spPr bwMode="auto">
            <a:xfrm flipH="1">
              <a:off x="4891" y="2007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0" name="Oval 884"/>
            <p:cNvSpPr>
              <a:spLocks noChangeAspect="1" noChangeArrowheads="1"/>
            </p:cNvSpPr>
            <p:nvPr/>
          </p:nvSpPr>
          <p:spPr bwMode="auto">
            <a:xfrm flipH="1">
              <a:off x="5001" y="1744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1" name="Oval 885"/>
            <p:cNvSpPr>
              <a:spLocks noChangeAspect="1" noChangeArrowheads="1"/>
            </p:cNvSpPr>
            <p:nvPr/>
          </p:nvSpPr>
          <p:spPr bwMode="auto">
            <a:xfrm flipH="1">
              <a:off x="5005" y="1713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2" name="Oval 886"/>
            <p:cNvSpPr>
              <a:spLocks noChangeAspect="1" noChangeArrowheads="1"/>
            </p:cNvSpPr>
            <p:nvPr/>
          </p:nvSpPr>
          <p:spPr bwMode="auto">
            <a:xfrm flipH="1">
              <a:off x="4989" y="169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3" name="Oval 887"/>
            <p:cNvSpPr>
              <a:spLocks noChangeAspect="1" noChangeArrowheads="1"/>
            </p:cNvSpPr>
            <p:nvPr/>
          </p:nvSpPr>
          <p:spPr bwMode="auto">
            <a:xfrm flipH="1">
              <a:off x="4926" y="2128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44" name="Freeform 888"/>
            <p:cNvSpPr>
              <a:spLocks noChangeAspect="1"/>
            </p:cNvSpPr>
            <p:nvPr/>
          </p:nvSpPr>
          <p:spPr bwMode="auto">
            <a:xfrm flipH="1">
              <a:off x="4910" y="1655"/>
              <a:ext cx="106" cy="106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45" name="Freeform 889"/>
            <p:cNvSpPr>
              <a:spLocks noChangeAspect="1"/>
            </p:cNvSpPr>
            <p:nvPr/>
          </p:nvSpPr>
          <p:spPr bwMode="auto">
            <a:xfrm flipH="1">
              <a:off x="4956" y="1720"/>
              <a:ext cx="52" cy="33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46" name="Freeform 890"/>
            <p:cNvSpPr>
              <a:spLocks noChangeAspect="1"/>
            </p:cNvSpPr>
            <p:nvPr/>
          </p:nvSpPr>
          <p:spPr bwMode="auto">
            <a:xfrm flipH="1">
              <a:off x="4951" y="1705"/>
              <a:ext cx="42" cy="10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47" name="Freeform 891"/>
            <p:cNvSpPr>
              <a:spLocks noChangeAspect="1"/>
            </p:cNvSpPr>
            <p:nvPr/>
          </p:nvSpPr>
          <p:spPr bwMode="auto">
            <a:xfrm>
              <a:off x="5013" y="1756"/>
              <a:ext cx="69" cy="351"/>
            </a:xfrm>
            <a:custGeom>
              <a:avLst/>
              <a:gdLst>
                <a:gd name="T0" fmla="*/ 0 w 181"/>
                <a:gd name="T1" fmla="*/ 0 h 939"/>
                <a:gd name="T2" fmla="*/ 47 w 181"/>
                <a:gd name="T3" fmla="*/ 26 h 939"/>
                <a:gd name="T4" fmla="*/ 67 w 181"/>
                <a:gd name="T5" fmla="*/ 93 h 939"/>
                <a:gd name="T6" fmla="*/ 73 w 181"/>
                <a:gd name="T7" fmla="*/ 189 h 939"/>
                <a:gd name="T8" fmla="*/ 26 w 181"/>
                <a:gd name="T9" fmla="*/ 322 h 939"/>
                <a:gd name="T10" fmla="*/ 13 w 181"/>
                <a:gd name="T11" fmla="*/ 410 h 939"/>
                <a:gd name="T12" fmla="*/ 60 w 181"/>
                <a:gd name="T13" fmla="*/ 530 h 939"/>
                <a:gd name="T14" fmla="*/ 100 w 181"/>
                <a:gd name="T15" fmla="*/ 570 h 939"/>
                <a:gd name="T16" fmla="*/ 154 w 181"/>
                <a:gd name="T17" fmla="*/ 644 h 939"/>
                <a:gd name="T18" fmla="*/ 134 w 181"/>
                <a:gd name="T19" fmla="*/ 724 h 939"/>
                <a:gd name="T20" fmla="*/ 107 w 181"/>
                <a:gd name="T21" fmla="*/ 811 h 939"/>
                <a:gd name="T22" fmla="*/ 181 w 181"/>
                <a:gd name="T23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939">
                  <a:moveTo>
                    <a:pt x="0" y="0"/>
                  </a:moveTo>
                  <a:cubicBezTo>
                    <a:pt x="18" y="5"/>
                    <a:pt x="36" y="11"/>
                    <a:pt x="47" y="26"/>
                  </a:cubicBezTo>
                  <a:cubicBezTo>
                    <a:pt x="58" y="41"/>
                    <a:pt x="63" y="66"/>
                    <a:pt x="67" y="93"/>
                  </a:cubicBezTo>
                  <a:cubicBezTo>
                    <a:pt x="71" y="120"/>
                    <a:pt x="80" y="151"/>
                    <a:pt x="73" y="189"/>
                  </a:cubicBezTo>
                  <a:cubicBezTo>
                    <a:pt x="66" y="227"/>
                    <a:pt x="36" y="285"/>
                    <a:pt x="26" y="322"/>
                  </a:cubicBezTo>
                  <a:cubicBezTo>
                    <a:pt x="16" y="359"/>
                    <a:pt x="7" y="375"/>
                    <a:pt x="13" y="410"/>
                  </a:cubicBezTo>
                  <a:cubicBezTo>
                    <a:pt x="19" y="445"/>
                    <a:pt x="46" y="503"/>
                    <a:pt x="60" y="530"/>
                  </a:cubicBezTo>
                  <a:cubicBezTo>
                    <a:pt x="74" y="557"/>
                    <a:pt x="84" y="551"/>
                    <a:pt x="100" y="570"/>
                  </a:cubicBezTo>
                  <a:cubicBezTo>
                    <a:pt x="116" y="589"/>
                    <a:pt x="148" y="618"/>
                    <a:pt x="154" y="644"/>
                  </a:cubicBezTo>
                  <a:cubicBezTo>
                    <a:pt x="160" y="670"/>
                    <a:pt x="142" y="696"/>
                    <a:pt x="134" y="724"/>
                  </a:cubicBezTo>
                  <a:cubicBezTo>
                    <a:pt x="126" y="752"/>
                    <a:pt x="99" y="775"/>
                    <a:pt x="107" y="811"/>
                  </a:cubicBezTo>
                  <a:cubicBezTo>
                    <a:pt x="115" y="847"/>
                    <a:pt x="166" y="912"/>
                    <a:pt x="181" y="93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48" name="Freeform 892"/>
            <p:cNvSpPr>
              <a:spLocks noChangeAspect="1"/>
            </p:cNvSpPr>
            <p:nvPr/>
          </p:nvSpPr>
          <p:spPr bwMode="auto">
            <a:xfrm flipH="1">
              <a:off x="5016" y="1720"/>
              <a:ext cx="27" cy="21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49" name="Freeform 893"/>
            <p:cNvSpPr>
              <a:spLocks noChangeAspect="1"/>
            </p:cNvSpPr>
            <p:nvPr/>
          </p:nvSpPr>
          <p:spPr bwMode="auto">
            <a:xfrm flipH="1">
              <a:off x="5001" y="1753"/>
              <a:ext cx="13" cy="40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0" name="Freeform 894"/>
            <p:cNvSpPr>
              <a:spLocks noChangeAspect="1"/>
            </p:cNvSpPr>
            <p:nvPr/>
          </p:nvSpPr>
          <p:spPr bwMode="auto">
            <a:xfrm flipH="1">
              <a:off x="4956" y="1741"/>
              <a:ext cx="35" cy="33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1" name="Freeform 895"/>
            <p:cNvSpPr>
              <a:spLocks noChangeAspect="1"/>
            </p:cNvSpPr>
            <p:nvPr/>
          </p:nvSpPr>
          <p:spPr bwMode="auto">
            <a:xfrm flipH="1">
              <a:off x="4938" y="1705"/>
              <a:ext cx="33" cy="3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2" name="Freeform 896"/>
            <p:cNvSpPr>
              <a:spLocks noChangeAspect="1"/>
            </p:cNvSpPr>
            <p:nvPr/>
          </p:nvSpPr>
          <p:spPr bwMode="auto">
            <a:xfrm flipH="1">
              <a:off x="4954" y="1771"/>
              <a:ext cx="27" cy="44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3" name="Freeform 897"/>
            <p:cNvSpPr>
              <a:spLocks noChangeAspect="1"/>
            </p:cNvSpPr>
            <p:nvPr/>
          </p:nvSpPr>
          <p:spPr bwMode="auto">
            <a:xfrm flipH="1">
              <a:off x="4984" y="1700"/>
              <a:ext cx="12" cy="20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4" name="Freeform 898"/>
            <p:cNvSpPr>
              <a:spLocks noChangeAspect="1"/>
            </p:cNvSpPr>
            <p:nvPr/>
          </p:nvSpPr>
          <p:spPr bwMode="auto">
            <a:xfrm flipH="1">
              <a:off x="4969" y="1750"/>
              <a:ext cx="39" cy="65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55" name="Oval 899"/>
            <p:cNvSpPr>
              <a:spLocks noChangeAspect="1" noChangeArrowheads="1"/>
            </p:cNvSpPr>
            <p:nvPr/>
          </p:nvSpPr>
          <p:spPr bwMode="auto">
            <a:xfrm flipH="1">
              <a:off x="4883" y="153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56" name="Oval 900"/>
            <p:cNvSpPr>
              <a:spLocks noChangeAspect="1" noChangeArrowheads="1"/>
            </p:cNvSpPr>
            <p:nvPr/>
          </p:nvSpPr>
          <p:spPr bwMode="auto">
            <a:xfrm flipH="1">
              <a:off x="4990" y="1758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57" name="Oval 901"/>
            <p:cNvSpPr>
              <a:spLocks noChangeAspect="1" noChangeArrowheads="1"/>
            </p:cNvSpPr>
            <p:nvPr/>
          </p:nvSpPr>
          <p:spPr bwMode="auto">
            <a:xfrm flipH="1">
              <a:off x="4977" y="1663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58" name="Oval 902"/>
            <p:cNvSpPr>
              <a:spLocks noChangeAspect="1" noChangeArrowheads="1"/>
            </p:cNvSpPr>
            <p:nvPr/>
          </p:nvSpPr>
          <p:spPr bwMode="auto">
            <a:xfrm flipH="1">
              <a:off x="5004" y="1774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59" name="Oval 903"/>
            <p:cNvSpPr>
              <a:spLocks noChangeAspect="1" noChangeArrowheads="1"/>
            </p:cNvSpPr>
            <p:nvPr/>
          </p:nvSpPr>
          <p:spPr bwMode="auto">
            <a:xfrm flipH="1">
              <a:off x="4982" y="1735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60" name="Oval 904"/>
            <p:cNvSpPr>
              <a:spLocks noChangeAspect="1" noChangeArrowheads="1"/>
            </p:cNvSpPr>
            <p:nvPr/>
          </p:nvSpPr>
          <p:spPr bwMode="auto">
            <a:xfrm flipH="1">
              <a:off x="4933" y="1499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61" name="Oval 905"/>
            <p:cNvSpPr>
              <a:spLocks noChangeAspect="1" noChangeArrowheads="1"/>
            </p:cNvSpPr>
            <p:nvPr/>
          </p:nvSpPr>
          <p:spPr bwMode="auto">
            <a:xfrm flipH="1">
              <a:off x="4890" y="158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62" name="Oval 906"/>
            <p:cNvSpPr>
              <a:spLocks noChangeAspect="1" noChangeArrowheads="1"/>
            </p:cNvSpPr>
            <p:nvPr/>
          </p:nvSpPr>
          <p:spPr bwMode="auto">
            <a:xfrm flipH="1">
              <a:off x="4916" y="1530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63" name="Freeform 907"/>
            <p:cNvSpPr>
              <a:spLocks noChangeAspect="1"/>
            </p:cNvSpPr>
            <p:nvPr/>
          </p:nvSpPr>
          <p:spPr bwMode="auto">
            <a:xfrm flipH="1">
              <a:off x="4895" y="1713"/>
              <a:ext cx="35" cy="6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4" name="Freeform 908"/>
            <p:cNvSpPr>
              <a:spLocks noChangeAspect="1"/>
            </p:cNvSpPr>
            <p:nvPr/>
          </p:nvSpPr>
          <p:spPr bwMode="auto">
            <a:xfrm flipH="1">
              <a:off x="4895" y="1746"/>
              <a:ext cx="41" cy="4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5" name="Freeform 909"/>
            <p:cNvSpPr>
              <a:spLocks noChangeAspect="1"/>
            </p:cNvSpPr>
            <p:nvPr/>
          </p:nvSpPr>
          <p:spPr bwMode="auto">
            <a:xfrm flipH="1">
              <a:off x="4891" y="1768"/>
              <a:ext cx="47" cy="10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6" name="Freeform 910"/>
            <p:cNvSpPr>
              <a:spLocks noChangeAspect="1"/>
            </p:cNvSpPr>
            <p:nvPr/>
          </p:nvSpPr>
          <p:spPr bwMode="auto">
            <a:xfrm flipH="1">
              <a:off x="4895" y="1803"/>
              <a:ext cx="20" cy="10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7" name="Freeform 911"/>
            <p:cNvSpPr>
              <a:spLocks noChangeAspect="1"/>
            </p:cNvSpPr>
            <p:nvPr/>
          </p:nvSpPr>
          <p:spPr bwMode="auto">
            <a:xfrm flipH="1">
              <a:off x="4893" y="1815"/>
              <a:ext cx="37" cy="8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8" name="Freeform 912"/>
            <p:cNvSpPr>
              <a:spLocks noChangeAspect="1"/>
            </p:cNvSpPr>
            <p:nvPr/>
          </p:nvSpPr>
          <p:spPr bwMode="auto">
            <a:xfrm flipH="1">
              <a:off x="4893" y="1841"/>
              <a:ext cx="33" cy="13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9" name="Freeform 913"/>
            <p:cNvSpPr>
              <a:spLocks noChangeAspect="1"/>
            </p:cNvSpPr>
            <p:nvPr/>
          </p:nvSpPr>
          <p:spPr bwMode="auto">
            <a:xfrm flipH="1">
              <a:off x="4896" y="1881"/>
              <a:ext cx="40" cy="5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0" name="Freeform 914"/>
            <p:cNvSpPr>
              <a:spLocks noChangeAspect="1"/>
            </p:cNvSpPr>
            <p:nvPr/>
          </p:nvSpPr>
          <p:spPr bwMode="auto">
            <a:xfrm flipH="1">
              <a:off x="4895" y="1910"/>
              <a:ext cx="41" cy="11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1" name="Freeform 915"/>
            <p:cNvSpPr>
              <a:spLocks noChangeAspect="1"/>
            </p:cNvSpPr>
            <p:nvPr/>
          </p:nvSpPr>
          <p:spPr bwMode="auto">
            <a:xfrm flipH="1">
              <a:off x="4893" y="1931"/>
              <a:ext cx="70" cy="22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2" name="Freeform 916"/>
            <p:cNvSpPr>
              <a:spLocks noChangeAspect="1"/>
            </p:cNvSpPr>
            <p:nvPr/>
          </p:nvSpPr>
          <p:spPr bwMode="auto">
            <a:xfrm flipH="1">
              <a:off x="4921" y="1946"/>
              <a:ext cx="30" cy="10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3" name="Freeform 917"/>
            <p:cNvSpPr>
              <a:spLocks noChangeAspect="1"/>
            </p:cNvSpPr>
            <p:nvPr/>
          </p:nvSpPr>
          <p:spPr bwMode="auto">
            <a:xfrm flipH="1">
              <a:off x="4891" y="1980"/>
              <a:ext cx="45" cy="3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4" name="Freeform 918"/>
            <p:cNvSpPr>
              <a:spLocks noChangeAspect="1"/>
            </p:cNvSpPr>
            <p:nvPr/>
          </p:nvSpPr>
          <p:spPr bwMode="auto">
            <a:xfrm flipH="1">
              <a:off x="4901" y="2000"/>
              <a:ext cx="50" cy="13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5" name="Freeform 919"/>
            <p:cNvSpPr>
              <a:spLocks noChangeAspect="1"/>
            </p:cNvSpPr>
            <p:nvPr/>
          </p:nvSpPr>
          <p:spPr bwMode="auto">
            <a:xfrm flipH="1">
              <a:off x="4883" y="2013"/>
              <a:ext cx="16" cy="121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6" name="Freeform 920"/>
            <p:cNvSpPr>
              <a:spLocks noChangeAspect="1"/>
            </p:cNvSpPr>
            <p:nvPr/>
          </p:nvSpPr>
          <p:spPr bwMode="auto">
            <a:xfrm flipH="1">
              <a:off x="4893" y="2093"/>
              <a:ext cx="37" cy="11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7" name="Freeform 921"/>
            <p:cNvSpPr>
              <a:spLocks noChangeAspect="1"/>
            </p:cNvSpPr>
            <p:nvPr/>
          </p:nvSpPr>
          <p:spPr bwMode="auto">
            <a:xfrm flipH="1">
              <a:off x="4895" y="2063"/>
              <a:ext cx="20" cy="18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8" name="Freeform 922"/>
            <p:cNvSpPr>
              <a:spLocks noChangeAspect="1"/>
            </p:cNvSpPr>
            <p:nvPr/>
          </p:nvSpPr>
          <p:spPr bwMode="auto">
            <a:xfrm flipH="1">
              <a:off x="4930" y="2099"/>
              <a:ext cx="99" cy="118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79" name="Freeform 923"/>
            <p:cNvSpPr>
              <a:spLocks noChangeAspect="1"/>
            </p:cNvSpPr>
            <p:nvPr/>
          </p:nvSpPr>
          <p:spPr bwMode="auto">
            <a:xfrm flipH="1">
              <a:off x="4938" y="2134"/>
              <a:ext cx="67" cy="118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80" name="Freeform 924"/>
            <p:cNvSpPr>
              <a:spLocks noChangeAspect="1"/>
            </p:cNvSpPr>
            <p:nvPr/>
          </p:nvSpPr>
          <p:spPr bwMode="auto">
            <a:xfrm flipH="1">
              <a:off x="4891" y="2131"/>
              <a:ext cx="30" cy="73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81" name="Oval 925"/>
            <p:cNvSpPr>
              <a:spLocks noChangeAspect="1" noChangeArrowheads="1"/>
            </p:cNvSpPr>
            <p:nvPr/>
          </p:nvSpPr>
          <p:spPr bwMode="auto">
            <a:xfrm flipH="1">
              <a:off x="4891" y="2125"/>
              <a:ext cx="10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2" name="Oval 926"/>
            <p:cNvSpPr>
              <a:spLocks noChangeAspect="1" noChangeArrowheads="1"/>
            </p:cNvSpPr>
            <p:nvPr/>
          </p:nvSpPr>
          <p:spPr bwMode="auto">
            <a:xfrm flipH="1">
              <a:off x="4890" y="2086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3" name="Oval 927"/>
            <p:cNvSpPr>
              <a:spLocks noChangeAspect="1" noChangeArrowheads="1"/>
            </p:cNvSpPr>
            <p:nvPr/>
          </p:nvSpPr>
          <p:spPr bwMode="auto">
            <a:xfrm flipH="1">
              <a:off x="4879" y="2054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4" name="Freeform 928"/>
            <p:cNvSpPr>
              <a:spLocks noChangeAspect="1"/>
            </p:cNvSpPr>
            <p:nvPr/>
          </p:nvSpPr>
          <p:spPr bwMode="auto">
            <a:xfrm flipH="1">
              <a:off x="4898" y="2130"/>
              <a:ext cx="68" cy="87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85" name="Oval 929"/>
            <p:cNvSpPr>
              <a:spLocks noChangeAspect="1" noChangeArrowheads="1"/>
            </p:cNvSpPr>
            <p:nvPr/>
          </p:nvSpPr>
          <p:spPr bwMode="auto">
            <a:xfrm flipH="1">
              <a:off x="4943" y="2155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6" name="Oval 930"/>
            <p:cNvSpPr>
              <a:spLocks noChangeAspect="1" noChangeArrowheads="1"/>
            </p:cNvSpPr>
            <p:nvPr/>
          </p:nvSpPr>
          <p:spPr bwMode="auto">
            <a:xfrm flipH="1">
              <a:off x="4948" y="2131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7" name="Oval 931"/>
            <p:cNvSpPr>
              <a:spLocks noChangeAspect="1" noChangeArrowheads="1"/>
            </p:cNvSpPr>
            <p:nvPr/>
          </p:nvSpPr>
          <p:spPr bwMode="auto">
            <a:xfrm flipH="1">
              <a:off x="4954" y="2104"/>
              <a:ext cx="11" cy="1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88" name="Freeform 932"/>
            <p:cNvSpPr>
              <a:spLocks noChangeAspect="1"/>
            </p:cNvSpPr>
            <p:nvPr/>
          </p:nvSpPr>
          <p:spPr bwMode="auto">
            <a:xfrm flipH="1">
              <a:off x="4908" y="2033"/>
              <a:ext cx="70" cy="23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89" name="Freeform 933"/>
            <p:cNvSpPr>
              <a:spLocks noChangeAspect="1"/>
            </p:cNvSpPr>
            <p:nvPr/>
          </p:nvSpPr>
          <p:spPr bwMode="auto">
            <a:xfrm flipH="1">
              <a:off x="4923" y="2066"/>
              <a:ext cx="18" cy="0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0" name="Freeform 934"/>
            <p:cNvSpPr>
              <a:spLocks noChangeAspect="1"/>
            </p:cNvSpPr>
            <p:nvPr/>
          </p:nvSpPr>
          <p:spPr bwMode="auto">
            <a:xfrm flipH="1">
              <a:off x="4953" y="2024"/>
              <a:ext cx="33" cy="20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1" name="Oval 935"/>
            <p:cNvSpPr>
              <a:spLocks noChangeAspect="1" noChangeArrowheads="1"/>
            </p:cNvSpPr>
            <p:nvPr/>
          </p:nvSpPr>
          <p:spPr bwMode="auto">
            <a:xfrm flipH="1">
              <a:off x="4966" y="2146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92" name="Oval 936"/>
            <p:cNvSpPr>
              <a:spLocks noChangeAspect="1" noChangeArrowheads="1"/>
            </p:cNvSpPr>
            <p:nvPr/>
          </p:nvSpPr>
          <p:spPr bwMode="auto">
            <a:xfrm flipH="1">
              <a:off x="4907" y="2104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93" name="Oval 937"/>
            <p:cNvSpPr>
              <a:spLocks noChangeAspect="1" noChangeArrowheads="1"/>
            </p:cNvSpPr>
            <p:nvPr/>
          </p:nvSpPr>
          <p:spPr bwMode="auto">
            <a:xfrm flipH="1">
              <a:off x="4909" y="2125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94" name="Freeform 938"/>
            <p:cNvSpPr>
              <a:spLocks noChangeAspect="1"/>
            </p:cNvSpPr>
            <p:nvPr/>
          </p:nvSpPr>
          <p:spPr bwMode="auto">
            <a:xfrm flipH="1">
              <a:off x="4901" y="2094"/>
              <a:ext cx="32" cy="40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5" name="Freeform 939"/>
            <p:cNvSpPr>
              <a:spLocks noChangeAspect="1"/>
            </p:cNvSpPr>
            <p:nvPr/>
          </p:nvSpPr>
          <p:spPr bwMode="auto">
            <a:xfrm flipH="1">
              <a:off x="5010" y="1681"/>
              <a:ext cx="16" cy="34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6" name="Freeform 940"/>
            <p:cNvSpPr>
              <a:spLocks noChangeAspect="1"/>
            </p:cNvSpPr>
            <p:nvPr/>
          </p:nvSpPr>
          <p:spPr bwMode="auto">
            <a:xfrm flipH="1">
              <a:off x="5010" y="1723"/>
              <a:ext cx="39" cy="3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7" name="Freeform 941"/>
            <p:cNvSpPr>
              <a:spLocks noChangeAspect="1"/>
            </p:cNvSpPr>
            <p:nvPr/>
          </p:nvSpPr>
          <p:spPr bwMode="auto">
            <a:xfrm flipH="1">
              <a:off x="5042" y="1985"/>
              <a:ext cx="25" cy="56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8" name="Freeform 942"/>
            <p:cNvSpPr>
              <a:spLocks noChangeAspect="1"/>
            </p:cNvSpPr>
            <p:nvPr/>
          </p:nvSpPr>
          <p:spPr bwMode="auto">
            <a:xfrm>
              <a:off x="5026" y="1955"/>
              <a:ext cx="17" cy="41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99" name="Freeform 943"/>
            <p:cNvSpPr>
              <a:spLocks noChangeAspect="1"/>
            </p:cNvSpPr>
            <p:nvPr/>
          </p:nvSpPr>
          <p:spPr bwMode="auto">
            <a:xfrm flipH="1">
              <a:off x="5019" y="1901"/>
              <a:ext cx="42" cy="42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0" name="Freeform 944"/>
            <p:cNvSpPr>
              <a:spLocks noChangeAspect="1"/>
            </p:cNvSpPr>
            <p:nvPr/>
          </p:nvSpPr>
          <p:spPr bwMode="auto">
            <a:xfrm flipH="1">
              <a:off x="5011" y="1925"/>
              <a:ext cx="11" cy="4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1" name="Freeform 945"/>
            <p:cNvSpPr>
              <a:spLocks noChangeAspect="1"/>
            </p:cNvSpPr>
            <p:nvPr/>
          </p:nvSpPr>
          <p:spPr bwMode="auto">
            <a:xfrm>
              <a:off x="5029" y="1850"/>
              <a:ext cx="11" cy="32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2" name="Freeform 946"/>
            <p:cNvSpPr>
              <a:spLocks noChangeAspect="1"/>
            </p:cNvSpPr>
            <p:nvPr/>
          </p:nvSpPr>
          <p:spPr bwMode="auto">
            <a:xfrm flipH="1">
              <a:off x="5009" y="1858"/>
              <a:ext cx="21" cy="50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3" name="Freeform 947"/>
            <p:cNvSpPr>
              <a:spLocks noChangeAspect="1"/>
            </p:cNvSpPr>
            <p:nvPr/>
          </p:nvSpPr>
          <p:spPr bwMode="auto">
            <a:xfrm flipH="1">
              <a:off x="5011" y="1806"/>
              <a:ext cx="32" cy="45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4" name="Freeform 948"/>
            <p:cNvSpPr>
              <a:spLocks noChangeAspect="1"/>
            </p:cNvSpPr>
            <p:nvPr/>
          </p:nvSpPr>
          <p:spPr bwMode="auto">
            <a:xfrm flipH="1">
              <a:off x="5025" y="1868"/>
              <a:ext cx="8" cy="20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5" name="Freeform 949"/>
            <p:cNvSpPr>
              <a:spLocks noChangeAspect="1"/>
            </p:cNvSpPr>
            <p:nvPr/>
          </p:nvSpPr>
          <p:spPr bwMode="auto">
            <a:xfrm flipH="1">
              <a:off x="5016" y="1833"/>
              <a:ext cx="13" cy="30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6" name="Freeform 950"/>
            <p:cNvSpPr>
              <a:spLocks noChangeAspect="1"/>
            </p:cNvSpPr>
            <p:nvPr/>
          </p:nvSpPr>
          <p:spPr bwMode="auto">
            <a:xfrm flipH="1">
              <a:off x="4996" y="1769"/>
              <a:ext cx="30" cy="14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7" name="Freeform 951"/>
            <p:cNvSpPr>
              <a:spLocks noChangeAspect="1"/>
            </p:cNvSpPr>
            <p:nvPr/>
          </p:nvSpPr>
          <p:spPr bwMode="auto">
            <a:xfrm>
              <a:off x="5022" y="1773"/>
              <a:ext cx="7" cy="66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8" name="Freeform 952"/>
            <p:cNvSpPr>
              <a:spLocks noChangeAspect="1"/>
            </p:cNvSpPr>
            <p:nvPr/>
          </p:nvSpPr>
          <p:spPr bwMode="auto">
            <a:xfrm>
              <a:off x="4892" y="2204"/>
              <a:ext cx="112" cy="622"/>
            </a:xfrm>
            <a:custGeom>
              <a:avLst/>
              <a:gdLst>
                <a:gd name="T0" fmla="*/ 75 w 300"/>
                <a:gd name="T1" fmla="*/ 0 h 1663"/>
                <a:gd name="T2" fmla="*/ 8 w 300"/>
                <a:gd name="T3" fmla="*/ 141 h 1663"/>
                <a:gd name="T4" fmla="*/ 122 w 300"/>
                <a:gd name="T5" fmla="*/ 302 h 1663"/>
                <a:gd name="T6" fmla="*/ 88 w 300"/>
                <a:gd name="T7" fmla="*/ 463 h 1663"/>
                <a:gd name="T8" fmla="*/ 148 w 300"/>
                <a:gd name="T9" fmla="*/ 643 h 1663"/>
                <a:gd name="T10" fmla="*/ 122 w 300"/>
                <a:gd name="T11" fmla="*/ 784 h 1663"/>
                <a:gd name="T12" fmla="*/ 148 w 300"/>
                <a:gd name="T13" fmla="*/ 905 h 1663"/>
                <a:gd name="T14" fmla="*/ 222 w 300"/>
                <a:gd name="T15" fmla="*/ 1059 h 1663"/>
                <a:gd name="T16" fmla="*/ 229 w 300"/>
                <a:gd name="T17" fmla="*/ 1139 h 1663"/>
                <a:gd name="T18" fmla="*/ 188 w 300"/>
                <a:gd name="T19" fmla="*/ 1213 h 1663"/>
                <a:gd name="T20" fmla="*/ 209 w 300"/>
                <a:gd name="T21" fmla="*/ 1333 h 1663"/>
                <a:gd name="T22" fmla="*/ 182 w 300"/>
                <a:gd name="T23" fmla="*/ 1420 h 1663"/>
                <a:gd name="T24" fmla="*/ 240 w 300"/>
                <a:gd name="T25" fmla="*/ 1589 h 1663"/>
                <a:gd name="T26" fmla="*/ 300 w 300"/>
                <a:gd name="T27" fmla="*/ 1663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0" h="1663">
                  <a:moveTo>
                    <a:pt x="75" y="0"/>
                  </a:moveTo>
                  <a:cubicBezTo>
                    <a:pt x="38" y="45"/>
                    <a:pt x="0" y="91"/>
                    <a:pt x="8" y="141"/>
                  </a:cubicBezTo>
                  <a:cubicBezTo>
                    <a:pt x="16" y="191"/>
                    <a:pt x="109" y="248"/>
                    <a:pt x="122" y="302"/>
                  </a:cubicBezTo>
                  <a:cubicBezTo>
                    <a:pt x="135" y="356"/>
                    <a:pt x="84" y="406"/>
                    <a:pt x="88" y="463"/>
                  </a:cubicBezTo>
                  <a:cubicBezTo>
                    <a:pt x="92" y="520"/>
                    <a:pt x="142" y="589"/>
                    <a:pt x="148" y="643"/>
                  </a:cubicBezTo>
                  <a:cubicBezTo>
                    <a:pt x="154" y="697"/>
                    <a:pt x="122" y="740"/>
                    <a:pt x="122" y="784"/>
                  </a:cubicBezTo>
                  <a:cubicBezTo>
                    <a:pt x="122" y="828"/>
                    <a:pt x="131" y="859"/>
                    <a:pt x="148" y="905"/>
                  </a:cubicBezTo>
                  <a:cubicBezTo>
                    <a:pt x="165" y="951"/>
                    <a:pt x="209" y="1020"/>
                    <a:pt x="222" y="1059"/>
                  </a:cubicBezTo>
                  <a:cubicBezTo>
                    <a:pt x="235" y="1098"/>
                    <a:pt x="235" y="1113"/>
                    <a:pt x="229" y="1139"/>
                  </a:cubicBezTo>
                  <a:cubicBezTo>
                    <a:pt x="223" y="1165"/>
                    <a:pt x="191" y="1181"/>
                    <a:pt x="188" y="1213"/>
                  </a:cubicBezTo>
                  <a:cubicBezTo>
                    <a:pt x="185" y="1245"/>
                    <a:pt x="210" y="1299"/>
                    <a:pt x="209" y="1333"/>
                  </a:cubicBezTo>
                  <a:cubicBezTo>
                    <a:pt x="208" y="1367"/>
                    <a:pt x="177" y="1377"/>
                    <a:pt x="182" y="1420"/>
                  </a:cubicBezTo>
                  <a:cubicBezTo>
                    <a:pt x="187" y="1463"/>
                    <a:pt x="220" y="1548"/>
                    <a:pt x="240" y="1589"/>
                  </a:cubicBezTo>
                  <a:cubicBezTo>
                    <a:pt x="260" y="1630"/>
                    <a:pt x="288" y="1648"/>
                    <a:pt x="300" y="166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9" name="Freeform 953"/>
            <p:cNvSpPr>
              <a:spLocks noChangeAspect="1"/>
            </p:cNvSpPr>
            <p:nvPr/>
          </p:nvSpPr>
          <p:spPr bwMode="auto">
            <a:xfrm flipH="1">
              <a:off x="5054" y="2024"/>
              <a:ext cx="18" cy="97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0" name="Freeform 954"/>
            <p:cNvSpPr>
              <a:spLocks noChangeAspect="1"/>
            </p:cNvSpPr>
            <p:nvPr/>
          </p:nvSpPr>
          <p:spPr bwMode="auto">
            <a:xfrm flipH="1">
              <a:off x="4915" y="2199"/>
              <a:ext cx="81" cy="441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1" name="Freeform 955"/>
            <p:cNvSpPr>
              <a:spLocks noChangeAspect="1"/>
            </p:cNvSpPr>
            <p:nvPr/>
          </p:nvSpPr>
          <p:spPr bwMode="auto">
            <a:xfrm>
              <a:off x="4943" y="2214"/>
              <a:ext cx="27" cy="45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2" name="Freeform 956"/>
            <p:cNvSpPr>
              <a:spLocks noChangeAspect="1"/>
            </p:cNvSpPr>
            <p:nvPr/>
          </p:nvSpPr>
          <p:spPr bwMode="auto">
            <a:xfrm flipH="1">
              <a:off x="4972" y="2295"/>
              <a:ext cx="17" cy="69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3" name="Freeform 957"/>
            <p:cNvSpPr>
              <a:spLocks noChangeAspect="1"/>
            </p:cNvSpPr>
            <p:nvPr/>
          </p:nvSpPr>
          <p:spPr bwMode="auto">
            <a:xfrm flipH="1">
              <a:off x="5001" y="2131"/>
              <a:ext cx="42" cy="21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4" name="Freeform 958"/>
            <p:cNvSpPr>
              <a:spLocks noChangeAspect="1"/>
            </p:cNvSpPr>
            <p:nvPr/>
          </p:nvSpPr>
          <p:spPr bwMode="auto">
            <a:xfrm rot="-5400000">
              <a:off x="4949" y="2257"/>
              <a:ext cx="13" cy="35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5" name="Freeform 959"/>
            <p:cNvSpPr>
              <a:spLocks noChangeAspect="1"/>
            </p:cNvSpPr>
            <p:nvPr/>
          </p:nvSpPr>
          <p:spPr bwMode="auto">
            <a:xfrm flipH="1" flipV="1">
              <a:off x="4945" y="2306"/>
              <a:ext cx="35" cy="42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6" name="Freeform 960"/>
            <p:cNvSpPr>
              <a:spLocks noChangeAspect="1"/>
            </p:cNvSpPr>
            <p:nvPr/>
          </p:nvSpPr>
          <p:spPr bwMode="auto">
            <a:xfrm flipH="1">
              <a:off x="4923" y="2161"/>
              <a:ext cx="13" cy="38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7" name="Freeform 961"/>
            <p:cNvSpPr>
              <a:spLocks noChangeAspect="1"/>
            </p:cNvSpPr>
            <p:nvPr/>
          </p:nvSpPr>
          <p:spPr bwMode="auto">
            <a:xfrm flipH="1">
              <a:off x="4901" y="2187"/>
              <a:ext cx="15" cy="84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8" name="Freeform 962"/>
            <p:cNvSpPr>
              <a:spLocks noChangeAspect="1"/>
            </p:cNvSpPr>
            <p:nvPr/>
          </p:nvSpPr>
          <p:spPr bwMode="auto">
            <a:xfrm flipH="1">
              <a:off x="4907" y="2283"/>
              <a:ext cx="8" cy="57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19" name="Freeform 963"/>
            <p:cNvSpPr>
              <a:spLocks noChangeAspect="1"/>
            </p:cNvSpPr>
            <p:nvPr/>
          </p:nvSpPr>
          <p:spPr bwMode="auto">
            <a:xfrm flipH="1">
              <a:off x="4900" y="2374"/>
              <a:ext cx="14" cy="63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0" name="Freeform 964"/>
            <p:cNvSpPr>
              <a:spLocks noChangeAspect="1"/>
            </p:cNvSpPr>
            <p:nvPr/>
          </p:nvSpPr>
          <p:spPr bwMode="auto">
            <a:xfrm flipH="1">
              <a:off x="4904" y="2399"/>
              <a:ext cx="26" cy="62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1" name="Freeform 965"/>
            <p:cNvSpPr>
              <a:spLocks noChangeAspect="1"/>
            </p:cNvSpPr>
            <p:nvPr/>
          </p:nvSpPr>
          <p:spPr bwMode="auto">
            <a:xfrm flipH="1">
              <a:off x="4957" y="2459"/>
              <a:ext cx="32" cy="68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2" name="Freeform 966"/>
            <p:cNvSpPr>
              <a:spLocks noChangeAspect="1"/>
            </p:cNvSpPr>
            <p:nvPr/>
          </p:nvSpPr>
          <p:spPr bwMode="auto">
            <a:xfrm flipH="1">
              <a:off x="4936" y="2501"/>
              <a:ext cx="32" cy="53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3" name="Freeform 967"/>
            <p:cNvSpPr>
              <a:spLocks noChangeAspect="1"/>
            </p:cNvSpPr>
            <p:nvPr/>
          </p:nvSpPr>
          <p:spPr bwMode="auto">
            <a:xfrm flipH="1">
              <a:off x="4949" y="2332"/>
              <a:ext cx="28" cy="57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4" name="Freeform 968"/>
            <p:cNvSpPr>
              <a:spLocks noChangeAspect="1"/>
            </p:cNvSpPr>
            <p:nvPr/>
          </p:nvSpPr>
          <p:spPr bwMode="auto">
            <a:xfrm flipH="1">
              <a:off x="4919" y="2522"/>
              <a:ext cx="19" cy="73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5" name="Freeform 969"/>
            <p:cNvSpPr>
              <a:spLocks noChangeAspect="1"/>
            </p:cNvSpPr>
            <p:nvPr/>
          </p:nvSpPr>
          <p:spPr bwMode="auto">
            <a:xfrm>
              <a:off x="4930" y="2600"/>
              <a:ext cx="24" cy="91"/>
            </a:xfrm>
            <a:custGeom>
              <a:avLst/>
              <a:gdLst>
                <a:gd name="T0" fmla="*/ 63 w 63"/>
                <a:gd name="T1" fmla="*/ 0 h 242"/>
                <a:gd name="T2" fmla="*/ 8 w 63"/>
                <a:gd name="T3" fmla="*/ 61 h 242"/>
                <a:gd name="T4" fmla="*/ 15 w 63"/>
                <a:gd name="T5" fmla="*/ 122 h 242"/>
                <a:gd name="T6" fmla="*/ 22 w 63"/>
                <a:gd name="T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42">
                  <a:moveTo>
                    <a:pt x="63" y="0"/>
                  </a:moveTo>
                  <a:cubicBezTo>
                    <a:pt x="54" y="10"/>
                    <a:pt x="16" y="41"/>
                    <a:pt x="8" y="61"/>
                  </a:cubicBezTo>
                  <a:cubicBezTo>
                    <a:pt x="0" y="81"/>
                    <a:pt x="13" y="92"/>
                    <a:pt x="15" y="122"/>
                  </a:cubicBezTo>
                  <a:cubicBezTo>
                    <a:pt x="17" y="152"/>
                    <a:pt x="21" y="217"/>
                    <a:pt x="22" y="24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6" name="Freeform 970"/>
            <p:cNvSpPr>
              <a:spLocks noChangeAspect="1"/>
            </p:cNvSpPr>
            <p:nvPr/>
          </p:nvSpPr>
          <p:spPr bwMode="auto">
            <a:xfrm>
              <a:off x="4943" y="2703"/>
              <a:ext cx="28" cy="44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7" name="Freeform 971"/>
            <p:cNvSpPr>
              <a:spLocks noChangeAspect="1"/>
            </p:cNvSpPr>
            <p:nvPr/>
          </p:nvSpPr>
          <p:spPr bwMode="auto">
            <a:xfrm flipH="1">
              <a:off x="4948" y="2560"/>
              <a:ext cx="15" cy="98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8" name="Freeform 972"/>
            <p:cNvSpPr>
              <a:spLocks noChangeAspect="1"/>
            </p:cNvSpPr>
            <p:nvPr/>
          </p:nvSpPr>
          <p:spPr bwMode="auto">
            <a:xfrm>
              <a:off x="4948" y="2753"/>
              <a:ext cx="21" cy="72"/>
            </a:xfrm>
            <a:custGeom>
              <a:avLst/>
              <a:gdLst>
                <a:gd name="T0" fmla="*/ 54 w 54"/>
                <a:gd name="T1" fmla="*/ 0 h 193"/>
                <a:gd name="T2" fmla="*/ 7 w 54"/>
                <a:gd name="T3" fmla="*/ 85 h 193"/>
                <a:gd name="T4" fmla="*/ 13 w 54"/>
                <a:gd name="T5" fmla="*/ 152 h 193"/>
                <a:gd name="T6" fmla="*/ 47 w 54"/>
                <a:gd name="T7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93">
                  <a:moveTo>
                    <a:pt x="54" y="0"/>
                  </a:moveTo>
                  <a:cubicBezTo>
                    <a:pt x="47" y="14"/>
                    <a:pt x="14" y="60"/>
                    <a:pt x="7" y="85"/>
                  </a:cubicBezTo>
                  <a:cubicBezTo>
                    <a:pt x="0" y="110"/>
                    <a:pt x="6" y="134"/>
                    <a:pt x="13" y="152"/>
                  </a:cubicBezTo>
                  <a:cubicBezTo>
                    <a:pt x="20" y="170"/>
                    <a:pt x="34" y="181"/>
                    <a:pt x="47" y="19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29" name="Oval 973"/>
            <p:cNvSpPr>
              <a:spLocks noChangeAspect="1" noChangeArrowheads="1"/>
            </p:cNvSpPr>
            <p:nvPr/>
          </p:nvSpPr>
          <p:spPr bwMode="auto">
            <a:xfrm flipH="1">
              <a:off x="4968" y="2118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30" name="Oval 974"/>
            <p:cNvSpPr>
              <a:spLocks noChangeAspect="1" noChangeArrowheads="1"/>
            </p:cNvSpPr>
            <p:nvPr/>
          </p:nvSpPr>
          <p:spPr bwMode="auto">
            <a:xfrm flipH="1">
              <a:off x="4941" y="2454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31" name="Oval 975"/>
            <p:cNvSpPr>
              <a:spLocks noChangeAspect="1" noChangeArrowheads="1"/>
            </p:cNvSpPr>
            <p:nvPr/>
          </p:nvSpPr>
          <p:spPr bwMode="auto">
            <a:xfrm flipH="1">
              <a:off x="4955" y="2437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32" name="Oval 976"/>
            <p:cNvSpPr>
              <a:spLocks noChangeAspect="1" noChangeArrowheads="1"/>
            </p:cNvSpPr>
            <p:nvPr/>
          </p:nvSpPr>
          <p:spPr bwMode="auto">
            <a:xfrm flipH="1">
              <a:off x="4942" y="2433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33" name="Freeform 977"/>
            <p:cNvSpPr>
              <a:spLocks noChangeAspect="1"/>
            </p:cNvSpPr>
            <p:nvPr/>
          </p:nvSpPr>
          <p:spPr bwMode="auto">
            <a:xfrm flipH="1">
              <a:off x="4952" y="2392"/>
              <a:ext cx="10" cy="12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4" name="Freeform 978"/>
            <p:cNvSpPr>
              <a:spLocks noChangeAspect="1"/>
            </p:cNvSpPr>
            <p:nvPr/>
          </p:nvSpPr>
          <p:spPr bwMode="auto">
            <a:xfrm flipH="1">
              <a:off x="4936" y="1455"/>
              <a:ext cx="18" cy="3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5" name="Freeform 979"/>
            <p:cNvSpPr>
              <a:spLocks noChangeAspect="1"/>
            </p:cNvSpPr>
            <p:nvPr/>
          </p:nvSpPr>
          <p:spPr bwMode="auto">
            <a:xfrm flipH="1">
              <a:off x="4941" y="1505"/>
              <a:ext cx="17" cy="5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6" name="Freeform 980"/>
            <p:cNvSpPr>
              <a:spLocks noChangeAspect="1"/>
            </p:cNvSpPr>
            <p:nvPr/>
          </p:nvSpPr>
          <p:spPr bwMode="auto">
            <a:xfrm flipH="1">
              <a:off x="4923" y="1532"/>
              <a:ext cx="33" cy="16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7" name="Freeform 981"/>
            <p:cNvSpPr>
              <a:spLocks noChangeAspect="1"/>
            </p:cNvSpPr>
            <p:nvPr/>
          </p:nvSpPr>
          <p:spPr bwMode="auto">
            <a:xfrm flipH="1">
              <a:off x="4906" y="1681"/>
              <a:ext cx="20" cy="4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8" name="Freeform 982"/>
            <p:cNvSpPr>
              <a:spLocks noChangeAspect="1"/>
            </p:cNvSpPr>
            <p:nvPr/>
          </p:nvSpPr>
          <p:spPr bwMode="auto">
            <a:xfrm flipH="1">
              <a:off x="4906" y="1623"/>
              <a:ext cx="17" cy="20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39" name="Oval 983"/>
            <p:cNvSpPr>
              <a:spLocks noChangeAspect="1" noChangeArrowheads="1"/>
            </p:cNvSpPr>
            <p:nvPr/>
          </p:nvSpPr>
          <p:spPr bwMode="auto">
            <a:xfrm flipH="1">
              <a:off x="4981" y="1681"/>
              <a:ext cx="11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40" name="Oval 984"/>
            <p:cNvSpPr>
              <a:spLocks noChangeAspect="1" noChangeArrowheads="1"/>
            </p:cNvSpPr>
            <p:nvPr/>
          </p:nvSpPr>
          <p:spPr bwMode="auto">
            <a:xfrm flipH="1">
              <a:off x="4760" y="1679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41" name="Freeform 985"/>
            <p:cNvSpPr>
              <a:spLocks noChangeAspect="1"/>
            </p:cNvSpPr>
            <p:nvPr/>
          </p:nvSpPr>
          <p:spPr bwMode="auto">
            <a:xfrm>
              <a:off x="4869" y="1660"/>
              <a:ext cx="43" cy="378"/>
            </a:xfrm>
            <a:custGeom>
              <a:avLst/>
              <a:gdLst>
                <a:gd name="T0" fmla="*/ 112 w 116"/>
                <a:gd name="T1" fmla="*/ 1 h 1010"/>
                <a:gd name="T2" fmla="*/ 16 w 116"/>
                <a:gd name="T3" fmla="*/ 75 h 1010"/>
                <a:gd name="T4" fmla="*/ 16 w 116"/>
                <a:gd name="T5" fmla="*/ 229 h 1010"/>
                <a:gd name="T6" fmla="*/ 12 w 116"/>
                <a:gd name="T7" fmla="*/ 477 h 1010"/>
                <a:gd name="T8" fmla="*/ 16 w 116"/>
                <a:gd name="T9" fmla="*/ 738 h 1010"/>
                <a:gd name="T10" fmla="*/ 12 w 116"/>
                <a:gd name="T11" fmla="*/ 945 h 1010"/>
                <a:gd name="T12" fmla="*/ 26 w 116"/>
                <a:gd name="T13" fmla="*/ 1006 h 1010"/>
                <a:gd name="T14" fmla="*/ 35 w 116"/>
                <a:gd name="T15" fmla="*/ 952 h 1010"/>
                <a:gd name="T16" fmla="*/ 35 w 116"/>
                <a:gd name="T17" fmla="*/ 657 h 1010"/>
                <a:gd name="T18" fmla="*/ 35 w 116"/>
                <a:gd name="T19" fmla="*/ 349 h 1010"/>
                <a:gd name="T20" fmla="*/ 39 w 116"/>
                <a:gd name="T21" fmla="*/ 81 h 1010"/>
                <a:gd name="T22" fmla="*/ 112 w 116"/>
                <a:gd name="T23" fmla="*/ 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1010">
                  <a:moveTo>
                    <a:pt x="112" y="1"/>
                  </a:moveTo>
                  <a:cubicBezTo>
                    <a:pt x="108" y="0"/>
                    <a:pt x="32" y="37"/>
                    <a:pt x="16" y="75"/>
                  </a:cubicBezTo>
                  <a:cubicBezTo>
                    <a:pt x="0" y="113"/>
                    <a:pt x="17" y="162"/>
                    <a:pt x="16" y="229"/>
                  </a:cubicBezTo>
                  <a:cubicBezTo>
                    <a:pt x="15" y="296"/>
                    <a:pt x="12" y="392"/>
                    <a:pt x="12" y="477"/>
                  </a:cubicBezTo>
                  <a:cubicBezTo>
                    <a:pt x="12" y="562"/>
                    <a:pt x="16" y="660"/>
                    <a:pt x="16" y="738"/>
                  </a:cubicBezTo>
                  <a:cubicBezTo>
                    <a:pt x="16" y="816"/>
                    <a:pt x="11" y="900"/>
                    <a:pt x="12" y="945"/>
                  </a:cubicBezTo>
                  <a:cubicBezTo>
                    <a:pt x="13" y="990"/>
                    <a:pt x="22" y="1005"/>
                    <a:pt x="26" y="1006"/>
                  </a:cubicBezTo>
                  <a:cubicBezTo>
                    <a:pt x="29" y="1007"/>
                    <a:pt x="33" y="1010"/>
                    <a:pt x="35" y="952"/>
                  </a:cubicBezTo>
                  <a:cubicBezTo>
                    <a:pt x="36" y="894"/>
                    <a:pt x="35" y="757"/>
                    <a:pt x="35" y="657"/>
                  </a:cubicBezTo>
                  <a:cubicBezTo>
                    <a:pt x="35" y="557"/>
                    <a:pt x="34" y="445"/>
                    <a:pt x="35" y="349"/>
                  </a:cubicBezTo>
                  <a:cubicBezTo>
                    <a:pt x="35" y="253"/>
                    <a:pt x="26" y="139"/>
                    <a:pt x="39" y="81"/>
                  </a:cubicBezTo>
                  <a:cubicBezTo>
                    <a:pt x="52" y="23"/>
                    <a:pt x="116" y="2"/>
                    <a:pt x="112" y="1"/>
                  </a:cubicBezTo>
                  <a:close/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2" name="Freeform 986"/>
            <p:cNvSpPr>
              <a:spLocks noChangeAspect="1"/>
            </p:cNvSpPr>
            <p:nvPr/>
          </p:nvSpPr>
          <p:spPr bwMode="auto">
            <a:xfrm>
              <a:off x="4868" y="1675"/>
              <a:ext cx="12" cy="5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3" name="Freeform 987"/>
            <p:cNvSpPr>
              <a:spLocks noChangeAspect="1"/>
            </p:cNvSpPr>
            <p:nvPr/>
          </p:nvSpPr>
          <p:spPr bwMode="auto">
            <a:xfrm flipH="1">
              <a:off x="4879" y="1675"/>
              <a:ext cx="11" cy="5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4" name="Freeform 988"/>
            <p:cNvSpPr>
              <a:spLocks noChangeAspect="1"/>
            </p:cNvSpPr>
            <p:nvPr/>
          </p:nvSpPr>
          <p:spPr bwMode="auto">
            <a:xfrm>
              <a:off x="4934" y="1824"/>
              <a:ext cx="41" cy="39"/>
            </a:xfrm>
            <a:custGeom>
              <a:avLst/>
              <a:gdLst>
                <a:gd name="T0" fmla="*/ 114 w 175"/>
                <a:gd name="T1" fmla="*/ 0 h 169"/>
                <a:gd name="T2" fmla="*/ 175 w 175"/>
                <a:gd name="T3" fmla="*/ 87 h 169"/>
                <a:gd name="T4" fmla="*/ 114 w 175"/>
                <a:gd name="T5" fmla="*/ 167 h 169"/>
                <a:gd name="T6" fmla="*/ 41 w 175"/>
                <a:gd name="T7" fmla="*/ 100 h 169"/>
                <a:gd name="T8" fmla="*/ 0 w 175"/>
                <a:gd name="T9" fmla="*/ 87 h 169"/>
                <a:gd name="T10" fmla="*/ 41 w 175"/>
                <a:gd name="T11" fmla="*/ 67 h 169"/>
                <a:gd name="T12" fmla="*/ 114 w 175"/>
                <a:gd name="T1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69">
                  <a:moveTo>
                    <a:pt x="114" y="0"/>
                  </a:moveTo>
                  <a:cubicBezTo>
                    <a:pt x="131" y="2"/>
                    <a:pt x="175" y="59"/>
                    <a:pt x="175" y="87"/>
                  </a:cubicBezTo>
                  <a:cubicBezTo>
                    <a:pt x="175" y="115"/>
                    <a:pt x="136" y="165"/>
                    <a:pt x="114" y="167"/>
                  </a:cubicBezTo>
                  <a:cubicBezTo>
                    <a:pt x="92" y="169"/>
                    <a:pt x="60" y="113"/>
                    <a:pt x="41" y="100"/>
                  </a:cubicBezTo>
                  <a:cubicBezTo>
                    <a:pt x="22" y="87"/>
                    <a:pt x="0" y="92"/>
                    <a:pt x="0" y="87"/>
                  </a:cubicBezTo>
                  <a:cubicBezTo>
                    <a:pt x="0" y="82"/>
                    <a:pt x="22" y="81"/>
                    <a:pt x="41" y="67"/>
                  </a:cubicBezTo>
                  <a:cubicBezTo>
                    <a:pt x="60" y="53"/>
                    <a:pt x="99" y="14"/>
                    <a:pt x="114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5" name="Freeform 989"/>
            <p:cNvSpPr>
              <a:spLocks noChangeAspect="1"/>
            </p:cNvSpPr>
            <p:nvPr/>
          </p:nvSpPr>
          <p:spPr bwMode="auto">
            <a:xfrm>
              <a:off x="4939" y="1844"/>
              <a:ext cx="21" cy="80"/>
            </a:xfrm>
            <a:custGeom>
              <a:avLst/>
              <a:gdLst>
                <a:gd name="T0" fmla="*/ 0 w 59"/>
                <a:gd name="T1" fmla="*/ 0 h 215"/>
                <a:gd name="T2" fmla="*/ 33 w 59"/>
                <a:gd name="T3" fmla="*/ 67 h 215"/>
                <a:gd name="T4" fmla="*/ 13 w 59"/>
                <a:gd name="T5" fmla="*/ 108 h 215"/>
                <a:gd name="T6" fmla="*/ 53 w 59"/>
                <a:gd name="T7" fmla="*/ 161 h 215"/>
                <a:gd name="T8" fmla="*/ 47 w 59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15">
                  <a:moveTo>
                    <a:pt x="0" y="0"/>
                  </a:moveTo>
                  <a:cubicBezTo>
                    <a:pt x="15" y="24"/>
                    <a:pt x="31" y="49"/>
                    <a:pt x="33" y="67"/>
                  </a:cubicBezTo>
                  <a:cubicBezTo>
                    <a:pt x="35" y="85"/>
                    <a:pt x="10" y="92"/>
                    <a:pt x="13" y="108"/>
                  </a:cubicBezTo>
                  <a:cubicBezTo>
                    <a:pt x="16" y="124"/>
                    <a:pt x="47" y="143"/>
                    <a:pt x="53" y="161"/>
                  </a:cubicBezTo>
                  <a:cubicBezTo>
                    <a:pt x="59" y="179"/>
                    <a:pt x="53" y="197"/>
                    <a:pt x="47" y="2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6" name="Freeform 990"/>
            <p:cNvSpPr>
              <a:spLocks noChangeAspect="1"/>
            </p:cNvSpPr>
            <p:nvPr/>
          </p:nvSpPr>
          <p:spPr bwMode="auto">
            <a:xfrm>
              <a:off x="4921" y="1824"/>
              <a:ext cx="15" cy="18"/>
            </a:xfrm>
            <a:custGeom>
              <a:avLst/>
              <a:gdLst>
                <a:gd name="T0" fmla="*/ 40 w 40"/>
                <a:gd name="T1" fmla="*/ 47 h 47"/>
                <a:gd name="T2" fmla="*/ 0 w 40"/>
                <a:gd name="T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47">
                  <a:moveTo>
                    <a:pt x="40" y="47"/>
                  </a:moveTo>
                  <a:cubicBezTo>
                    <a:pt x="26" y="28"/>
                    <a:pt x="12" y="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7" name="Freeform 991"/>
            <p:cNvSpPr>
              <a:spLocks noChangeAspect="1"/>
            </p:cNvSpPr>
            <p:nvPr/>
          </p:nvSpPr>
          <p:spPr bwMode="auto">
            <a:xfrm>
              <a:off x="4963" y="1861"/>
              <a:ext cx="0" cy="20"/>
            </a:xfrm>
            <a:custGeom>
              <a:avLst/>
              <a:gdLst>
                <a:gd name="T0" fmla="*/ 1 w 1"/>
                <a:gd name="T1" fmla="*/ 0 h 54"/>
                <a:gd name="T2" fmla="*/ 1 w 1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4">
                  <a:moveTo>
                    <a:pt x="1" y="0"/>
                  </a:moveTo>
                  <a:cubicBezTo>
                    <a:pt x="0" y="20"/>
                    <a:pt x="0" y="41"/>
                    <a:pt x="1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8" name="Freeform 992"/>
            <p:cNvSpPr>
              <a:spLocks noChangeAspect="1"/>
            </p:cNvSpPr>
            <p:nvPr/>
          </p:nvSpPr>
          <p:spPr bwMode="auto">
            <a:xfrm>
              <a:off x="4911" y="1851"/>
              <a:ext cx="32" cy="15"/>
            </a:xfrm>
            <a:custGeom>
              <a:avLst/>
              <a:gdLst>
                <a:gd name="T0" fmla="*/ 87 w 87"/>
                <a:gd name="T1" fmla="*/ 0 h 38"/>
                <a:gd name="T2" fmla="*/ 54 w 87"/>
                <a:gd name="T3" fmla="*/ 33 h 38"/>
                <a:gd name="T4" fmla="*/ 0 w 87"/>
                <a:gd name="T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8">
                  <a:moveTo>
                    <a:pt x="87" y="0"/>
                  </a:moveTo>
                  <a:cubicBezTo>
                    <a:pt x="77" y="14"/>
                    <a:pt x="68" y="28"/>
                    <a:pt x="54" y="33"/>
                  </a:cubicBezTo>
                  <a:cubicBezTo>
                    <a:pt x="40" y="38"/>
                    <a:pt x="10" y="29"/>
                    <a:pt x="0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49" name="Oval 993"/>
            <p:cNvSpPr>
              <a:spLocks noChangeAspect="1" noChangeArrowheads="1"/>
            </p:cNvSpPr>
            <p:nvPr/>
          </p:nvSpPr>
          <p:spPr bwMode="auto">
            <a:xfrm flipH="1">
              <a:off x="4927" y="1870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0" name="Oval 994"/>
            <p:cNvSpPr>
              <a:spLocks noChangeAspect="1" noChangeArrowheads="1"/>
            </p:cNvSpPr>
            <p:nvPr/>
          </p:nvSpPr>
          <p:spPr bwMode="auto">
            <a:xfrm flipH="1">
              <a:off x="4948" y="1916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1" name="Oval 995"/>
            <p:cNvSpPr>
              <a:spLocks noChangeAspect="1" noChangeArrowheads="1"/>
            </p:cNvSpPr>
            <p:nvPr/>
          </p:nvSpPr>
          <p:spPr bwMode="auto">
            <a:xfrm flipH="1">
              <a:off x="4951" y="1890"/>
              <a:ext cx="10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2" name="Freeform 996"/>
            <p:cNvSpPr>
              <a:spLocks noChangeAspect="1"/>
            </p:cNvSpPr>
            <p:nvPr/>
          </p:nvSpPr>
          <p:spPr bwMode="auto">
            <a:xfrm>
              <a:off x="4954" y="1939"/>
              <a:ext cx="24" cy="47"/>
            </a:xfrm>
            <a:custGeom>
              <a:avLst/>
              <a:gdLst>
                <a:gd name="T0" fmla="*/ 27 w 67"/>
                <a:gd name="T1" fmla="*/ 0 h 127"/>
                <a:gd name="T2" fmla="*/ 7 w 67"/>
                <a:gd name="T3" fmla="*/ 67 h 127"/>
                <a:gd name="T4" fmla="*/ 67 w 67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27">
                  <a:moveTo>
                    <a:pt x="27" y="0"/>
                  </a:moveTo>
                  <a:cubicBezTo>
                    <a:pt x="13" y="23"/>
                    <a:pt x="0" y="46"/>
                    <a:pt x="7" y="67"/>
                  </a:cubicBezTo>
                  <a:cubicBezTo>
                    <a:pt x="14" y="88"/>
                    <a:pt x="40" y="107"/>
                    <a:pt x="67" y="1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53" name="Oval 997"/>
            <p:cNvSpPr>
              <a:spLocks noChangeAspect="1" noChangeArrowheads="1"/>
            </p:cNvSpPr>
            <p:nvPr/>
          </p:nvSpPr>
          <p:spPr bwMode="auto">
            <a:xfrm flipH="1">
              <a:off x="4957" y="1964"/>
              <a:ext cx="12" cy="17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</p:grpSp>
      <p:grpSp>
        <p:nvGrpSpPr>
          <p:cNvPr id="254" name="Group 2"/>
          <p:cNvGrpSpPr>
            <a:grpSpLocks/>
          </p:cNvGrpSpPr>
          <p:nvPr/>
        </p:nvGrpSpPr>
        <p:grpSpPr bwMode="auto">
          <a:xfrm>
            <a:off x="10370651" y="3423565"/>
            <a:ext cx="1133474" cy="2818806"/>
            <a:chOff x="2197" y="144"/>
            <a:chExt cx="1279" cy="3941"/>
          </a:xfrm>
        </p:grpSpPr>
        <p:sp>
          <p:nvSpPr>
            <p:cNvPr id="255" name="Freeform 3"/>
            <p:cNvSpPr>
              <a:spLocks/>
            </p:cNvSpPr>
            <p:nvPr/>
          </p:nvSpPr>
          <p:spPr bwMode="auto">
            <a:xfrm>
              <a:off x="2197" y="144"/>
              <a:ext cx="1279" cy="3941"/>
            </a:xfrm>
            <a:custGeom>
              <a:avLst/>
              <a:gdLst>
                <a:gd name="T0" fmla="*/ 863 w 1279"/>
                <a:gd name="T1" fmla="*/ 63 h 3941"/>
                <a:gd name="T2" fmla="*/ 890 w 1279"/>
                <a:gd name="T3" fmla="*/ 488 h 3941"/>
                <a:gd name="T4" fmla="*/ 830 w 1279"/>
                <a:gd name="T5" fmla="*/ 624 h 3941"/>
                <a:gd name="T6" fmla="*/ 1098 w 1279"/>
                <a:gd name="T7" fmla="*/ 789 h 3941"/>
                <a:gd name="T8" fmla="*/ 1133 w 1279"/>
                <a:gd name="T9" fmla="*/ 1084 h 3941"/>
                <a:gd name="T10" fmla="*/ 1185 w 1279"/>
                <a:gd name="T11" fmla="*/ 1457 h 3941"/>
                <a:gd name="T12" fmla="*/ 1231 w 1279"/>
                <a:gd name="T13" fmla="*/ 1920 h 3941"/>
                <a:gd name="T14" fmla="*/ 1266 w 1279"/>
                <a:gd name="T15" fmla="*/ 2089 h 3941"/>
                <a:gd name="T16" fmla="*/ 1147 w 1279"/>
                <a:gd name="T17" fmla="*/ 2243 h 3941"/>
                <a:gd name="T18" fmla="*/ 1203 w 1279"/>
                <a:gd name="T19" fmla="*/ 2124 h 3941"/>
                <a:gd name="T20" fmla="*/ 1126 w 1279"/>
                <a:gd name="T21" fmla="*/ 2159 h 3941"/>
                <a:gd name="T22" fmla="*/ 1133 w 1279"/>
                <a:gd name="T23" fmla="*/ 2068 h 3941"/>
                <a:gd name="T24" fmla="*/ 1154 w 1279"/>
                <a:gd name="T25" fmla="*/ 1948 h 3941"/>
                <a:gd name="T26" fmla="*/ 999 w 1279"/>
                <a:gd name="T27" fmla="*/ 1513 h 3941"/>
                <a:gd name="T28" fmla="*/ 964 w 1279"/>
                <a:gd name="T29" fmla="*/ 1239 h 3941"/>
                <a:gd name="T30" fmla="*/ 957 w 1279"/>
                <a:gd name="T31" fmla="*/ 965 h 3941"/>
                <a:gd name="T32" fmla="*/ 957 w 1279"/>
                <a:gd name="T33" fmla="*/ 1225 h 3941"/>
                <a:gd name="T34" fmla="*/ 922 w 1279"/>
                <a:gd name="T35" fmla="*/ 1429 h 3941"/>
                <a:gd name="T36" fmla="*/ 1029 w 1279"/>
                <a:gd name="T37" fmla="*/ 1812 h 3941"/>
                <a:gd name="T38" fmla="*/ 992 w 1279"/>
                <a:gd name="T39" fmla="*/ 2677 h 3941"/>
                <a:gd name="T40" fmla="*/ 992 w 1279"/>
                <a:gd name="T41" fmla="*/ 2927 h 3941"/>
                <a:gd name="T42" fmla="*/ 954 w 1279"/>
                <a:gd name="T43" fmla="*/ 3560 h 3941"/>
                <a:gd name="T44" fmla="*/ 1037 w 1279"/>
                <a:gd name="T45" fmla="*/ 3874 h 3941"/>
                <a:gd name="T46" fmla="*/ 926 w 1279"/>
                <a:gd name="T47" fmla="*/ 3939 h 3941"/>
                <a:gd name="T48" fmla="*/ 844 w 1279"/>
                <a:gd name="T49" fmla="*/ 3864 h 3941"/>
                <a:gd name="T50" fmla="*/ 823 w 1279"/>
                <a:gd name="T51" fmla="*/ 3665 h 3941"/>
                <a:gd name="T52" fmla="*/ 808 w 1279"/>
                <a:gd name="T53" fmla="*/ 3387 h 3941"/>
                <a:gd name="T54" fmla="*/ 787 w 1279"/>
                <a:gd name="T55" fmla="*/ 2901 h 3941"/>
                <a:gd name="T56" fmla="*/ 711 w 1279"/>
                <a:gd name="T57" fmla="*/ 2523 h 3941"/>
                <a:gd name="T58" fmla="*/ 675 w 1279"/>
                <a:gd name="T59" fmla="*/ 2066 h 3941"/>
                <a:gd name="T60" fmla="*/ 551 w 1279"/>
                <a:gd name="T61" fmla="*/ 2626 h 3941"/>
                <a:gd name="T62" fmla="*/ 496 w 1279"/>
                <a:gd name="T63" fmla="*/ 2902 h 3941"/>
                <a:gd name="T64" fmla="*/ 472 w 1279"/>
                <a:gd name="T65" fmla="*/ 3248 h 3941"/>
                <a:gd name="T66" fmla="*/ 397 w 1279"/>
                <a:gd name="T67" fmla="*/ 3637 h 3941"/>
                <a:gd name="T68" fmla="*/ 346 w 1279"/>
                <a:gd name="T69" fmla="*/ 3842 h 3941"/>
                <a:gd name="T70" fmla="*/ 282 w 1279"/>
                <a:gd name="T71" fmla="*/ 3912 h 3941"/>
                <a:gd name="T72" fmla="*/ 163 w 1279"/>
                <a:gd name="T73" fmla="*/ 3831 h 3941"/>
                <a:gd name="T74" fmla="*/ 282 w 1279"/>
                <a:gd name="T75" fmla="*/ 3637 h 3941"/>
                <a:gd name="T76" fmla="*/ 237 w 1279"/>
                <a:gd name="T77" fmla="*/ 3091 h 3941"/>
                <a:gd name="T78" fmla="*/ 309 w 1279"/>
                <a:gd name="T79" fmla="*/ 2715 h 3941"/>
                <a:gd name="T80" fmla="*/ 259 w 1279"/>
                <a:gd name="T81" fmla="*/ 2376 h 3941"/>
                <a:gd name="T82" fmla="*/ 359 w 1279"/>
                <a:gd name="T83" fmla="*/ 1563 h 3941"/>
                <a:gd name="T84" fmla="*/ 284 w 1279"/>
                <a:gd name="T85" fmla="*/ 1141 h 3941"/>
                <a:gd name="T86" fmla="*/ 277 w 1279"/>
                <a:gd name="T87" fmla="*/ 1098 h 3941"/>
                <a:gd name="T88" fmla="*/ 290 w 1279"/>
                <a:gd name="T89" fmla="*/ 1309 h 3941"/>
                <a:gd name="T90" fmla="*/ 198 w 1279"/>
                <a:gd name="T91" fmla="*/ 1717 h 3941"/>
                <a:gd name="T92" fmla="*/ 115 w 1279"/>
                <a:gd name="T93" fmla="*/ 2040 h 3941"/>
                <a:gd name="T94" fmla="*/ 129 w 1279"/>
                <a:gd name="T95" fmla="*/ 2166 h 3941"/>
                <a:gd name="T96" fmla="*/ 73 w 1279"/>
                <a:gd name="T97" fmla="*/ 2110 h 3941"/>
                <a:gd name="T98" fmla="*/ 115 w 1279"/>
                <a:gd name="T99" fmla="*/ 2257 h 3941"/>
                <a:gd name="T100" fmla="*/ 31 w 1279"/>
                <a:gd name="T101" fmla="*/ 2173 h 3941"/>
                <a:gd name="T102" fmla="*/ 10 w 1279"/>
                <a:gd name="T103" fmla="*/ 2033 h 3941"/>
                <a:gd name="T104" fmla="*/ 37 w 1279"/>
                <a:gd name="T105" fmla="*/ 1899 h 3941"/>
                <a:gd name="T106" fmla="*/ 65 w 1279"/>
                <a:gd name="T107" fmla="*/ 1492 h 3941"/>
                <a:gd name="T108" fmla="*/ 121 w 1279"/>
                <a:gd name="T109" fmla="*/ 1351 h 3941"/>
                <a:gd name="T110" fmla="*/ 177 w 1279"/>
                <a:gd name="T111" fmla="*/ 881 h 3941"/>
                <a:gd name="T112" fmla="*/ 386 w 1279"/>
                <a:gd name="T113" fmla="*/ 730 h 3941"/>
                <a:gd name="T114" fmla="*/ 570 w 1279"/>
                <a:gd name="T115" fmla="*/ 629 h 3941"/>
                <a:gd name="T116" fmla="*/ 531 w 1279"/>
                <a:gd name="T117" fmla="*/ 514 h 3941"/>
                <a:gd name="T118" fmla="*/ 499 w 1279"/>
                <a:gd name="T119" fmla="*/ 103 h 3941"/>
                <a:gd name="T120" fmla="*/ 727 w 1279"/>
                <a:gd name="T121" fmla="*/ 10 h 3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9" h="3941">
                  <a:moveTo>
                    <a:pt x="727" y="10"/>
                  </a:moveTo>
                  <a:cubicBezTo>
                    <a:pt x="766" y="18"/>
                    <a:pt x="829" y="13"/>
                    <a:pt x="863" y="63"/>
                  </a:cubicBezTo>
                  <a:cubicBezTo>
                    <a:pt x="897" y="113"/>
                    <a:pt x="925" y="241"/>
                    <a:pt x="930" y="312"/>
                  </a:cubicBezTo>
                  <a:cubicBezTo>
                    <a:pt x="935" y="383"/>
                    <a:pt x="911" y="453"/>
                    <a:pt x="890" y="488"/>
                  </a:cubicBezTo>
                  <a:cubicBezTo>
                    <a:pt x="869" y="523"/>
                    <a:pt x="814" y="499"/>
                    <a:pt x="804" y="522"/>
                  </a:cubicBezTo>
                  <a:cubicBezTo>
                    <a:pt x="794" y="545"/>
                    <a:pt x="799" y="589"/>
                    <a:pt x="830" y="624"/>
                  </a:cubicBezTo>
                  <a:cubicBezTo>
                    <a:pt x="861" y="659"/>
                    <a:pt x="947" y="704"/>
                    <a:pt x="992" y="731"/>
                  </a:cubicBezTo>
                  <a:cubicBezTo>
                    <a:pt x="1037" y="758"/>
                    <a:pt x="1076" y="764"/>
                    <a:pt x="1098" y="789"/>
                  </a:cubicBezTo>
                  <a:cubicBezTo>
                    <a:pt x="1120" y="814"/>
                    <a:pt x="1120" y="832"/>
                    <a:pt x="1126" y="881"/>
                  </a:cubicBezTo>
                  <a:cubicBezTo>
                    <a:pt x="1132" y="930"/>
                    <a:pt x="1132" y="1010"/>
                    <a:pt x="1133" y="1084"/>
                  </a:cubicBezTo>
                  <a:cubicBezTo>
                    <a:pt x="1134" y="1158"/>
                    <a:pt x="1124" y="1261"/>
                    <a:pt x="1133" y="1323"/>
                  </a:cubicBezTo>
                  <a:cubicBezTo>
                    <a:pt x="1142" y="1385"/>
                    <a:pt x="1172" y="1405"/>
                    <a:pt x="1185" y="1457"/>
                  </a:cubicBezTo>
                  <a:cubicBezTo>
                    <a:pt x="1198" y="1509"/>
                    <a:pt x="1204" y="1561"/>
                    <a:pt x="1212" y="1638"/>
                  </a:cubicBezTo>
                  <a:cubicBezTo>
                    <a:pt x="1220" y="1715"/>
                    <a:pt x="1223" y="1859"/>
                    <a:pt x="1231" y="1920"/>
                  </a:cubicBezTo>
                  <a:cubicBezTo>
                    <a:pt x="1239" y="1981"/>
                    <a:pt x="1253" y="1977"/>
                    <a:pt x="1259" y="2005"/>
                  </a:cubicBezTo>
                  <a:cubicBezTo>
                    <a:pt x="1265" y="2033"/>
                    <a:pt x="1266" y="2067"/>
                    <a:pt x="1266" y="2089"/>
                  </a:cubicBezTo>
                  <a:cubicBezTo>
                    <a:pt x="1266" y="2111"/>
                    <a:pt x="1279" y="2112"/>
                    <a:pt x="1259" y="2138"/>
                  </a:cubicBezTo>
                  <a:cubicBezTo>
                    <a:pt x="1239" y="2164"/>
                    <a:pt x="1166" y="2230"/>
                    <a:pt x="1147" y="2243"/>
                  </a:cubicBezTo>
                  <a:cubicBezTo>
                    <a:pt x="1128" y="2256"/>
                    <a:pt x="1138" y="2235"/>
                    <a:pt x="1147" y="2215"/>
                  </a:cubicBezTo>
                  <a:cubicBezTo>
                    <a:pt x="1156" y="2195"/>
                    <a:pt x="1196" y="2148"/>
                    <a:pt x="1203" y="2124"/>
                  </a:cubicBezTo>
                  <a:cubicBezTo>
                    <a:pt x="1210" y="2100"/>
                    <a:pt x="1202" y="2062"/>
                    <a:pt x="1189" y="2068"/>
                  </a:cubicBezTo>
                  <a:cubicBezTo>
                    <a:pt x="1176" y="2074"/>
                    <a:pt x="1139" y="2149"/>
                    <a:pt x="1126" y="2159"/>
                  </a:cubicBezTo>
                  <a:cubicBezTo>
                    <a:pt x="1113" y="2169"/>
                    <a:pt x="1111" y="2146"/>
                    <a:pt x="1112" y="2131"/>
                  </a:cubicBezTo>
                  <a:cubicBezTo>
                    <a:pt x="1113" y="2116"/>
                    <a:pt x="1131" y="2085"/>
                    <a:pt x="1133" y="2068"/>
                  </a:cubicBezTo>
                  <a:cubicBezTo>
                    <a:pt x="1135" y="2051"/>
                    <a:pt x="1122" y="2046"/>
                    <a:pt x="1126" y="2026"/>
                  </a:cubicBezTo>
                  <a:cubicBezTo>
                    <a:pt x="1130" y="2006"/>
                    <a:pt x="1161" y="2002"/>
                    <a:pt x="1154" y="1948"/>
                  </a:cubicBezTo>
                  <a:cubicBezTo>
                    <a:pt x="1147" y="1894"/>
                    <a:pt x="1109" y="1774"/>
                    <a:pt x="1083" y="1702"/>
                  </a:cubicBezTo>
                  <a:cubicBezTo>
                    <a:pt x="1057" y="1630"/>
                    <a:pt x="1015" y="1566"/>
                    <a:pt x="999" y="1513"/>
                  </a:cubicBezTo>
                  <a:cubicBezTo>
                    <a:pt x="983" y="1460"/>
                    <a:pt x="991" y="1432"/>
                    <a:pt x="985" y="1386"/>
                  </a:cubicBezTo>
                  <a:cubicBezTo>
                    <a:pt x="979" y="1340"/>
                    <a:pt x="960" y="1289"/>
                    <a:pt x="964" y="1239"/>
                  </a:cubicBezTo>
                  <a:cubicBezTo>
                    <a:pt x="968" y="1189"/>
                    <a:pt x="1008" y="1130"/>
                    <a:pt x="1007" y="1084"/>
                  </a:cubicBezTo>
                  <a:cubicBezTo>
                    <a:pt x="1006" y="1038"/>
                    <a:pt x="957" y="964"/>
                    <a:pt x="957" y="965"/>
                  </a:cubicBezTo>
                  <a:cubicBezTo>
                    <a:pt x="957" y="966"/>
                    <a:pt x="1006" y="1048"/>
                    <a:pt x="1006" y="1091"/>
                  </a:cubicBezTo>
                  <a:cubicBezTo>
                    <a:pt x="1006" y="1134"/>
                    <a:pt x="967" y="1191"/>
                    <a:pt x="957" y="1225"/>
                  </a:cubicBezTo>
                  <a:cubicBezTo>
                    <a:pt x="947" y="1259"/>
                    <a:pt x="953" y="1261"/>
                    <a:pt x="947" y="1295"/>
                  </a:cubicBezTo>
                  <a:cubicBezTo>
                    <a:pt x="941" y="1329"/>
                    <a:pt x="921" y="1379"/>
                    <a:pt x="922" y="1429"/>
                  </a:cubicBezTo>
                  <a:cubicBezTo>
                    <a:pt x="923" y="1479"/>
                    <a:pt x="937" y="1530"/>
                    <a:pt x="955" y="1594"/>
                  </a:cubicBezTo>
                  <a:cubicBezTo>
                    <a:pt x="973" y="1658"/>
                    <a:pt x="1011" y="1714"/>
                    <a:pt x="1029" y="1812"/>
                  </a:cubicBezTo>
                  <a:cubicBezTo>
                    <a:pt x="1047" y="1910"/>
                    <a:pt x="1071" y="2040"/>
                    <a:pt x="1065" y="2184"/>
                  </a:cubicBezTo>
                  <a:cubicBezTo>
                    <a:pt x="1059" y="2328"/>
                    <a:pt x="1004" y="2571"/>
                    <a:pt x="992" y="2677"/>
                  </a:cubicBezTo>
                  <a:cubicBezTo>
                    <a:pt x="980" y="2783"/>
                    <a:pt x="995" y="2781"/>
                    <a:pt x="995" y="2823"/>
                  </a:cubicBezTo>
                  <a:cubicBezTo>
                    <a:pt x="995" y="2865"/>
                    <a:pt x="990" y="2868"/>
                    <a:pt x="992" y="2927"/>
                  </a:cubicBezTo>
                  <a:cubicBezTo>
                    <a:pt x="994" y="2986"/>
                    <a:pt x="1011" y="3071"/>
                    <a:pt x="1005" y="3176"/>
                  </a:cubicBezTo>
                  <a:cubicBezTo>
                    <a:pt x="999" y="3281"/>
                    <a:pt x="962" y="3474"/>
                    <a:pt x="954" y="3560"/>
                  </a:cubicBezTo>
                  <a:cubicBezTo>
                    <a:pt x="946" y="3646"/>
                    <a:pt x="945" y="3642"/>
                    <a:pt x="959" y="3694"/>
                  </a:cubicBezTo>
                  <a:cubicBezTo>
                    <a:pt x="973" y="3746"/>
                    <a:pt x="1034" y="3838"/>
                    <a:pt x="1037" y="3874"/>
                  </a:cubicBezTo>
                  <a:cubicBezTo>
                    <a:pt x="1040" y="3910"/>
                    <a:pt x="997" y="3901"/>
                    <a:pt x="979" y="3912"/>
                  </a:cubicBezTo>
                  <a:cubicBezTo>
                    <a:pt x="961" y="3923"/>
                    <a:pt x="944" y="3941"/>
                    <a:pt x="926" y="3939"/>
                  </a:cubicBezTo>
                  <a:cubicBezTo>
                    <a:pt x="908" y="3937"/>
                    <a:pt x="885" y="3911"/>
                    <a:pt x="871" y="3899"/>
                  </a:cubicBezTo>
                  <a:cubicBezTo>
                    <a:pt x="857" y="3887"/>
                    <a:pt x="849" y="3894"/>
                    <a:pt x="844" y="3864"/>
                  </a:cubicBezTo>
                  <a:cubicBezTo>
                    <a:pt x="839" y="3834"/>
                    <a:pt x="842" y="3753"/>
                    <a:pt x="839" y="3720"/>
                  </a:cubicBezTo>
                  <a:cubicBezTo>
                    <a:pt x="836" y="3687"/>
                    <a:pt x="824" y="3694"/>
                    <a:pt x="823" y="3665"/>
                  </a:cubicBezTo>
                  <a:cubicBezTo>
                    <a:pt x="822" y="3636"/>
                    <a:pt x="835" y="3593"/>
                    <a:pt x="832" y="3547"/>
                  </a:cubicBezTo>
                  <a:cubicBezTo>
                    <a:pt x="829" y="3501"/>
                    <a:pt x="820" y="3457"/>
                    <a:pt x="808" y="3387"/>
                  </a:cubicBezTo>
                  <a:cubicBezTo>
                    <a:pt x="796" y="3317"/>
                    <a:pt x="763" y="3209"/>
                    <a:pt x="760" y="3128"/>
                  </a:cubicBezTo>
                  <a:cubicBezTo>
                    <a:pt x="757" y="3047"/>
                    <a:pt x="790" y="2965"/>
                    <a:pt x="787" y="2901"/>
                  </a:cubicBezTo>
                  <a:cubicBezTo>
                    <a:pt x="784" y="2837"/>
                    <a:pt x="756" y="2804"/>
                    <a:pt x="743" y="2741"/>
                  </a:cubicBezTo>
                  <a:cubicBezTo>
                    <a:pt x="730" y="2678"/>
                    <a:pt x="721" y="2606"/>
                    <a:pt x="711" y="2523"/>
                  </a:cubicBezTo>
                  <a:cubicBezTo>
                    <a:pt x="701" y="2440"/>
                    <a:pt x="688" y="2316"/>
                    <a:pt x="682" y="2240"/>
                  </a:cubicBezTo>
                  <a:cubicBezTo>
                    <a:pt x="676" y="2164"/>
                    <a:pt x="684" y="2055"/>
                    <a:pt x="675" y="2066"/>
                  </a:cubicBezTo>
                  <a:cubicBezTo>
                    <a:pt x="666" y="2077"/>
                    <a:pt x="649" y="2214"/>
                    <a:pt x="628" y="2307"/>
                  </a:cubicBezTo>
                  <a:cubicBezTo>
                    <a:pt x="607" y="2400"/>
                    <a:pt x="566" y="2544"/>
                    <a:pt x="551" y="2626"/>
                  </a:cubicBezTo>
                  <a:cubicBezTo>
                    <a:pt x="536" y="2708"/>
                    <a:pt x="545" y="2752"/>
                    <a:pt x="536" y="2798"/>
                  </a:cubicBezTo>
                  <a:cubicBezTo>
                    <a:pt x="527" y="2844"/>
                    <a:pt x="506" y="2864"/>
                    <a:pt x="496" y="2902"/>
                  </a:cubicBezTo>
                  <a:cubicBezTo>
                    <a:pt x="486" y="2940"/>
                    <a:pt x="478" y="2971"/>
                    <a:pt x="474" y="3029"/>
                  </a:cubicBezTo>
                  <a:cubicBezTo>
                    <a:pt x="470" y="3087"/>
                    <a:pt x="484" y="3172"/>
                    <a:pt x="472" y="3248"/>
                  </a:cubicBezTo>
                  <a:cubicBezTo>
                    <a:pt x="460" y="3324"/>
                    <a:pt x="414" y="3422"/>
                    <a:pt x="402" y="3487"/>
                  </a:cubicBezTo>
                  <a:cubicBezTo>
                    <a:pt x="390" y="3552"/>
                    <a:pt x="404" y="3591"/>
                    <a:pt x="397" y="3637"/>
                  </a:cubicBezTo>
                  <a:cubicBezTo>
                    <a:pt x="390" y="3683"/>
                    <a:pt x="368" y="3727"/>
                    <a:pt x="360" y="3761"/>
                  </a:cubicBezTo>
                  <a:cubicBezTo>
                    <a:pt x="352" y="3795"/>
                    <a:pt x="352" y="3820"/>
                    <a:pt x="346" y="3842"/>
                  </a:cubicBezTo>
                  <a:cubicBezTo>
                    <a:pt x="340" y="3864"/>
                    <a:pt x="336" y="3880"/>
                    <a:pt x="326" y="3891"/>
                  </a:cubicBezTo>
                  <a:cubicBezTo>
                    <a:pt x="316" y="3902"/>
                    <a:pt x="300" y="3914"/>
                    <a:pt x="282" y="3912"/>
                  </a:cubicBezTo>
                  <a:cubicBezTo>
                    <a:pt x="264" y="3910"/>
                    <a:pt x="239" y="3893"/>
                    <a:pt x="219" y="3880"/>
                  </a:cubicBezTo>
                  <a:cubicBezTo>
                    <a:pt x="199" y="3867"/>
                    <a:pt x="160" y="3854"/>
                    <a:pt x="163" y="3831"/>
                  </a:cubicBezTo>
                  <a:cubicBezTo>
                    <a:pt x="166" y="3808"/>
                    <a:pt x="219" y="3771"/>
                    <a:pt x="239" y="3739"/>
                  </a:cubicBezTo>
                  <a:cubicBezTo>
                    <a:pt x="259" y="3707"/>
                    <a:pt x="280" y="3703"/>
                    <a:pt x="282" y="3637"/>
                  </a:cubicBezTo>
                  <a:cubicBezTo>
                    <a:pt x="284" y="3571"/>
                    <a:pt x="259" y="3432"/>
                    <a:pt x="251" y="3341"/>
                  </a:cubicBezTo>
                  <a:cubicBezTo>
                    <a:pt x="243" y="3250"/>
                    <a:pt x="230" y="3169"/>
                    <a:pt x="237" y="3091"/>
                  </a:cubicBezTo>
                  <a:cubicBezTo>
                    <a:pt x="244" y="3013"/>
                    <a:pt x="283" y="2938"/>
                    <a:pt x="295" y="2875"/>
                  </a:cubicBezTo>
                  <a:cubicBezTo>
                    <a:pt x="307" y="2812"/>
                    <a:pt x="309" y="2768"/>
                    <a:pt x="309" y="2715"/>
                  </a:cubicBezTo>
                  <a:cubicBezTo>
                    <a:pt x="309" y="2662"/>
                    <a:pt x="300" y="2615"/>
                    <a:pt x="292" y="2559"/>
                  </a:cubicBezTo>
                  <a:cubicBezTo>
                    <a:pt x="284" y="2503"/>
                    <a:pt x="268" y="2474"/>
                    <a:pt x="259" y="2376"/>
                  </a:cubicBezTo>
                  <a:cubicBezTo>
                    <a:pt x="250" y="2278"/>
                    <a:pt x="222" y="2103"/>
                    <a:pt x="239" y="1968"/>
                  </a:cubicBezTo>
                  <a:cubicBezTo>
                    <a:pt x="256" y="1833"/>
                    <a:pt x="334" y="1656"/>
                    <a:pt x="359" y="1563"/>
                  </a:cubicBezTo>
                  <a:cubicBezTo>
                    <a:pt x="384" y="1470"/>
                    <a:pt x="403" y="1481"/>
                    <a:pt x="391" y="1411"/>
                  </a:cubicBezTo>
                  <a:cubicBezTo>
                    <a:pt x="379" y="1341"/>
                    <a:pt x="295" y="1212"/>
                    <a:pt x="284" y="1141"/>
                  </a:cubicBezTo>
                  <a:cubicBezTo>
                    <a:pt x="273" y="1070"/>
                    <a:pt x="326" y="993"/>
                    <a:pt x="325" y="986"/>
                  </a:cubicBezTo>
                  <a:cubicBezTo>
                    <a:pt x="324" y="979"/>
                    <a:pt x="280" y="1061"/>
                    <a:pt x="277" y="1098"/>
                  </a:cubicBezTo>
                  <a:cubicBezTo>
                    <a:pt x="274" y="1135"/>
                    <a:pt x="302" y="1176"/>
                    <a:pt x="304" y="1211"/>
                  </a:cubicBezTo>
                  <a:cubicBezTo>
                    <a:pt x="306" y="1246"/>
                    <a:pt x="295" y="1266"/>
                    <a:pt x="290" y="1309"/>
                  </a:cubicBezTo>
                  <a:cubicBezTo>
                    <a:pt x="285" y="1352"/>
                    <a:pt x="291" y="1403"/>
                    <a:pt x="276" y="1471"/>
                  </a:cubicBezTo>
                  <a:cubicBezTo>
                    <a:pt x="261" y="1539"/>
                    <a:pt x="226" y="1637"/>
                    <a:pt x="198" y="1717"/>
                  </a:cubicBezTo>
                  <a:cubicBezTo>
                    <a:pt x="170" y="1797"/>
                    <a:pt x="121" y="1894"/>
                    <a:pt x="107" y="1948"/>
                  </a:cubicBezTo>
                  <a:cubicBezTo>
                    <a:pt x="93" y="2002"/>
                    <a:pt x="115" y="2018"/>
                    <a:pt x="115" y="2040"/>
                  </a:cubicBezTo>
                  <a:cubicBezTo>
                    <a:pt x="115" y="2062"/>
                    <a:pt x="105" y="2061"/>
                    <a:pt x="107" y="2082"/>
                  </a:cubicBezTo>
                  <a:cubicBezTo>
                    <a:pt x="109" y="2103"/>
                    <a:pt x="130" y="2150"/>
                    <a:pt x="129" y="2166"/>
                  </a:cubicBezTo>
                  <a:cubicBezTo>
                    <a:pt x="128" y="2182"/>
                    <a:pt x="110" y="2189"/>
                    <a:pt x="101" y="2180"/>
                  </a:cubicBezTo>
                  <a:cubicBezTo>
                    <a:pt x="92" y="2171"/>
                    <a:pt x="81" y="2120"/>
                    <a:pt x="73" y="2110"/>
                  </a:cubicBezTo>
                  <a:lnTo>
                    <a:pt x="52" y="2117"/>
                  </a:lnTo>
                  <a:cubicBezTo>
                    <a:pt x="59" y="2141"/>
                    <a:pt x="109" y="2234"/>
                    <a:pt x="115" y="2257"/>
                  </a:cubicBezTo>
                  <a:cubicBezTo>
                    <a:pt x="121" y="2280"/>
                    <a:pt x="100" y="2271"/>
                    <a:pt x="86" y="2257"/>
                  </a:cubicBezTo>
                  <a:cubicBezTo>
                    <a:pt x="72" y="2243"/>
                    <a:pt x="45" y="2200"/>
                    <a:pt x="31" y="2173"/>
                  </a:cubicBezTo>
                  <a:cubicBezTo>
                    <a:pt x="17" y="2146"/>
                    <a:pt x="6" y="2119"/>
                    <a:pt x="3" y="2096"/>
                  </a:cubicBezTo>
                  <a:cubicBezTo>
                    <a:pt x="0" y="2073"/>
                    <a:pt x="4" y="2053"/>
                    <a:pt x="10" y="2033"/>
                  </a:cubicBezTo>
                  <a:cubicBezTo>
                    <a:pt x="16" y="2013"/>
                    <a:pt x="33" y="1998"/>
                    <a:pt x="38" y="1976"/>
                  </a:cubicBezTo>
                  <a:cubicBezTo>
                    <a:pt x="43" y="1954"/>
                    <a:pt x="37" y="1957"/>
                    <a:pt x="37" y="1899"/>
                  </a:cubicBezTo>
                  <a:cubicBezTo>
                    <a:pt x="37" y="1841"/>
                    <a:pt x="32" y="1693"/>
                    <a:pt x="37" y="1625"/>
                  </a:cubicBezTo>
                  <a:cubicBezTo>
                    <a:pt x="42" y="1557"/>
                    <a:pt x="56" y="1528"/>
                    <a:pt x="65" y="1492"/>
                  </a:cubicBezTo>
                  <a:cubicBezTo>
                    <a:pt x="74" y="1456"/>
                    <a:pt x="84" y="1430"/>
                    <a:pt x="93" y="1407"/>
                  </a:cubicBezTo>
                  <a:cubicBezTo>
                    <a:pt x="102" y="1384"/>
                    <a:pt x="112" y="1404"/>
                    <a:pt x="121" y="1351"/>
                  </a:cubicBezTo>
                  <a:cubicBezTo>
                    <a:pt x="130" y="1298"/>
                    <a:pt x="140" y="1169"/>
                    <a:pt x="149" y="1091"/>
                  </a:cubicBezTo>
                  <a:cubicBezTo>
                    <a:pt x="158" y="1013"/>
                    <a:pt x="159" y="934"/>
                    <a:pt x="177" y="881"/>
                  </a:cubicBezTo>
                  <a:cubicBezTo>
                    <a:pt x="195" y="828"/>
                    <a:pt x="224" y="800"/>
                    <a:pt x="259" y="775"/>
                  </a:cubicBezTo>
                  <a:cubicBezTo>
                    <a:pt x="294" y="750"/>
                    <a:pt x="355" y="743"/>
                    <a:pt x="386" y="730"/>
                  </a:cubicBezTo>
                  <a:cubicBezTo>
                    <a:pt x="417" y="717"/>
                    <a:pt x="417" y="716"/>
                    <a:pt x="448" y="699"/>
                  </a:cubicBezTo>
                  <a:cubicBezTo>
                    <a:pt x="479" y="682"/>
                    <a:pt x="545" y="659"/>
                    <a:pt x="570" y="629"/>
                  </a:cubicBezTo>
                  <a:cubicBezTo>
                    <a:pt x="595" y="599"/>
                    <a:pt x="605" y="540"/>
                    <a:pt x="599" y="521"/>
                  </a:cubicBezTo>
                  <a:cubicBezTo>
                    <a:pt x="593" y="502"/>
                    <a:pt x="557" y="543"/>
                    <a:pt x="531" y="514"/>
                  </a:cubicBezTo>
                  <a:cubicBezTo>
                    <a:pt x="505" y="485"/>
                    <a:pt x="447" y="415"/>
                    <a:pt x="442" y="347"/>
                  </a:cubicBezTo>
                  <a:cubicBezTo>
                    <a:pt x="437" y="279"/>
                    <a:pt x="467" y="158"/>
                    <a:pt x="499" y="103"/>
                  </a:cubicBezTo>
                  <a:cubicBezTo>
                    <a:pt x="531" y="48"/>
                    <a:pt x="593" y="30"/>
                    <a:pt x="631" y="15"/>
                  </a:cubicBezTo>
                  <a:cubicBezTo>
                    <a:pt x="669" y="0"/>
                    <a:pt x="707" y="11"/>
                    <a:pt x="727" y="10"/>
                  </a:cubicBezTo>
                  <a:close/>
                </a:path>
              </a:pathLst>
            </a:custGeom>
            <a:solidFill>
              <a:srgbClr val="00CC00"/>
            </a:solidFill>
            <a:ln w="12700" cmpd="sng">
              <a:solidFill>
                <a:srgbClr val="CC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56" name="Freeform 4"/>
            <p:cNvSpPr>
              <a:spLocks/>
            </p:cNvSpPr>
            <p:nvPr/>
          </p:nvSpPr>
          <p:spPr bwMode="auto">
            <a:xfrm>
              <a:off x="2706" y="435"/>
              <a:ext cx="158" cy="1795"/>
            </a:xfrm>
            <a:custGeom>
              <a:avLst/>
              <a:gdLst>
                <a:gd name="T0" fmla="*/ 13 w 158"/>
                <a:gd name="T1" fmla="*/ 0 h 1795"/>
                <a:gd name="T2" fmla="*/ 13 w 158"/>
                <a:gd name="T3" fmla="*/ 81 h 1795"/>
                <a:gd name="T4" fmla="*/ 40 w 158"/>
                <a:gd name="T5" fmla="*/ 114 h 1795"/>
                <a:gd name="T6" fmla="*/ 87 w 158"/>
                <a:gd name="T7" fmla="*/ 161 h 1795"/>
                <a:gd name="T8" fmla="*/ 154 w 158"/>
                <a:gd name="T9" fmla="*/ 161 h 1795"/>
                <a:gd name="T10" fmla="*/ 114 w 158"/>
                <a:gd name="T11" fmla="*/ 161 h 1795"/>
                <a:gd name="T12" fmla="*/ 114 w 158"/>
                <a:gd name="T13" fmla="*/ 221 h 1795"/>
                <a:gd name="T14" fmla="*/ 114 w 158"/>
                <a:gd name="T15" fmla="*/ 308 h 1795"/>
                <a:gd name="T16" fmla="*/ 87 w 158"/>
                <a:gd name="T17" fmla="*/ 382 h 1795"/>
                <a:gd name="T18" fmla="*/ 74 w 158"/>
                <a:gd name="T19" fmla="*/ 476 h 1795"/>
                <a:gd name="T20" fmla="*/ 107 w 158"/>
                <a:gd name="T21" fmla="*/ 543 h 1795"/>
                <a:gd name="T22" fmla="*/ 127 w 158"/>
                <a:gd name="T23" fmla="*/ 617 h 1795"/>
                <a:gd name="T24" fmla="*/ 114 w 158"/>
                <a:gd name="T25" fmla="*/ 677 h 1795"/>
                <a:gd name="T26" fmla="*/ 134 w 158"/>
                <a:gd name="T27" fmla="*/ 777 h 1795"/>
                <a:gd name="T28" fmla="*/ 120 w 158"/>
                <a:gd name="T29" fmla="*/ 838 h 1795"/>
                <a:gd name="T30" fmla="*/ 134 w 158"/>
                <a:gd name="T31" fmla="*/ 905 h 1795"/>
                <a:gd name="T32" fmla="*/ 120 w 158"/>
                <a:gd name="T33" fmla="*/ 965 h 1795"/>
                <a:gd name="T34" fmla="*/ 134 w 158"/>
                <a:gd name="T35" fmla="*/ 1045 h 1795"/>
                <a:gd name="T36" fmla="*/ 120 w 158"/>
                <a:gd name="T37" fmla="*/ 1126 h 1795"/>
                <a:gd name="T38" fmla="*/ 134 w 158"/>
                <a:gd name="T39" fmla="*/ 1172 h 1795"/>
                <a:gd name="T40" fmla="*/ 114 w 158"/>
                <a:gd name="T41" fmla="*/ 1253 h 1795"/>
                <a:gd name="T42" fmla="*/ 134 w 158"/>
                <a:gd name="T43" fmla="*/ 1313 h 1795"/>
                <a:gd name="T44" fmla="*/ 120 w 158"/>
                <a:gd name="T45" fmla="*/ 1400 h 1795"/>
                <a:gd name="T46" fmla="*/ 80 w 158"/>
                <a:gd name="T47" fmla="*/ 1501 h 1795"/>
                <a:gd name="T48" fmla="*/ 40 w 158"/>
                <a:gd name="T49" fmla="*/ 1581 h 1795"/>
                <a:gd name="T50" fmla="*/ 20 w 158"/>
                <a:gd name="T51" fmla="*/ 1628 h 1795"/>
                <a:gd name="T52" fmla="*/ 27 w 158"/>
                <a:gd name="T53" fmla="*/ 1661 h 1795"/>
                <a:gd name="T54" fmla="*/ 27 w 158"/>
                <a:gd name="T55" fmla="*/ 1688 h 1795"/>
                <a:gd name="T56" fmla="*/ 20 w 158"/>
                <a:gd name="T57" fmla="*/ 1748 h 1795"/>
                <a:gd name="T58" fmla="*/ 0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3" y="0"/>
                  </a:moveTo>
                  <a:cubicBezTo>
                    <a:pt x="11" y="31"/>
                    <a:pt x="9" y="62"/>
                    <a:pt x="13" y="81"/>
                  </a:cubicBezTo>
                  <a:cubicBezTo>
                    <a:pt x="17" y="100"/>
                    <a:pt x="28" y="101"/>
                    <a:pt x="40" y="114"/>
                  </a:cubicBezTo>
                  <a:cubicBezTo>
                    <a:pt x="52" y="127"/>
                    <a:pt x="68" y="153"/>
                    <a:pt x="87" y="161"/>
                  </a:cubicBezTo>
                  <a:cubicBezTo>
                    <a:pt x="106" y="169"/>
                    <a:pt x="150" y="161"/>
                    <a:pt x="154" y="161"/>
                  </a:cubicBezTo>
                  <a:cubicBezTo>
                    <a:pt x="158" y="161"/>
                    <a:pt x="121" y="151"/>
                    <a:pt x="114" y="161"/>
                  </a:cubicBezTo>
                  <a:cubicBezTo>
                    <a:pt x="107" y="171"/>
                    <a:pt x="114" y="197"/>
                    <a:pt x="114" y="221"/>
                  </a:cubicBezTo>
                  <a:cubicBezTo>
                    <a:pt x="114" y="245"/>
                    <a:pt x="118" y="281"/>
                    <a:pt x="114" y="308"/>
                  </a:cubicBezTo>
                  <a:cubicBezTo>
                    <a:pt x="110" y="335"/>
                    <a:pt x="94" y="354"/>
                    <a:pt x="87" y="382"/>
                  </a:cubicBezTo>
                  <a:cubicBezTo>
                    <a:pt x="80" y="410"/>
                    <a:pt x="71" y="449"/>
                    <a:pt x="74" y="476"/>
                  </a:cubicBezTo>
                  <a:cubicBezTo>
                    <a:pt x="77" y="503"/>
                    <a:pt x="98" y="519"/>
                    <a:pt x="107" y="543"/>
                  </a:cubicBezTo>
                  <a:cubicBezTo>
                    <a:pt x="116" y="567"/>
                    <a:pt x="126" y="595"/>
                    <a:pt x="127" y="617"/>
                  </a:cubicBezTo>
                  <a:cubicBezTo>
                    <a:pt x="128" y="639"/>
                    <a:pt x="113" y="650"/>
                    <a:pt x="114" y="677"/>
                  </a:cubicBezTo>
                  <a:cubicBezTo>
                    <a:pt x="115" y="704"/>
                    <a:pt x="133" y="750"/>
                    <a:pt x="134" y="777"/>
                  </a:cubicBezTo>
                  <a:cubicBezTo>
                    <a:pt x="135" y="804"/>
                    <a:pt x="120" y="817"/>
                    <a:pt x="120" y="838"/>
                  </a:cubicBezTo>
                  <a:cubicBezTo>
                    <a:pt x="120" y="859"/>
                    <a:pt x="134" y="884"/>
                    <a:pt x="134" y="905"/>
                  </a:cubicBezTo>
                  <a:cubicBezTo>
                    <a:pt x="134" y="926"/>
                    <a:pt x="120" y="942"/>
                    <a:pt x="120" y="965"/>
                  </a:cubicBezTo>
                  <a:cubicBezTo>
                    <a:pt x="120" y="988"/>
                    <a:pt x="134" y="1018"/>
                    <a:pt x="134" y="1045"/>
                  </a:cubicBezTo>
                  <a:cubicBezTo>
                    <a:pt x="134" y="1072"/>
                    <a:pt x="120" y="1105"/>
                    <a:pt x="120" y="1126"/>
                  </a:cubicBezTo>
                  <a:cubicBezTo>
                    <a:pt x="120" y="1147"/>
                    <a:pt x="135" y="1151"/>
                    <a:pt x="134" y="1172"/>
                  </a:cubicBezTo>
                  <a:cubicBezTo>
                    <a:pt x="133" y="1193"/>
                    <a:pt x="114" y="1230"/>
                    <a:pt x="114" y="1253"/>
                  </a:cubicBezTo>
                  <a:cubicBezTo>
                    <a:pt x="114" y="1276"/>
                    <a:pt x="133" y="1289"/>
                    <a:pt x="134" y="1313"/>
                  </a:cubicBezTo>
                  <a:cubicBezTo>
                    <a:pt x="135" y="1337"/>
                    <a:pt x="129" y="1369"/>
                    <a:pt x="120" y="1400"/>
                  </a:cubicBezTo>
                  <a:cubicBezTo>
                    <a:pt x="111" y="1431"/>
                    <a:pt x="93" y="1471"/>
                    <a:pt x="80" y="1501"/>
                  </a:cubicBezTo>
                  <a:cubicBezTo>
                    <a:pt x="67" y="1531"/>
                    <a:pt x="50" y="1560"/>
                    <a:pt x="40" y="1581"/>
                  </a:cubicBezTo>
                  <a:cubicBezTo>
                    <a:pt x="30" y="1602"/>
                    <a:pt x="22" y="1615"/>
                    <a:pt x="20" y="1628"/>
                  </a:cubicBezTo>
                  <a:cubicBezTo>
                    <a:pt x="18" y="1641"/>
                    <a:pt x="26" y="1651"/>
                    <a:pt x="27" y="1661"/>
                  </a:cubicBezTo>
                  <a:cubicBezTo>
                    <a:pt x="28" y="1671"/>
                    <a:pt x="28" y="1674"/>
                    <a:pt x="27" y="1688"/>
                  </a:cubicBezTo>
                  <a:cubicBezTo>
                    <a:pt x="26" y="1702"/>
                    <a:pt x="24" y="1730"/>
                    <a:pt x="20" y="1748"/>
                  </a:cubicBezTo>
                  <a:cubicBezTo>
                    <a:pt x="16" y="1766"/>
                    <a:pt x="3" y="1787"/>
                    <a:pt x="0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57" name="Oval 5"/>
            <p:cNvSpPr>
              <a:spLocks noChangeArrowheads="1"/>
            </p:cNvSpPr>
            <p:nvPr/>
          </p:nvSpPr>
          <p:spPr bwMode="auto">
            <a:xfrm>
              <a:off x="2799" y="101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8" name="Oval 6"/>
            <p:cNvSpPr>
              <a:spLocks noChangeArrowheads="1"/>
            </p:cNvSpPr>
            <p:nvPr/>
          </p:nvSpPr>
          <p:spPr bwMode="auto">
            <a:xfrm>
              <a:off x="2822" y="171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59" name="Oval 7"/>
            <p:cNvSpPr>
              <a:spLocks noChangeArrowheads="1"/>
            </p:cNvSpPr>
            <p:nvPr/>
          </p:nvSpPr>
          <p:spPr bwMode="auto">
            <a:xfrm>
              <a:off x="2783" y="93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0" name="Oval 8"/>
            <p:cNvSpPr>
              <a:spLocks noChangeArrowheads="1"/>
            </p:cNvSpPr>
            <p:nvPr/>
          </p:nvSpPr>
          <p:spPr bwMode="auto">
            <a:xfrm>
              <a:off x="2806" y="109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1" name="Oval 9"/>
            <p:cNvSpPr>
              <a:spLocks noChangeArrowheads="1"/>
            </p:cNvSpPr>
            <p:nvPr/>
          </p:nvSpPr>
          <p:spPr bwMode="auto">
            <a:xfrm>
              <a:off x="2775" y="85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2" name="Oval 10"/>
            <p:cNvSpPr>
              <a:spLocks noChangeArrowheads="1"/>
            </p:cNvSpPr>
            <p:nvPr/>
          </p:nvSpPr>
          <p:spPr bwMode="auto">
            <a:xfrm>
              <a:off x="2784" y="76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3" name="Oval 11"/>
            <p:cNvSpPr>
              <a:spLocks noChangeArrowheads="1"/>
            </p:cNvSpPr>
            <p:nvPr/>
          </p:nvSpPr>
          <p:spPr bwMode="auto">
            <a:xfrm>
              <a:off x="2833" y="117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4" name="Oval 12"/>
            <p:cNvSpPr>
              <a:spLocks noChangeArrowheads="1"/>
            </p:cNvSpPr>
            <p:nvPr/>
          </p:nvSpPr>
          <p:spPr bwMode="auto">
            <a:xfrm>
              <a:off x="2816" y="127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5" name="Oval 13"/>
            <p:cNvSpPr>
              <a:spLocks noChangeArrowheads="1"/>
            </p:cNvSpPr>
            <p:nvPr/>
          </p:nvSpPr>
          <p:spPr bwMode="auto">
            <a:xfrm>
              <a:off x="2818" y="135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6" name="Oval 14"/>
            <p:cNvSpPr>
              <a:spLocks noChangeArrowheads="1"/>
            </p:cNvSpPr>
            <p:nvPr/>
          </p:nvSpPr>
          <p:spPr bwMode="auto">
            <a:xfrm>
              <a:off x="2813" y="144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7" name="Oval 15"/>
            <p:cNvSpPr>
              <a:spLocks noChangeArrowheads="1"/>
            </p:cNvSpPr>
            <p:nvPr/>
          </p:nvSpPr>
          <p:spPr bwMode="auto">
            <a:xfrm>
              <a:off x="2816" y="15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8" name="Oval 16"/>
            <p:cNvSpPr>
              <a:spLocks noChangeArrowheads="1"/>
            </p:cNvSpPr>
            <p:nvPr/>
          </p:nvSpPr>
          <p:spPr bwMode="auto">
            <a:xfrm>
              <a:off x="2811" y="162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69" name="Oval 17"/>
            <p:cNvSpPr>
              <a:spLocks noChangeArrowheads="1"/>
            </p:cNvSpPr>
            <p:nvPr/>
          </p:nvSpPr>
          <p:spPr bwMode="auto">
            <a:xfrm>
              <a:off x="2784" y="187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0" name="Oval 18"/>
            <p:cNvSpPr>
              <a:spLocks noChangeArrowheads="1"/>
            </p:cNvSpPr>
            <p:nvPr/>
          </p:nvSpPr>
          <p:spPr bwMode="auto">
            <a:xfrm>
              <a:off x="2746" y="195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1" name="Oval 19"/>
            <p:cNvSpPr>
              <a:spLocks noChangeArrowheads="1"/>
            </p:cNvSpPr>
            <p:nvPr/>
          </p:nvSpPr>
          <p:spPr bwMode="auto">
            <a:xfrm>
              <a:off x="2715" y="204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2" name="Oval 20"/>
            <p:cNvSpPr>
              <a:spLocks noChangeArrowheads="1"/>
            </p:cNvSpPr>
            <p:nvPr/>
          </p:nvSpPr>
          <p:spPr bwMode="auto">
            <a:xfrm>
              <a:off x="2804" y="181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3" name="Oval 21"/>
            <p:cNvSpPr>
              <a:spLocks noChangeArrowheads="1"/>
            </p:cNvSpPr>
            <p:nvPr/>
          </p:nvSpPr>
          <p:spPr bwMode="auto">
            <a:xfrm>
              <a:off x="2509" y="110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4" name="Oval 22"/>
            <p:cNvSpPr>
              <a:spLocks noChangeArrowheads="1"/>
            </p:cNvSpPr>
            <p:nvPr/>
          </p:nvSpPr>
          <p:spPr bwMode="auto">
            <a:xfrm>
              <a:off x="2499" y="102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5" name="Oval 23"/>
            <p:cNvSpPr>
              <a:spLocks noChangeArrowheads="1"/>
            </p:cNvSpPr>
            <p:nvPr/>
          </p:nvSpPr>
          <p:spPr bwMode="auto">
            <a:xfrm>
              <a:off x="2541" y="98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6" name="Oval 24"/>
            <p:cNvSpPr>
              <a:spLocks noChangeArrowheads="1"/>
            </p:cNvSpPr>
            <p:nvPr/>
          </p:nvSpPr>
          <p:spPr bwMode="auto">
            <a:xfrm>
              <a:off x="2710" y="213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auto">
            <a:xfrm>
              <a:off x="2498" y="871"/>
              <a:ext cx="282" cy="281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78" name="Freeform 26"/>
            <p:cNvSpPr>
              <a:spLocks/>
            </p:cNvSpPr>
            <p:nvPr/>
          </p:nvSpPr>
          <p:spPr bwMode="auto">
            <a:xfrm>
              <a:off x="2518" y="1045"/>
              <a:ext cx="141" cy="87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auto">
            <a:xfrm>
              <a:off x="2559" y="1002"/>
              <a:ext cx="113" cy="29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auto">
            <a:xfrm>
              <a:off x="2266" y="1139"/>
              <a:ext cx="239" cy="844"/>
            </a:xfrm>
            <a:custGeom>
              <a:avLst/>
              <a:gdLst>
                <a:gd name="T0" fmla="*/ 239 w 239"/>
                <a:gd name="T1" fmla="*/ 0 h 844"/>
                <a:gd name="T2" fmla="*/ 192 w 239"/>
                <a:gd name="T3" fmla="*/ 26 h 844"/>
                <a:gd name="T4" fmla="*/ 172 w 239"/>
                <a:gd name="T5" fmla="*/ 93 h 844"/>
                <a:gd name="T6" fmla="*/ 118 w 239"/>
                <a:gd name="T7" fmla="*/ 180 h 844"/>
                <a:gd name="T8" fmla="*/ 152 w 239"/>
                <a:gd name="T9" fmla="*/ 268 h 844"/>
                <a:gd name="T10" fmla="*/ 112 w 239"/>
                <a:gd name="T11" fmla="*/ 328 h 844"/>
                <a:gd name="T12" fmla="*/ 125 w 239"/>
                <a:gd name="T13" fmla="*/ 415 h 844"/>
                <a:gd name="T14" fmla="*/ 112 w 239"/>
                <a:gd name="T15" fmla="*/ 535 h 844"/>
                <a:gd name="T16" fmla="*/ 18 w 239"/>
                <a:gd name="T17" fmla="*/ 576 h 844"/>
                <a:gd name="T18" fmla="*/ 5 w 239"/>
                <a:gd name="T19" fmla="*/ 689 h 844"/>
                <a:gd name="T20" fmla="*/ 5 w 239"/>
                <a:gd name="T21" fmla="*/ 790 h 844"/>
                <a:gd name="T22" fmla="*/ 25 w 239"/>
                <a:gd name="T23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9" h="844">
                  <a:moveTo>
                    <a:pt x="239" y="0"/>
                  </a:moveTo>
                  <a:cubicBezTo>
                    <a:pt x="221" y="5"/>
                    <a:pt x="203" y="11"/>
                    <a:pt x="192" y="26"/>
                  </a:cubicBezTo>
                  <a:cubicBezTo>
                    <a:pt x="181" y="41"/>
                    <a:pt x="184" y="67"/>
                    <a:pt x="172" y="93"/>
                  </a:cubicBezTo>
                  <a:cubicBezTo>
                    <a:pt x="160" y="119"/>
                    <a:pt x="121" y="151"/>
                    <a:pt x="118" y="180"/>
                  </a:cubicBezTo>
                  <a:cubicBezTo>
                    <a:pt x="115" y="209"/>
                    <a:pt x="153" y="243"/>
                    <a:pt x="152" y="268"/>
                  </a:cubicBezTo>
                  <a:cubicBezTo>
                    <a:pt x="151" y="293"/>
                    <a:pt x="116" y="304"/>
                    <a:pt x="112" y="328"/>
                  </a:cubicBezTo>
                  <a:cubicBezTo>
                    <a:pt x="108" y="352"/>
                    <a:pt x="125" y="381"/>
                    <a:pt x="125" y="415"/>
                  </a:cubicBezTo>
                  <a:cubicBezTo>
                    <a:pt x="125" y="449"/>
                    <a:pt x="130" y="508"/>
                    <a:pt x="112" y="535"/>
                  </a:cubicBezTo>
                  <a:cubicBezTo>
                    <a:pt x="94" y="562"/>
                    <a:pt x="36" y="550"/>
                    <a:pt x="18" y="576"/>
                  </a:cubicBezTo>
                  <a:cubicBezTo>
                    <a:pt x="0" y="602"/>
                    <a:pt x="7" y="653"/>
                    <a:pt x="5" y="689"/>
                  </a:cubicBezTo>
                  <a:cubicBezTo>
                    <a:pt x="3" y="725"/>
                    <a:pt x="2" y="764"/>
                    <a:pt x="5" y="790"/>
                  </a:cubicBezTo>
                  <a:cubicBezTo>
                    <a:pt x="8" y="816"/>
                    <a:pt x="22" y="835"/>
                    <a:pt x="25" y="84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auto">
            <a:xfrm>
              <a:off x="2425" y="1045"/>
              <a:ext cx="73" cy="53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auto">
            <a:xfrm>
              <a:off x="2502" y="1132"/>
              <a:ext cx="36" cy="107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auto">
            <a:xfrm>
              <a:off x="2565" y="1098"/>
              <a:ext cx="94" cy="88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auto">
            <a:xfrm>
              <a:off x="2618" y="1005"/>
              <a:ext cx="88" cy="8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auto">
            <a:xfrm>
              <a:off x="2590" y="1179"/>
              <a:ext cx="72" cy="120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auto">
            <a:xfrm>
              <a:off x="2552" y="991"/>
              <a:ext cx="33" cy="54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auto">
            <a:xfrm>
              <a:off x="2518" y="1125"/>
              <a:ext cx="107" cy="174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88" name="Oval 36"/>
            <p:cNvSpPr>
              <a:spLocks noChangeArrowheads="1"/>
            </p:cNvSpPr>
            <p:nvPr/>
          </p:nvSpPr>
          <p:spPr bwMode="auto">
            <a:xfrm>
              <a:off x="2838" y="56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89" name="Oval 37"/>
            <p:cNvSpPr>
              <a:spLocks noChangeArrowheads="1"/>
            </p:cNvSpPr>
            <p:nvPr/>
          </p:nvSpPr>
          <p:spPr bwMode="auto">
            <a:xfrm>
              <a:off x="2538" y="114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0" name="Oval 38"/>
            <p:cNvSpPr>
              <a:spLocks noChangeArrowheads="1"/>
            </p:cNvSpPr>
            <p:nvPr/>
          </p:nvSpPr>
          <p:spPr bwMode="auto">
            <a:xfrm>
              <a:off x="2574" y="89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1" name="Oval 39"/>
            <p:cNvSpPr>
              <a:spLocks noChangeArrowheads="1"/>
            </p:cNvSpPr>
            <p:nvPr/>
          </p:nvSpPr>
          <p:spPr bwMode="auto">
            <a:xfrm>
              <a:off x="2502" y="118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2" name="Oval 40"/>
            <p:cNvSpPr>
              <a:spLocks noChangeArrowheads="1"/>
            </p:cNvSpPr>
            <p:nvPr/>
          </p:nvSpPr>
          <p:spPr bwMode="auto">
            <a:xfrm>
              <a:off x="2559" y="108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3" name="Oval 41"/>
            <p:cNvSpPr>
              <a:spLocks noChangeArrowheads="1"/>
            </p:cNvSpPr>
            <p:nvPr/>
          </p:nvSpPr>
          <p:spPr bwMode="auto">
            <a:xfrm>
              <a:off x="2690" y="45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4" name="Oval 42"/>
            <p:cNvSpPr>
              <a:spLocks noChangeArrowheads="1"/>
            </p:cNvSpPr>
            <p:nvPr/>
          </p:nvSpPr>
          <p:spPr bwMode="auto">
            <a:xfrm>
              <a:off x="2806" y="66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5" name="Oval 43"/>
            <p:cNvSpPr>
              <a:spLocks noChangeArrowheads="1"/>
            </p:cNvSpPr>
            <p:nvPr/>
          </p:nvSpPr>
          <p:spPr bwMode="auto">
            <a:xfrm>
              <a:off x="2735" y="5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auto">
            <a:xfrm>
              <a:off x="2726" y="1025"/>
              <a:ext cx="94" cy="15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auto">
            <a:xfrm>
              <a:off x="2713" y="1112"/>
              <a:ext cx="107" cy="13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auto">
            <a:xfrm>
              <a:off x="2706" y="1172"/>
              <a:ext cx="127" cy="27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auto">
            <a:xfrm>
              <a:off x="2766" y="1266"/>
              <a:ext cx="54" cy="27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auto">
            <a:xfrm>
              <a:off x="2726" y="1299"/>
              <a:ext cx="100" cy="20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auto">
            <a:xfrm>
              <a:off x="2739" y="1366"/>
              <a:ext cx="87" cy="35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auto">
            <a:xfrm>
              <a:off x="2719" y="1473"/>
              <a:ext cx="107" cy="14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auto">
            <a:xfrm>
              <a:off x="2713" y="1551"/>
              <a:ext cx="107" cy="30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auto">
            <a:xfrm>
              <a:off x="2639" y="1607"/>
              <a:ext cx="187" cy="61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auto">
            <a:xfrm>
              <a:off x="2672" y="1648"/>
              <a:ext cx="81" cy="28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auto">
            <a:xfrm>
              <a:off x="2713" y="1740"/>
              <a:ext cx="120" cy="8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auto">
            <a:xfrm>
              <a:off x="2672" y="1791"/>
              <a:ext cx="134" cy="37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auto">
            <a:xfrm>
              <a:off x="2811" y="1828"/>
              <a:ext cx="43" cy="322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auto">
            <a:xfrm>
              <a:off x="2726" y="2041"/>
              <a:ext cx="100" cy="29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auto">
            <a:xfrm>
              <a:off x="2766" y="1962"/>
              <a:ext cx="56" cy="47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auto">
            <a:xfrm>
              <a:off x="2462" y="2058"/>
              <a:ext cx="264" cy="313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auto">
            <a:xfrm>
              <a:off x="2528" y="2150"/>
              <a:ext cx="178" cy="315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auto">
            <a:xfrm>
              <a:off x="2753" y="2143"/>
              <a:ext cx="80" cy="194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4" name="Oval 62"/>
            <p:cNvSpPr>
              <a:spLocks noChangeArrowheads="1"/>
            </p:cNvSpPr>
            <p:nvPr/>
          </p:nvSpPr>
          <p:spPr bwMode="auto">
            <a:xfrm>
              <a:off x="2804" y="212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15" name="Oval 63"/>
            <p:cNvSpPr>
              <a:spLocks noChangeArrowheads="1"/>
            </p:cNvSpPr>
            <p:nvPr/>
          </p:nvSpPr>
          <p:spPr bwMode="auto">
            <a:xfrm>
              <a:off x="2806" y="202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16" name="Oval 64"/>
            <p:cNvSpPr>
              <a:spLocks noChangeArrowheads="1"/>
            </p:cNvSpPr>
            <p:nvPr/>
          </p:nvSpPr>
          <p:spPr bwMode="auto">
            <a:xfrm>
              <a:off x="2836" y="19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auto">
            <a:xfrm>
              <a:off x="2632" y="2140"/>
              <a:ext cx="181" cy="231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18" name="Oval 66"/>
            <p:cNvSpPr>
              <a:spLocks noChangeArrowheads="1"/>
            </p:cNvSpPr>
            <p:nvPr/>
          </p:nvSpPr>
          <p:spPr bwMode="auto">
            <a:xfrm>
              <a:off x="2663" y="22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19" name="Oval 67"/>
            <p:cNvSpPr>
              <a:spLocks noChangeArrowheads="1"/>
            </p:cNvSpPr>
            <p:nvPr/>
          </p:nvSpPr>
          <p:spPr bwMode="auto">
            <a:xfrm>
              <a:off x="2652" y="214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20" name="Oval 68"/>
            <p:cNvSpPr>
              <a:spLocks noChangeArrowheads="1"/>
            </p:cNvSpPr>
            <p:nvPr/>
          </p:nvSpPr>
          <p:spPr bwMode="auto">
            <a:xfrm>
              <a:off x="2635" y="207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auto">
            <a:xfrm>
              <a:off x="2599" y="1880"/>
              <a:ext cx="187" cy="62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auto">
            <a:xfrm>
              <a:off x="2699" y="1969"/>
              <a:ext cx="47" cy="1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auto">
            <a:xfrm>
              <a:off x="2579" y="1856"/>
              <a:ext cx="87" cy="53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4" name="Oval 72"/>
            <p:cNvSpPr>
              <a:spLocks noChangeArrowheads="1"/>
            </p:cNvSpPr>
            <p:nvPr/>
          </p:nvSpPr>
          <p:spPr bwMode="auto">
            <a:xfrm>
              <a:off x="2603" y="21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25" name="Oval 73"/>
            <p:cNvSpPr>
              <a:spLocks noChangeArrowheads="1"/>
            </p:cNvSpPr>
            <p:nvPr/>
          </p:nvSpPr>
          <p:spPr bwMode="auto">
            <a:xfrm>
              <a:off x="2760" y="206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26" name="Oval 74"/>
            <p:cNvSpPr>
              <a:spLocks noChangeArrowheads="1"/>
            </p:cNvSpPr>
            <p:nvPr/>
          </p:nvSpPr>
          <p:spPr bwMode="auto">
            <a:xfrm>
              <a:off x="2755" y="212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auto">
            <a:xfrm>
              <a:off x="2719" y="2043"/>
              <a:ext cx="87" cy="107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auto">
            <a:xfrm>
              <a:off x="2470" y="938"/>
              <a:ext cx="42" cy="93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auto">
            <a:xfrm>
              <a:off x="2411" y="1052"/>
              <a:ext cx="101" cy="8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auto">
            <a:xfrm>
              <a:off x="2271" y="1768"/>
              <a:ext cx="66" cy="148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auto">
            <a:xfrm>
              <a:off x="2315" y="1688"/>
              <a:ext cx="43" cy="107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auto">
            <a:xfrm>
              <a:off x="2264" y="1527"/>
              <a:ext cx="114" cy="114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auto">
            <a:xfrm>
              <a:off x="2384" y="1607"/>
              <a:ext cx="29" cy="12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auto">
            <a:xfrm>
              <a:off x="2320" y="1761"/>
              <a:ext cx="31" cy="88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auto">
            <a:xfrm>
              <a:off x="2412" y="1413"/>
              <a:ext cx="55" cy="134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auto">
            <a:xfrm>
              <a:off x="2405" y="1273"/>
              <a:ext cx="85" cy="120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auto">
            <a:xfrm>
              <a:off x="2425" y="1460"/>
              <a:ext cx="20" cy="54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auto">
            <a:xfrm>
              <a:off x="2351" y="1346"/>
              <a:ext cx="33" cy="81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auto">
            <a:xfrm>
              <a:off x="2358" y="1174"/>
              <a:ext cx="80" cy="38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auto">
            <a:xfrm>
              <a:off x="2351" y="1185"/>
              <a:ext cx="20" cy="175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auto">
            <a:xfrm>
              <a:off x="2451" y="2337"/>
              <a:ext cx="296" cy="1628"/>
            </a:xfrm>
            <a:custGeom>
              <a:avLst/>
              <a:gdLst>
                <a:gd name="T0" fmla="*/ 221 w 296"/>
                <a:gd name="T1" fmla="*/ 0 h 1628"/>
                <a:gd name="T2" fmla="*/ 288 w 296"/>
                <a:gd name="T3" fmla="*/ 141 h 1628"/>
                <a:gd name="T4" fmla="*/ 174 w 296"/>
                <a:gd name="T5" fmla="*/ 302 h 1628"/>
                <a:gd name="T6" fmla="*/ 208 w 296"/>
                <a:gd name="T7" fmla="*/ 463 h 1628"/>
                <a:gd name="T8" fmla="*/ 148 w 296"/>
                <a:gd name="T9" fmla="*/ 643 h 1628"/>
                <a:gd name="T10" fmla="*/ 174 w 296"/>
                <a:gd name="T11" fmla="*/ 784 h 1628"/>
                <a:gd name="T12" fmla="*/ 148 w 296"/>
                <a:gd name="T13" fmla="*/ 905 h 1628"/>
                <a:gd name="T14" fmla="*/ 74 w 296"/>
                <a:gd name="T15" fmla="*/ 1059 h 1628"/>
                <a:gd name="T16" fmla="*/ 67 w 296"/>
                <a:gd name="T17" fmla="*/ 1139 h 1628"/>
                <a:gd name="T18" fmla="*/ 108 w 296"/>
                <a:gd name="T19" fmla="*/ 1213 h 1628"/>
                <a:gd name="T20" fmla="*/ 87 w 296"/>
                <a:gd name="T21" fmla="*/ 1333 h 1628"/>
                <a:gd name="T22" fmla="*/ 114 w 296"/>
                <a:gd name="T23" fmla="*/ 1420 h 1628"/>
                <a:gd name="T24" fmla="*/ 20 w 296"/>
                <a:gd name="T25" fmla="*/ 1561 h 1628"/>
                <a:gd name="T26" fmla="*/ 0 w 296"/>
                <a:gd name="T27" fmla="*/ 1628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1628">
                  <a:moveTo>
                    <a:pt x="221" y="0"/>
                  </a:moveTo>
                  <a:cubicBezTo>
                    <a:pt x="258" y="45"/>
                    <a:pt x="296" y="91"/>
                    <a:pt x="288" y="141"/>
                  </a:cubicBezTo>
                  <a:cubicBezTo>
                    <a:pt x="280" y="191"/>
                    <a:pt x="187" y="248"/>
                    <a:pt x="174" y="302"/>
                  </a:cubicBezTo>
                  <a:cubicBezTo>
                    <a:pt x="161" y="356"/>
                    <a:pt x="212" y="406"/>
                    <a:pt x="208" y="463"/>
                  </a:cubicBezTo>
                  <a:cubicBezTo>
                    <a:pt x="204" y="520"/>
                    <a:pt x="154" y="589"/>
                    <a:pt x="148" y="643"/>
                  </a:cubicBezTo>
                  <a:cubicBezTo>
                    <a:pt x="142" y="697"/>
                    <a:pt x="174" y="740"/>
                    <a:pt x="174" y="784"/>
                  </a:cubicBezTo>
                  <a:cubicBezTo>
                    <a:pt x="174" y="828"/>
                    <a:pt x="165" y="859"/>
                    <a:pt x="148" y="905"/>
                  </a:cubicBezTo>
                  <a:cubicBezTo>
                    <a:pt x="131" y="951"/>
                    <a:pt x="87" y="1020"/>
                    <a:pt x="74" y="1059"/>
                  </a:cubicBezTo>
                  <a:cubicBezTo>
                    <a:pt x="61" y="1098"/>
                    <a:pt x="61" y="1113"/>
                    <a:pt x="67" y="1139"/>
                  </a:cubicBezTo>
                  <a:cubicBezTo>
                    <a:pt x="73" y="1165"/>
                    <a:pt x="105" y="1181"/>
                    <a:pt x="108" y="1213"/>
                  </a:cubicBezTo>
                  <a:cubicBezTo>
                    <a:pt x="111" y="1245"/>
                    <a:pt x="86" y="1299"/>
                    <a:pt x="87" y="1333"/>
                  </a:cubicBezTo>
                  <a:cubicBezTo>
                    <a:pt x="88" y="1367"/>
                    <a:pt x="125" y="1382"/>
                    <a:pt x="114" y="1420"/>
                  </a:cubicBezTo>
                  <a:cubicBezTo>
                    <a:pt x="103" y="1458"/>
                    <a:pt x="39" y="1526"/>
                    <a:pt x="20" y="1561"/>
                  </a:cubicBezTo>
                  <a:cubicBezTo>
                    <a:pt x="1" y="1596"/>
                    <a:pt x="0" y="1612"/>
                    <a:pt x="0" y="16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auto">
            <a:xfrm>
              <a:off x="2237" y="1855"/>
              <a:ext cx="48" cy="261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auto">
            <a:xfrm>
              <a:off x="2510" y="2324"/>
              <a:ext cx="215" cy="1179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auto">
            <a:xfrm>
              <a:off x="2641" y="2384"/>
              <a:ext cx="72" cy="121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auto">
            <a:xfrm>
              <a:off x="2535" y="2579"/>
              <a:ext cx="44" cy="187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auto">
            <a:xfrm>
              <a:off x="2425" y="2142"/>
              <a:ext cx="113" cy="55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auto">
            <a:xfrm>
              <a:off x="2592" y="2478"/>
              <a:ext cx="36" cy="94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auto">
            <a:xfrm>
              <a:off x="2532" y="2652"/>
              <a:ext cx="91" cy="114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auto">
            <a:xfrm>
              <a:off x="2713" y="2224"/>
              <a:ext cx="34" cy="100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auto">
            <a:xfrm>
              <a:off x="2764" y="2291"/>
              <a:ext cx="40" cy="227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auto">
            <a:xfrm>
              <a:off x="2724" y="2512"/>
              <a:ext cx="22" cy="154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auto">
            <a:xfrm>
              <a:off x="2686" y="2793"/>
              <a:ext cx="38" cy="167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auto">
            <a:xfrm>
              <a:off x="2644" y="2860"/>
              <a:ext cx="69" cy="167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auto">
            <a:xfrm>
              <a:off x="2452" y="3021"/>
              <a:ext cx="86" cy="180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auto">
            <a:xfrm>
              <a:off x="2458" y="3168"/>
              <a:ext cx="87" cy="141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auto">
            <a:xfrm>
              <a:off x="2518" y="2679"/>
              <a:ext cx="74" cy="154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auto">
            <a:xfrm>
              <a:off x="2602" y="3188"/>
              <a:ext cx="50" cy="194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auto">
            <a:xfrm>
              <a:off x="2475" y="3396"/>
              <a:ext cx="50" cy="234"/>
            </a:xfrm>
            <a:custGeom>
              <a:avLst/>
              <a:gdLst>
                <a:gd name="T0" fmla="*/ 50 w 50"/>
                <a:gd name="T1" fmla="*/ 0 h 234"/>
                <a:gd name="T2" fmla="*/ 3 w 50"/>
                <a:gd name="T3" fmla="*/ 53 h 234"/>
                <a:gd name="T4" fmla="*/ 30 w 50"/>
                <a:gd name="T5" fmla="*/ 160 h 234"/>
                <a:gd name="T6" fmla="*/ 3 w 50"/>
                <a:gd name="T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34">
                  <a:moveTo>
                    <a:pt x="50" y="0"/>
                  </a:moveTo>
                  <a:cubicBezTo>
                    <a:pt x="28" y="13"/>
                    <a:pt x="6" y="26"/>
                    <a:pt x="3" y="53"/>
                  </a:cubicBezTo>
                  <a:cubicBezTo>
                    <a:pt x="0" y="80"/>
                    <a:pt x="30" y="130"/>
                    <a:pt x="30" y="160"/>
                  </a:cubicBezTo>
                  <a:cubicBezTo>
                    <a:pt x="30" y="190"/>
                    <a:pt x="16" y="212"/>
                    <a:pt x="3" y="2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auto">
            <a:xfrm>
              <a:off x="2465" y="3670"/>
              <a:ext cx="73" cy="121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auto">
            <a:xfrm>
              <a:off x="2563" y="3423"/>
              <a:ext cx="39" cy="261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auto">
            <a:xfrm>
              <a:off x="2478" y="3811"/>
              <a:ext cx="54" cy="188"/>
            </a:xfrm>
            <a:custGeom>
              <a:avLst/>
              <a:gdLst>
                <a:gd name="T0" fmla="*/ 54 w 54"/>
                <a:gd name="T1" fmla="*/ 0 h 188"/>
                <a:gd name="T2" fmla="*/ 40 w 54"/>
                <a:gd name="T3" fmla="*/ 80 h 188"/>
                <a:gd name="T4" fmla="*/ 34 w 54"/>
                <a:gd name="T5" fmla="*/ 147 h 188"/>
                <a:gd name="T6" fmla="*/ 0 w 54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8">
                  <a:moveTo>
                    <a:pt x="54" y="0"/>
                  </a:moveTo>
                  <a:cubicBezTo>
                    <a:pt x="48" y="28"/>
                    <a:pt x="43" y="56"/>
                    <a:pt x="40" y="80"/>
                  </a:cubicBezTo>
                  <a:cubicBezTo>
                    <a:pt x="37" y="104"/>
                    <a:pt x="41" y="129"/>
                    <a:pt x="34" y="147"/>
                  </a:cubicBezTo>
                  <a:cubicBezTo>
                    <a:pt x="27" y="165"/>
                    <a:pt x="13" y="176"/>
                    <a:pt x="0" y="1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2" name="Oval 110"/>
            <p:cNvSpPr>
              <a:spLocks noChangeArrowheads="1"/>
            </p:cNvSpPr>
            <p:nvPr/>
          </p:nvSpPr>
          <p:spPr bwMode="auto">
            <a:xfrm>
              <a:off x="2597" y="21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63" name="Oval 111"/>
            <p:cNvSpPr>
              <a:spLocks noChangeArrowheads="1"/>
            </p:cNvSpPr>
            <p:nvPr/>
          </p:nvSpPr>
          <p:spPr bwMode="auto">
            <a:xfrm>
              <a:off x="2586" y="30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64" name="Oval 112"/>
            <p:cNvSpPr>
              <a:spLocks noChangeArrowheads="1"/>
            </p:cNvSpPr>
            <p:nvPr/>
          </p:nvSpPr>
          <p:spPr bwMode="auto">
            <a:xfrm>
              <a:off x="2548" y="296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65" name="Oval 113"/>
            <p:cNvSpPr>
              <a:spLocks noChangeArrowheads="1"/>
            </p:cNvSpPr>
            <p:nvPr/>
          </p:nvSpPr>
          <p:spPr bwMode="auto">
            <a:xfrm>
              <a:off x="2583" y="295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auto">
            <a:xfrm>
              <a:off x="2559" y="2840"/>
              <a:ext cx="26" cy="33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auto">
            <a:xfrm>
              <a:off x="2664" y="335"/>
              <a:ext cx="49" cy="8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auto">
            <a:xfrm>
              <a:off x="2652" y="469"/>
              <a:ext cx="47" cy="13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auto">
            <a:xfrm>
              <a:off x="2659" y="543"/>
              <a:ext cx="87" cy="42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auto">
            <a:xfrm>
              <a:off x="2739" y="941"/>
              <a:ext cx="54" cy="10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auto">
            <a:xfrm>
              <a:off x="2746" y="784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auto">
            <a:xfrm>
              <a:off x="2882" y="447"/>
              <a:ext cx="158" cy="1795"/>
            </a:xfrm>
            <a:custGeom>
              <a:avLst/>
              <a:gdLst>
                <a:gd name="T0" fmla="*/ 145 w 158"/>
                <a:gd name="T1" fmla="*/ 0 h 1795"/>
                <a:gd name="T2" fmla="*/ 145 w 158"/>
                <a:gd name="T3" fmla="*/ 81 h 1795"/>
                <a:gd name="T4" fmla="*/ 118 w 158"/>
                <a:gd name="T5" fmla="*/ 114 h 1795"/>
                <a:gd name="T6" fmla="*/ 71 w 158"/>
                <a:gd name="T7" fmla="*/ 161 h 1795"/>
                <a:gd name="T8" fmla="*/ 4 w 158"/>
                <a:gd name="T9" fmla="*/ 161 h 1795"/>
                <a:gd name="T10" fmla="*/ 44 w 158"/>
                <a:gd name="T11" fmla="*/ 161 h 1795"/>
                <a:gd name="T12" fmla="*/ 44 w 158"/>
                <a:gd name="T13" fmla="*/ 221 h 1795"/>
                <a:gd name="T14" fmla="*/ 44 w 158"/>
                <a:gd name="T15" fmla="*/ 308 h 1795"/>
                <a:gd name="T16" fmla="*/ 71 w 158"/>
                <a:gd name="T17" fmla="*/ 382 h 1795"/>
                <a:gd name="T18" fmla="*/ 84 w 158"/>
                <a:gd name="T19" fmla="*/ 476 h 1795"/>
                <a:gd name="T20" fmla="*/ 72 w 158"/>
                <a:gd name="T21" fmla="*/ 551 h 1795"/>
                <a:gd name="T22" fmla="*/ 45 w 158"/>
                <a:gd name="T23" fmla="*/ 611 h 1795"/>
                <a:gd name="T24" fmla="*/ 38 w 158"/>
                <a:gd name="T25" fmla="*/ 672 h 1795"/>
                <a:gd name="T26" fmla="*/ 38 w 158"/>
                <a:gd name="T27" fmla="*/ 772 h 1795"/>
                <a:gd name="T28" fmla="*/ 38 w 158"/>
                <a:gd name="T29" fmla="*/ 838 h 1795"/>
                <a:gd name="T30" fmla="*/ 31 w 158"/>
                <a:gd name="T31" fmla="*/ 906 h 1795"/>
                <a:gd name="T32" fmla="*/ 38 w 158"/>
                <a:gd name="T33" fmla="*/ 966 h 1795"/>
                <a:gd name="T34" fmla="*/ 38 w 158"/>
                <a:gd name="T35" fmla="*/ 1040 h 1795"/>
                <a:gd name="T36" fmla="*/ 38 w 158"/>
                <a:gd name="T37" fmla="*/ 1126 h 1795"/>
                <a:gd name="T38" fmla="*/ 31 w 158"/>
                <a:gd name="T39" fmla="*/ 1181 h 1795"/>
                <a:gd name="T40" fmla="*/ 52 w 158"/>
                <a:gd name="T41" fmla="*/ 1248 h 1795"/>
                <a:gd name="T42" fmla="*/ 25 w 158"/>
                <a:gd name="T43" fmla="*/ 1321 h 1795"/>
                <a:gd name="T44" fmla="*/ 38 w 158"/>
                <a:gd name="T45" fmla="*/ 1400 h 1795"/>
                <a:gd name="T46" fmla="*/ 78 w 158"/>
                <a:gd name="T47" fmla="*/ 1501 h 1795"/>
                <a:gd name="T48" fmla="*/ 118 w 158"/>
                <a:gd name="T49" fmla="*/ 1581 h 1795"/>
                <a:gd name="T50" fmla="*/ 138 w 158"/>
                <a:gd name="T51" fmla="*/ 1628 h 1795"/>
                <a:gd name="T52" fmla="*/ 131 w 158"/>
                <a:gd name="T53" fmla="*/ 1661 h 1795"/>
                <a:gd name="T54" fmla="*/ 131 w 158"/>
                <a:gd name="T55" fmla="*/ 1688 h 1795"/>
                <a:gd name="T56" fmla="*/ 138 w 158"/>
                <a:gd name="T57" fmla="*/ 1748 h 1795"/>
                <a:gd name="T58" fmla="*/ 158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45" y="0"/>
                  </a:moveTo>
                  <a:cubicBezTo>
                    <a:pt x="147" y="31"/>
                    <a:pt x="149" y="62"/>
                    <a:pt x="145" y="81"/>
                  </a:cubicBezTo>
                  <a:cubicBezTo>
                    <a:pt x="141" y="100"/>
                    <a:pt x="130" y="101"/>
                    <a:pt x="118" y="114"/>
                  </a:cubicBezTo>
                  <a:cubicBezTo>
                    <a:pt x="106" y="127"/>
                    <a:pt x="90" y="153"/>
                    <a:pt x="71" y="161"/>
                  </a:cubicBezTo>
                  <a:cubicBezTo>
                    <a:pt x="52" y="169"/>
                    <a:pt x="8" y="161"/>
                    <a:pt x="4" y="161"/>
                  </a:cubicBezTo>
                  <a:cubicBezTo>
                    <a:pt x="0" y="161"/>
                    <a:pt x="37" y="151"/>
                    <a:pt x="44" y="161"/>
                  </a:cubicBezTo>
                  <a:cubicBezTo>
                    <a:pt x="51" y="171"/>
                    <a:pt x="44" y="197"/>
                    <a:pt x="44" y="221"/>
                  </a:cubicBezTo>
                  <a:cubicBezTo>
                    <a:pt x="44" y="245"/>
                    <a:pt x="40" y="281"/>
                    <a:pt x="44" y="308"/>
                  </a:cubicBezTo>
                  <a:cubicBezTo>
                    <a:pt x="48" y="335"/>
                    <a:pt x="64" y="354"/>
                    <a:pt x="71" y="382"/>
                  </a:cubicBezTo>
                  <a:cubicBezTo>
                    <a:pt x="78" y="410"/>
                    <a:pt x="84" y="448"/>
                    <a:pt x="84" y="476"/>
                  </a:cubicBezTo>
                  <a:cubicBezTo>
                    <a:pt x="84" y="504"/>
                    <a:pt x="78" y="529"/>
                    <a:pt x="72" y="551"/>
                  </a:cubicBezTo>
                  <a:cubicBezTo>
                    <a:pt x="66" y="573"/>
                    <a:pt x="51" y="591"/>
                    <a:pt x="45" y="611"/>
                  </a:cubicBezTo>
                  <a:cubicBezTo>
                    <a:pt x="39" y="631"/>
                    <a:pt x="39" y="645"/>
                    <a:pt x="38" y="672"/>
                  </a:cubicBezTo>
                  <a:cubicBezTo>
                    <a:pt x="37" y="699"/>
                    <a:pt x="38" y="744"/>
                    <a:pt x="38" y="772"/>
                  </a:cubicBezTo>
                  <a:cubicBezTo>
                    <a:pt x="38" y="800"/>
                    <a:pt x="39" y="816"/>
                    <a:pt x="38" y="838"/>
                  </a:cubicBezTo>
                  <a:cubicBezTo>
                    <a:pt x="37" y="860"/>
                    <a:pt x="31" y="885"/>
                    <a:pt x="31" y="906"/>
                  </a:cubicBezTo>
                  <a:cubicBezTo>
                    <a:pt x="31" y="927"/>
                    <a:pt x="37" y="944"/>
                    <a:pt x="38" y="966"/>
                  </a:cubicBezTo>
                  <a:cubicBezTo>
                    <a:pt x="39" y="988"/>
                    <a:pt x="38" y="1013"/>
                    <a:pt x="38" y="1040"/>
                  </a:cubicBezTo>
                  <a:cubicBezTo>
                    <a:pt x="38" y="1067"/>
                    <a:pt x="39" y="1103"/>
                    <a:pt x="38" y="1126"/>
                  </a:cubicBezTo>
                  <a:cubicBezTo>
                    <a:pt x="37" y="1149"/>
                    <a:pt x="29" y="1161"/>
                    <a:pt x="31" y="1181"/>
                  </a:cubicBezTo>
                  <a:cubicBezTo>
                    <a:pt x="33" y="1201"/>
                    <a:pt x="53" y="1225"/>
                    <a:pt x="52" y="1248"/>
                  </a:cubicBezTo>
                  <a:cubicBezTo>
                    <a:pt x="51" y="1271"/>
                    <a:pt x="27" y="1296"/>
                    <a:pt x="25" y="1321"/>
                  </a:cubicBezTo>
                  <a:cubicBezTo>
                    <a:pt x="23" y="1346"/>
                    <a:pt x="29" y="1370"/>
                    <a:pt x="38" y="1400"/>
                  </a:cubicBezTo>
                  <a:cubicBezTo>
                    <a:pt x="47" y="1430"/>
                    <a:pt x="65" y="1471"/>
                    <a:pt x="78" y="1501"/>
                  </a:cubicBezTo>
                  <a:cubicBezTo>
                    <a:pt x="91" y="1531"/>
                    <a:pt x="108" y="1560"/>
                    <a:pt x="118" y="1581"/>
                  </a:cubicBezTo>
                  <a:cubicBezTo>
                    <a:pt x="128" y="1602"/>
                    <a:pt x="136" y="1615"/>
                    <a:pt x="138" y="1628"/>
                  </a:cubicBezTo>
                  <a:cubicBezTo>
                    <a:pt x="140" y="1641"/>
                    <a:pt x="132" y="1651"/>
                    <a:pt x="131" y="1661"/>
                  </a:cubicBezTo>
                  <a:cubicBezTo>
                    <a:pt x="130" y="1671"/>
                    <a:pt x="130" y="1674"/>
                    <a:pt x="131" y="1688"/>
                  </a:cubicBezTo>
                  <a:cubicBezTo>
                    <a:pt x="132" y="1702"/>
                    <a:pt x="134" y="1730"/>
                    <a:pt x="138" y="1748"/>
                  </a:cubicBezTo>
                  <a:cubicBezTo>
                    <a:pt x="142" y="1766"/>
                    <a:pt x="155" y="1787"/>
                    <a:pt x="158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73" name="Oval 121"/>
            <p:cNvSpPr>
              <a:spLocks noChangeArrowheads="1"/>
            </p:cNvSpPr>
            <p:nvPr/>
          </p:nvSpPr>
          <p:spPr bwMode="auto">
            <a:xfrm flipH="1">
              <a:off x="2918" y="102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4" name="Oval 122"/>
            <p:cNvSpPr>
              <a:spLocks noChangeArrowheads="1"/>
            </p:cNvSpPr>
            <p:nvPr/>
          </p:nvSpPr>
          <p:spPr bwMode="auto">
            <a:xfrm flipH="1">
              <a:off x="2895" y="172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5" name="Oval 123"/>
            <p:cNvSpPr>
              <a:spLocks noChangeArrowheads="1"/>
            </p:cNvSpPr>
            <p:nvPr/>
          </p:nvSpPr>
          <p:spPr bwMode="auto">
            <a:xfrm flipH="1">
              <a:off x="2934" y="94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6" name="Oval 124"/>
            <p:cNvSpPr>
              <a:spLocks noChangeArrowheads="1"/>
            </p:cNvSpPr>
            <p:nvPr/>
          </p:nvSpPr>
          <p:spPr bwMode="auto">
            <a:xfrm flipH="1">
              <a:off x="2904" y="110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7" name="Oval 125"/>
            <p:cNvSpPr>
              <a:spLocks noChangeArrowheads="1"/>
            </p:cNvSpPr>
            <p:nvPr/>
          </p:nvSpPr>
          <p:spPr bwMode="auto">
            <a:xfrm flipH="1">
              <a:off x="2942" y="86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8" name="Oval 126"/>
            <p:cNvSpPr>
              <a:spLocks noChangeArrowheads="1"/>
            </p:cNvSpPr>
            <p:nvPr/>
          </p:nvSpPr>
          <p:spPr bwMode="auto">
            <a:xfrm flipH="1">
              <a:off x="2933" y="78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79" name="Oval 127"/>
            <p:cNvSpPr>
              <a:spLocks noChangeArrowheads="1"/>
            </p:cNvSpPr>
            <p:nvPr/>
          </p:nvSpPr>
          <p:spPr bwMode="auto">
            <a:xfrm flipH="1">
              <a:off x="2898" y="119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0" name="Oval 128"/>
            <p:cNvSpPr>
              <a:spLocks noChangeArrowheads="1"/>
            </p:cNvSpPr>
            <p:nvPr/>
          </p:nvSpPr>
          <p:spPr bwMode="auto">
            <a:xfrm flipH="1">
              <a:off x="2915" y="128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1" name="Oval 129"/>
            <p:cNvSpPr>
              <a:spLocks noChangeArrowheads="1"/>
            </p:cNvSpPr>
            <p:nvPr/>
          </p:nvSpPr>
          <p:spPr bwMode="auto">
            <a:xfrm flipH="1">
              <a:off x="2913" y="136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2" name="Oval 130"/>
            <p:cNvSpPr>
              <a:spLocks noChangeArrowheads="1"/>
            </p:cNvSpPr>
            <p:nvPr/>
          </p:nvSpPr>
          <p:spPr bwMode="auto">
            <a:xfrm flipH="1">
              <a:off x="2911" y="145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3" name="Oval 131"/>
            <p:cNvSpPr>
              <a:spLocks noChangeArrowheads="1"/>
            </p:cNvSpPr>
            <p:nvPr/>
          </p:nvSpPr>
          <p:spPr bwMode="auto">
            <a:xfrm flipH="1">
              <a:off x="2901" y="156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4" name="Oval 132"/>
            <p:cNvSpPr>
              <a:spLocks noChangeArrowheads="1"/>
            </p:cNvSpPr>
            <p:nvPr/>
          </p:nvSpPr>
          <p:spPr bwMode="auto">
            <a:xfrm flipH="1">
              <a:off x="2906" y="16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5" name="Oval 133"/>
            <p:cNvSpPr>
              <a:spLocks noChangeArrowheads="1"/>
            </p:cNvSpPr>
            <p:nvPr/>
          </p:nvSpPr>
          <p:spPr bwMode="auto">
            <a:xfrm flipH="1">
              <a:off x="2933" y="188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6" name="Oval 134"/>
            <p:cNvSpPr>
              <a:spLocks noChangeArrowheads="1"/>
            </p:cNvSpPr>
            <p:nvPr/>
          </p:nvSpPr>
          <p:spPr bwMode="auto">
            <a:xfrm flipH="1">
              <a:off x="2971" y="196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7" name="Oval 135"/>
            <p:cNvSpPr>
              <a:spLocks noChangeArrowheads="1"/>
            </p:cNvSpPr>
            <p:nvPr/>
          </p:nvSpPr>
          <p:spPr bwMode="auto">
            <a:xfrm flipH="1">
              <a:off x="3002" y="205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8" name="Oval 136"/>
            <p:cNvSpPr>
              <a:spLocks noChangeArrowheads="1"/>
            </p:cNvSpPr>
            <p:nvPr/>
          </p:nvSpPr>
          <p:spPr bwMode="auto">
            <a:xfrm flipH="1">
              <a:off x="2913" y="182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89" name="Oval 137"/>
            <p:cNvSpPr>
              <a:spLocks noChangeArrowheads="1"/>
            </p:cNvSpPr>
            <p:nvPr/>
          </p:nvSpPr>
          <p:spPr bwMode="auto">
            <a:xfrm flipH="1">
              <a:off x="3208" y="112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90" name="Oval 138"/>
            <p:cNvSpPr>
              <a:spLocks noChangeArrowheads="1"/>
            </p:cNvSpPr>
            <p:nvPr/>
          </p:nvSpPr>
          <p:spPr bwMode="auto">
            <a:xfrm flipH="1">
              <a:off x="3218" y="103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91" name="Oval 139"/>
            <p:cNvSpPr>
              <a:spLocks noChangeArrowheads="1"/>
            </p:cNvSpPr>
            <p:nvPr/>
          </p:nvSpPr>
          <p:spPr bwMode="auto">
            <a:xfrm flipH="1">
              <a:off x="3176" y="99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92" name="Oval 140"/>
            <p:cNvSpPr>
              <a:spLocks noChangeArrowheads="1"/>
            </p:cNvSpPr>
            <p:nvPr/>
          </p:nvSpPr>
          <p:spPr bwMode="auto">
            <a:xfrm flipH="1">
              <a:off x="3007" y="214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393" name="Freeform 141"/>
            <p:cNvSpPr>
              <a:spLocks/>
            </p:cNvSpPr>
            <p:nvPr/>
          </p:nvSpPr>
          <p:spPr bwMode="auto">
            <a:xfrm flipH="1">
              <a:off x="2966" y="883"/>
              <a:ext cx="282" cy="281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4" name="Freeform 142"/>
            <p:cNvSpPr>
              <a:spLocks/>
            </p:cNvSpPr>
            <p:nvPr/>
          </p:nvSpPr>
          <p:spPr bwMode="auto">
            <a:xfrm flipH="1">
              <a:off x="3087" y="1057"/>
              <a:ext cx="141" cy="87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5" name="Freeform 143"/>
            <p:cNvSpPr>
              <a:spLocks/>
            </p:cNvSpPr>
            <p:nvPr/>
          </p:nvSpPr>
          <p:spPr bwMode="auto">
            <a:xfrm flipH="1">
              <a:off x="3074" y="1014"/>
              <a:ext cx="113" cy="29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6" name="Freeform 144"/>
            <p:cNvSpPr>
              <a:spLocks/>
            </p:cNvSpPr>
            <p:nvPr/>
          </p:nvSpPr>
          <p:spPr bwMode="auto">
            <a:xfrm>
              <a:off x="3242" y="1151"/>
              <a:ext cx="181" cy="939"/>
            </a:xfrm>
            <a:custGeom>
              <a:avLst/>
              <a:gdLst>
                <a:gd name="T0" fmla="*/ 0 w 181"/>
                <a:gd name="T1" fmla="*/ 0 h 939"/>
                <a:gd name="T2" fmla="*/ 47 w 181"/>
                <a:gd name="T3" fmla="*/ 26 h 939"/>
                <a:gd name="T4" fmla="*/ 67 w 181"/>
                <a:gd name="T5" fmla="*/ 93 h 939"/>
                <a:gd name="T6" fmla="*/ 73 w 181"/>
                <a:gd name="T7" fmla="*/ 189 h 939"/>
                <a:gd name="T8" fmla="*/ 26 w 181"/>
                <a:gd name="T9" fmla="*/ 322 h 939"/>
                <a:gd name="T10" fmla="*/ 13 w 181"/>
                <a:gd name="T11" fmla="*/ 410 h 939"/>
                <a:gd name="T12" fmla="*/ 60 w 181"/>
                <a:gd name="T13" fmla="*/ 530 h 939"/>
                <a:gd name="T14" fmla="*/ 100 w 181"/>
                <a:gd name="T15" fmla="*/ 570 h 939"/>
                <a:gd name="T16" fmla="*/ 154 w 181"/>
                <a:gd name="T17" fmla="*/ 644 h 939"/>
                <a:gd name="T18" fmla="*/ 134 w 181"/>
                <a:gd name="T19" fmla="*/ 724 h 939"/>
                <a:gd name="T20" fmla="*/ 107 w 181"/>
                <a:gd name="T21" fmla="*/ 811 h 939"/>
                <a:gd name="T22" fmla="*/ 181 w 181"/>
                <a:gd name="T23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939">
                  <a:moveTo>
                    <a:pt x="0" y="0"/>
                  </a:moveTo>
                  <a:cubicBezTo>
                    <a:pt x="18" y="5"/>
                    <a:pt x="36" y="11"/>
                    <a:pt x="47" y="26"/>
                  </a:cubicBezTo>
                  <a:cubicBezTo>
                    <a:pt x="58" y="41"/>
                    <a:pt x="63" y="66"/>
                    <a:pt x="67" y="93"/>
                  </a:cubicBezTo>
                  <a:cubicBezTo>
                    <a:pt x="71" y="120"/>
                    <a:pt x="80" y="151"/>
                    <a:pt x="73" y="189"/>
                  </a:cubicBezTo>
                  <a:cubicBezTo>
                    <a:pt x="66" y="227"/>
                    <a:pt x="36" y="285"/>
                    <a:pt x="26" y="322"/>
                  </a:cubicBezTo>
                  <a:cubicBezTo>
                    <a:pt x="16" y="359"/>
                    <a:pt x="7" y="375"/>
                    <a:pt x="13" y="410"/>
                  </a:cubicBezTo>
                  <a:cubicBezTo>
                    <a:pt x="19" y="445"/>
                    <a:pt x="46" y="503"/>
                    <a:pt x="60" y="530"/>
                  </a:cubicBezTo>
                  <a:cubicBezTo>
                    <a:pt x="74" y="557"/>
                    <a:pt x="84" y="551"/>
                    <a:pt x="100" y="570"/>
                  </a:cubicBezTo>
                  <a:cubicBezTo>
                    <a:pt x="116" y="589"/>
                    <a:pt x="148" y="618"/>
                    <a:pt x="154" y="644"/>
                  </a:cubicBezTo>
                  <a:cubicBezTo>
                    <a:pt x="160" y="670"/>
                    <a:pt x="142" y="696"/>
                    <a:pt x="134" y="724"/>
                  </a:cubicBezTo>
                  <a:cubicBezTo>
                    <a:pt x="126" y="752"/>
                    <a:pt x="99" y="775"/>
                    <a:pt x="107" y="811"/>
                  </a:cubicBezTo>
                  <a:cubicBezTo>
                    <a:pt x="115" y="847"/>
                    <a:pt x="166" y="912"/>
                    <a:pt x="181" y="93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7" name="Freeform 145"/>
            <p:cNvSpPr>
              <a:spLocks/>
            </p:cNvSpPr>
            <p:nvPr/>
          </p:nvSpPr>
          <p:spPr bwMode="auto">
            <a:xfrm flipH="1">
              <a:off x="3248" y="1057"/>
              <a:ext cx="73" cy="53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8" name="Freeform 146"/>
            <p:cNvSpPr>
              <a:spLocks/>
            </p:cNvSpPr>
            <p:nvPr/>
          </p:nvSpPr>
          <p:spPr bwMode="auto">
            <a:xfrm flipH="1">
              <a:off x="3208" y="1144"/>
              <a:ext cx="36" cy="107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99" name="Freeform 147"/>
            <p:cNvSpPr>
              <a:spLocks/>
            </p:cNvSpPr>
            <p:nvPr/>
          </p:nvSpPr>
          <p:spPr bwMode="auto">
            <a:xfrm flipH="1">
              <a:off x="3087" y="1110"/>
              <a:ext cx="94" cy="88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0" name="Freeform 148"/>
            <p:cNvSpPr>
              <a:spLocks/>
            </p:cNvSpPr>
            <p:nvPr/>
          </p:nvSpPr>
          <p:spPr bwMode="auto">
            <a:xfrm flipH="1">
              <a:off x="3040" y="1017"/>
              <a:ext cx="88" cy="8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1" name="Freeform 149"/>
            <p:cNvSpPr>
              <a:spLocks/>
            </p:cNvSpPr>
            <p:nvPr/>
          </p:nvSpPr>
          <p:spPr bwMode="auto">
            <a:xfrm flipH="1">
              <a:off x="3084" y="1191"/>
              <a:ext cx="72" cy="120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2" name="Freeform 150"/>
            <p:cNvSpPr>
              <a:spLocks/>
            </p:cNvSpPr>
            <p:nvPr/>
          </p:nvSpPr>
          <p:spPr bwMode="auto">
            <a:xfrm flipH="1">
              <a:off x="3161" y="1003"/>
              <a:ext cx="33" cy="54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3" name="Freeform 151"/>
            <p:cNvSpPr>
              <a:spLocks/>
            </p:cNvSpPr>
            <p:nvPr/>
          </p:nvSpPr>
          <p:spPr bwMode="auto">
            <a:xfrm flipH="1">
              <a:off x="3121" y="1137"/>
              <a:ext cx="107" cy="174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4" name="Oval 152"/>
            <p:cNvSpPr>
              <a:spLocks noChangeArrowheads="1"/>
            </p:cNvSpPr>
            <p:nvPr/>
          </p:nvSpPr>
          <p:spPr bwMode="auto">
            <a:xfrm flipH="1">
              <a:off x="2893" y="57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5" name="Oval 153"/>
            <p:cNvSpPr>
              <a:spLocks noChangeArrowheads="1"/>
            </p:cNvSpPr>
            <p:nvPr/>
          </p:nvSpPr>
          <p:spPr bwMode="auto">
            <a:xfrm flipH="1">
              <a:off x="3179" y="115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6" name="Oval 154"/>
            <p:cNvSpPr>
              <a:spLocks noChangeArrowheads="1"/>
            </p:cNvSpPr>
            <p:nvPr/>
          </p:nvSpPr>
          <p:spPr bwMode="auto">
            <a:xfrm flipH="1">
              <a:off x="3143" y="90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7" name="Oval 155"/>
            <p:cNvSpPr>
              <a:spLocks noChangeArrowheads="1"/>
            </p:cNvSpPr>
            <p:nvPr/>
          </p:nvSpPr>
          <p:spPr bwMode="auto">
            <a:xfrm flipH="1">
              <a:off x="3215" y="120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8" name="Oval 156"/>
            <p:cNvSpPr>
              <a:spLocks noChangeArrowheads="1"/>
            </p:cNvSpPr>
            <p:nvPr/>
          </p:nvSpPr>
          <p:spPr bwMode="auto">
            <a:xfrm flipH="1">
              <a:off x="3158" y="109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09" name="Oval 157"/>
            <p:cNvSpPr>
              <a:spLocks noChangeArrowheads="1"/>
            </p:cNvSpPr>
            <p:nvPr/>
          </p:nvSpPr>
          <p:spPr bwMode="auto">
            <a:xfrm flipH="1">
              <a:off x="3027" y="46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10" name="Oval 158"/>
            <p:cNvSpPr>
              <a:spLocks noChangeArrowheads="1"/>
            </p:cNvSpPr>
            <p:nvPr/>
          </p:nvSpPr>
          <p:spPr bwMode="auto">
            <a:xfrm flipH="1">
              <a:off x="2911" y="6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11" name="Oval 159"/>
            <p:cNvSpPr>
              <a:spLocks noChangeArrowheads="1"/>
            </p:cNvSpPr>
            <p:nvPr/>
          </p:nvSpPr>
          <p:spPr bwMode="auto">
            <a:xfrm flipH="1">
              <a:off x="2982" y="5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12" name="Freeform 160"/>
            <p:cNvSpPr>
              <a:spLocks/>
            </p:cNvSpPr>
            <p:nvPr/>
          </p:nvSpPr>
          <p:spPr bwMode="auto">
            <a:xfrm flipH="1">
              <a:off x="2926" y="1037"/>
              <a:ext cx="94" cy="15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3" name="Freeform 161"/>
            <p:cNvSpPr>
              <a:spLocks/>
            </p:cNvSpPr>
            <p:nvPr/>
          </p:nvSpPr>
          <p:spPr bwMode="auto">
            <a:xfrm flipH="1">
              <a:off x="2926" y="1124"/>
              <a:ext cx="107" cy="13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4" name="Freeform 162"/>
            <p:cNvSpPr>
              <a:spLocks/>
            </p:cNvSpPr>
            <p:nvPr/>
          </p:nvSpPr>
          <p:spPr bwMode="auto">
            <a:xfrm flipH="1">
              <a:off x="2913" y="1184"/>
              <a:ext cx="127" cy="27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5" name="Freeform 163"/>
            <p:cNvSpPr>
              <a:spLocks/>
            </p:cNvSpPr>
            <p:nvPr/>
          </p:nvSpPr>
          <p:spPr bwMode="auto">
            <a:xfrm flipH="1">
              <a:off x="2926" y="1278"/>
              <a:ext cx="54" cy="27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6" name="Freeform 164"/>
            <p:cNvSpPr>
              <a:spLocks/>
            </p:cNvSpPr>
            <p:nvPr/>
          </p:nvSpPr>
          <p:spPr bwMode="auto">
            <a:xfrm flipH="1">
              <a:off x="2920" y="1311"/>
              <a:ext cx="100" cy="20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7" name="Freeform 165"/>
            <p:cNvSpPr>
              <a:spLocks/>
            </p:cNvSpPr>
            <p:nvPr/>
          </p:nvSpPr>
          <p:spPr bwMode="auto">
            <a:xfrm flipH="1">
              <a:off x="2920" y="1378"/>
              <a:ext cx="87" cy="35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8" name="Freeform 166"/>
            <p:cNvSpPr>
              <a:spLocks/>
            </p:cNvSpPr>
            <p:nvPr/>
          </p:nvSpPr>
          <p:spPr bwMode="auto">
            <a:xfrm flipH="1">
              <a:off x="2927" y="1485"/>
              <a:ext cx="107" cy="14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9" name="Freeform 167"/>
            <p:cNvSpPr>
              <a:spLocks/>
            </p:cNvSpPr>
            <p:nvPr/>
          </p:nvSpPr>
          <p:spPr bwMode="auto">
            <a:xfrm flipH="1">
              <a:off x="2926" y="1563"/>
              <a:ext cx="107" cy="30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0" name="Freeform 168"/>
            <p:cNvSpPr>
              <a:spLocks/>
            </p:cNvSpPr>
            <p:nvPr/>
          </p:nvSpPr>
          <p:spPr bwMode="auto">
            <a:xfrm flipH="1">
              <a:off x="2920" y="1619"/>
              <a:ext cx="187" cy="61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1" name="Freeform 169"/>
            <p:cNvSpPr>
              <a:spLocks/>
            </p:cNvSpPr>
            <p:nvPr/>
          </p:nvSpPr>
          <p:spPr bwMode="auto">
            <a:xfrm flipH="1">
              <a:off x="2993" y="1660"/>
              <a:ext cx="81" cy="28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2" name="Freeform 170"/>
            <p:cNvSpPr>
              <a:spLocks/>
            </p:cNvSpPr>
            <p:nvPr/>
          </p:nvSpPr>
          <p:spPr bwMode="auto">
            <a:xfrm flipH="1">
              <a:off x="2913" y="1752"/>
              <a:ext cx="120" cy="8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3" name="Freeform 171"/>
            <p:cNvSpPr>
              <a:spLocks/>
            </p:cNvSpPr>
            <p:nvPr/>
          </p:nvSpPr>
          <p:spPr bwMode="auto">
            <a:xfrm flipH="1">
              <a:off x="2940" y="1803"/>
              <a:ext cx="134" cy="37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4" name="Freeform 172"/>
            <p:cNvSpPr>
              <a:spLocks/>
            </p:cNvSpPr>
            <p:nvPr/>
          </p:nvSpPr>
          <p:spPr bwMode="auto">
            <a:xfrm flipH="1">
              <a:off x="2892" y="1840"/>
              <a:ext cx="43" cy="322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5" name="Freeform 173"/>
            <p:cNvSpPr>
              <a:spLocks/>
            </p:cNvSpPr>
            <p:nvPr/>
          </p:nvSpPr>
          <p:spPr bwMode="auto">
            <a:xfrm flipH="1">
              <a:off x="2920" y="2053"/>
              <a:ext cx="100" cy="29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6" name="Freeform 174"/>
            <p:cNvSpPr>
              <a:spLocks/>
            </p:cNvSpPr>
            <p:nvPr/>
          </p:nvSpPr>
          <p:spPr bwMode="auto">
            <a:xfrm flipH="1">
              <a:off x="2924" y="1974"/>
              <a:ext cx="56" cy="47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7" name="Freeform 175"/>
            <p:cNvSpPr>
              <a:spLocks/>
            </p:cNvSpPr>
            <p:nvPr/>
          </p:nvSpPr>
          <p:spPr bwMode="auto">
            <a:xfrm flipH="1">
              <a:off x="3020" y="2070"/>
              <a:ext cx="264" cy="313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8" name="Freeform 176"/>
            <p:cNvSpPr>
              <a:spLocks/>
            </p:cNvSpPr>
            <p:nvPr/>
          </p:nvSpPr>
          <p:spPr bwMode="auto">
            <a:xfrm flipH="1">
              <a:off x="3040" y="2162"/>
              <a:ext cx="178" cy="315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29" name="Freeform 177"/>
            <p:cNvSpPr>
              <a:spLocks/>
            </p:cNvSpPr>
            <p:nvPr/>
          </p:nvSpPr>
          <p:spPr bwMode="auto">
            <a:xfrm flipH="1">
              <a:off x="2913" y="2155"/>
              <a:ext cx="80" cy="194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30" name="Oval 178"/>
            <p:cNvSpPr>
              <a:spLocks noChangeArrowheads="1"/>
            </p:cNvSpPr>
            <p:nvPr/>
          </p:nvSpPr>
          <p:spPr bwMode="auto">
            <a:xfrm flipH="1">
              <a:off x="2913" y="213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1" name="Oval 179"/>
            <p:cNvSpPr>
              <a:spLocks noChangeArrowheads="1"/>
            </p:cNvSpPr>
            <p:nvPr/>
          </p:nvSpPr>
          <p:spPr bwMode="auto">
            <a:xfrm flipH="1">
              <a:off x="2911" y="203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2" name="Oval 180"/>
            <p:cNvSpPr>
              <a:spLocks noChangeArrowheads="1"/>
            </p:cNvSpPr>
            <p:nvPr/>
          </p:nvSpPr>
          <p:spPr bwMode="auto">
            <a:xfrm flipH="1">
              <a:off x="2881" y="19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3" name="Freeform 181"/>
            <p:cNvSpPr>
              <a:spLocks/>
            </p:cNvSpPr>
            <p:nvPr/>
          </p:nvSpPr>
          <p:spPr bwMode="auto">
            <a:xfrm flipH="1">
              <a:off x="2933" y="2152"/>
              <a:ext cx="181" cy="231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34" name="Oval 182"/>
            <p:cNvSpPr>
              <a:spLocks noChangeArrowheads="1"/>
            </p:cNvSpPr>
            <p:nvPr/>
          </p:nvSpPr>
          <p:spPr bwMode="auto">
            <a:xfrm flipH="1">
              <a:off x="3054" y="22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5" name="Oval 183"/>
            <p:cNvSpPr>
              <a:spLocks noChangeArrowheads="1"/>
            </p:cNvSpPr>
            <p:nvPr/>
          </p:nvSpPr>
          <p:spPr bwMode="auto">
            <a:xfrm flipH="1">
              <a:off x="3065" y="215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6" name="Oval 184"/>
            <p:cNvSpPr>
              <a:spLocks noChangeArrowheads="1"/>
            </p:cNvSpPr>
            <p:nvPr/>
          </p:nvSpPr>
          <p:spPr bwMode="auto">
            <a:xfrm flipH="1">
              <a:off x="3082" y="208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37" name="Freeform 185"/>
            <p:cNvSpPr>
              <a:spLocks/>
            </p:cNvSpPr>
            <p:nvPr/>
          </p:nvSpPr>
          <p:spPr bwMode="auto">
            <a:xfrm flipH="1">
              <a:off x="2960" y="1892"/>
              <a:ext cx="187" cy="62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38" name="Freeform 186"/>
            <p:cNvSpPr>
              <a:spLocks/>
            </p:cNvSpPr>
            <p:nvPr/>
          </p:nvSpPr>
          <p:spPr bwMode="auto">
            <a:xfrm flipH="1">
              <a:off x="3000" y="1981"/>
              <a:ext cx="47" cy="1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39" name="Freeform 187"/>
            <p:cNvSpPr>
              <a:spLocks/>
            </p:cNvSpPr>
            <p:nvPr/>
          </p:nvSpPr>
          <p:spPr bwMode="auto">
            <a:xfrm flipH="1">
              <a:off x="3080" y="1868"/>
              <a:ext cx="87" cy="53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0" name="Oval 188"/>
            <p:cNvSpPr>
              <a:spLocks noChangeArrowheads="1"/>
            </p:cNvSpPr>
            <p:nvPr/>
          </p:nvSpPr>
          <p:spPr bwMode="auto">
            <a:xfrm flipH="1">
              <a:off x="3114" y="219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41" name="Oval 189"/>
            <p:cNvSpPr>
              <a:spLocks noChangeArrowheads="1"/>
            </p:cNvSpPr>
            <p:nvPr/>
          </p:nvSpPr>
          <p:spPr bwMode="auto">
            <a:xfrm flipH="1">
              <a:off x="2957" y="20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42" name="Oval 190"/>
            <p:cNvSpPr>
              <a:spLocks noChangeArrowheads="1"/>
            </p:cNvSpPr>
            <p:nvPr/>
          </p:nvSpPr>
          <p:spPr bwMode="auto">
            <a:xfrm flipH="1">
              <a:off x="2962" y="21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43" name="Freeform 191"/>
            <p:cNvSpPr>
              <a:spLocks/>
            </p:cNvSpPr>
            <p:nvPr/>
          </p:nvSpPr>
          <p:spPr bwMode="auto">
            <a:xfrm flipH="1">
              <a:off x="2940" y="2055"/>
              <a:ext cx="87" cy="107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4" name="Freeform 192"/>
            <p:cNvSpPr>
              <a:spLocks/>
            </p:cNvSpPr>
            <p:nvPr/>
          </p:nvSpPr>
          <p:spPr bwMode="auto">
            <a:xfrm flipH="1">
              <a:off x="3234" y="950"/>
              <a:ext cx="42" cy="93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5" name="Freeform 193"/>
            <p:cNvSpPr>
              <a:spLocks/>
            </p:cNvSpPr>
            <p:nvPr/>
          </p:nvSpPr>
          <p:spPr bwMode="auto">
            <a:xfrm flipH="1">
              <a:off x="3234" y="1064"/>
              <a:ext cx="101" cy="8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6" name="Freeform 194"/>
            <p:cNvSpPr>
              <a:spLocks/>
            </p:cNvSpPr>
            <p:nvPr/>
          </p:nvSpPr>
          <p:spPr bwMode="auto">
            <a:xfrm flipH="1">
              <a:off x="3318" y="1766"/>
              <a:ext cx="66" cy="148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7" name="Freeform 195"/>
            <p:cNvSpPr>
              <a:spLocks/>
            </p:cNvSpPr>
            <p:nvPr/>
          </p:nvSpPr>
          <p:spPr bwMode="auto">
            <a:xfrm>
              <a:off x="3276" y="1686"/>
              <a:ext cx="43" cy="107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8" name="Freeform 196"/>
            <p:cNvSpPr>
              <a:spLocks/>
            </p:cNvSpPr>
            <p:nvPr/>
          </p:nvSpPr>
          <p:spPr bwMode="auto">
            <a:xfrm flipH="1">
              <a:off x="3256" y="1539"/>
              <a:ext cx="114" cy="114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49" name="Freeform 197"/>
            <p:cNvSpPr>
              <a:spLocks/>
            </p:cNvSpPr>
            <p:nvPr/>
          </p:nvSpPr>
          <p:spPr bwMode="auto">
            <a:xfrm flipH="1">
              <a:off x="3235" y="1605"/>
              <a:ext cx="29" cy="12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0" name="Freeform 198"/>
            <p:cNvSpPr>
              <a:spLocks/>
            </p:cNvSpPr>
            <p:nvPr/>
          </p:nvSpPr>
          <p:spPr bwMode="auto">
            <a:xfrm>
              <a:off x="3283" y="1402"/>
              <a:ext cx="31" cy="88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1" name="Freeform 199"/>
            <p:cNvSpPr>
              <a:spLocks/>
            </p:cNvSpPr>
            <p:nvPr/>
          </p:nvSpPr>
          <p:spPr bwMode="auto">
            <a:xfrm flipH="1">
              <a:off x="3230" y="1425"/>
              <a:ext cx="55" cy="134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2" name="Freeform 200"/>
            <p:cNvSpPr>
              <a:spLocks/>
            </p:cNvSpPr>
            <p:nvPr/>
          </p:nvSpPr>
          <p:spPr bwMode="auto">
            <a:xfrm flipH="1">
              <a:off x="3235" y="1285"/>
              <a:ext cx="85" cy="120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3" name="Freeform 201"/>
            <p:cNvSpPr>
              <a:spLocks/>
            </p:cNvSpPr>
            <p:nvPr/>
          </p:nvSpPr>
          <p:spPr bwMode="auto">
            <a:xfrm flipH="1">
              <a:off x="3273" y="1451"/>
              <a:ext cx="20" cy="54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4" name="Freeform 202"/>
            <p:cNvSpPr>
              <a:spLocks/>
            </p:cNvSpPr>
            <p:nvPr/>
          </p:nvSpPr>
          <p:spPr bwMode="auto">
            <a:xfrm flipH="1">
              <a:off x="3250" y="1358"/>
              <a:ext cx="33" cy="81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5" name="Freeform 203"/>
            <p:cNvSpPr>
              <a:spLocks/>
            </p:cNvSpPr>
            <p:nvPr/>
          </p:nvSpPr>
          <p:spPr bwMode="auto">
            <a:xfrm flipH="1">
              <a:off x="3196" y="1186"/>
              <a:ext cx="80" cy="38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6" name="Freeform 204"/>
            <p:cNvSpPr>
              <a:spLocks/>
            </p:cNvSpPr>
            <p:nvPr/>
          </p:nvSpPr>
          <p:spPr bwMode="auto">
            <a:xfrm>
              <a:off x="3263" y="1197"/>
              <a:ext cx="20" cy="175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7" name="Freeform 205"/>
            <p:cNvSpPr>
              <a:spLocks/>
            </p:cNvSpPr>
            <p:nvPr/>
          </p:nvSpPr>
          <p:spPr bwMode="auto">
            <a:xfrm>
              <a:off x="2915" y="2349"/>
              <a:ext cx="300" cy="1663"/>
            </a:xfrm>
            <a:custGeom>
              <a:avLst/>
              <a:gdLst>
                <a:gd name="T0" fmla="*/ 75 w 300"/>
                <a:gd name="T1" fmla="*/ 0 h 1663"/>
                <a:gd name="T2" fmla="*/ 8 w 300"/>
                <a:gd name="T3" fmla="*/ 141 h 1663"/>
                <a:gd name="T4" fmla="*/ 122 w 300"/>
                <a:gd name="T5" fmla="*/ 302 h 1663"/>
                <a:gd name="T6" fmla="*/ 88 w 300"/>
                <a:gd name="T7" fmla="*/ 463 h 1663"/>
                <a:gd name="T8" fmla="*/ 148 w 300"/>
                <a:gd name="T9" fmla="*/ 643 h 1663"/>
                <a:gd name="T10" fmla="*/ 122 w 300"/>
                <a:gd name="T11" fmla="*/ 784 h 1663"/>
                <a:gd name="T12" fmla="*/ 148 w 300"/>
                <a:gd name="T13" fmla="*/ 905 h 1663"/>
                <a:gd name="T14" fmla="*/ 222 w 300"/>
                <a:gd name="T15" fmla="*/ 1059 h 1663"/>
                <a:gd name="T16" fmla="*/ 229 w 300"/>
                <a:gd name="T17" fmla="*/ 1139 h 1663"/>
                <a:gd name="T18" fmla="*/ 188 w 300"/>
                <a:gd name="T19" fmla="*/ 1213 h 1663"/>
                <a:gd name="T20" fmla="*/ 209 w 300"/>
                <a:gd name="T21" fmla="*/ 1333 h 1663"/>
                <a:gd name="T22" fmla="*/ 182 w 300"/>
                <a:gd name="T23" fmla="*/ 1420 h 1663"/>
                <a:gd name="T24" fmla="*/ 240 w 300"/>
                <a:gd name="T25" fmla="*/ 1589 h 1663"/>
                <a:gd name="T26" fmla="*/ 300 w 300"/>
                <a:gd name="T27" fmla="*/ 1663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0" h="1663">
                  <a:moveTo>
                    <a:pt x="75" y="0"/>
                  </a:moveTo>
                  <a:cubicBezTo>
                    <a:pt x="38" y="45"/>
                    <a:pt x="0" y="91"/>
                    <a:pt x="8" y="141"/>
                  </a:cubicBezTo>
                  <a:cubicBezTo>
                    <a:pt x="16" y="191"/>
                    <a:pt x="109" y="248"/>
                    <a:pt x="122" y="302"/>
                  </a:cubicBezTo>
                  <a:cubicBezTo>
                    <a:pt x="135" y="356"/>
                    <a:pt x="84" y="406"/>
                    <a:pt x="88" y="463"/>
                  </a:cubicBezTo>
                  <a:cubicBezTo>
                    <a:pt x="92" y="520"/>
                    <a:pt x="142" y="589"/>
                    <a:pt x="148" y="643"/>
                  </a:cubicBezTo>
                  <a:cubicBezTo>
                    <a:pt x="154" y="697"/>
                    <a:pt x="122" y="740"/>
                    <a:pt x="122" y="784"/>
                  </a:cubicBezTo>
                  <a:cubicBezTo>
                    <a:pt x="122" y="828"/>
                    <a:pt x="131" y="859"/>
                    <a:pt x="148" y="905"/>
                  </a:cubicBezTo>
                  <a:cubicBezTo>
                    <a:pt x="165" y="951"/>
                    <a:pt x="209" y="1020"/>
                    <a:pt x="222" y="1059"/>
                  </a:cubicBezTo>
                  <a:cubicBezTo>
                    <a:pt x="235" y="1098"/>
                    <a:pt x="235" y="1113"/>
                    <a:pt x="229" y="1139"/>
                  </a:cubicBezTo>
                  <a:cubicBezTo>
                    <a:pt x="223" y="1165"/>
                    <a:pt x="191" y="1181"/>
                    <a:pt x="188" y="1213"/>
                  </a:cubicBezTo>
                  <a:cubicBezTo>
                    <a:pt x="185" y="1245"/>
                    <a:pt x="210" y="1299"/>
                    <a:pt x="209" y="1333"/>
                  </a:cubicBezTo>
                  <a:cubicBezTo>
                    <a:pt x="208" y="1367"/>
                    <a:pt x="177" y="1377"/>
                    <a:pt x="182" y="1420"/>
                  </a:cubicBezTo>
                  <a:cubicBezTo>
                    <a:pt x="187" y="1463"/>
                    <a:pt x="220" y="1548"/>
                    <a:pt x="240" y="1589"/>
                  </a:cubicBezTo>
                  <a:cubicBezTo>
                    <a:pt x="260" y="1630"/>
                    <a:pt x="288" y="1648"/>
                    <a:pt x="300" y="166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8" name="Freeform 206"/>
            <p:cNvSpPr>
              <a:spLocks/>
            </p:cNvSpPr>
            <p:nvPr/>
          </p:nvSpPr>
          <p:spPr bwMode="auto">
            <a:xfrm flipH="1">
              <a:off x="3349" y="1867"/>
              <a:ext cx="48" cy="261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59" name="Freeform 207"/>
            <p:cNvSpPr>
              <a:spLocks/>
            </p:cNvSpPr>
            <p:nvPr/>
          </p:nvSpPr>
          <p:spPr bwMode="auto">
            <a:xfrm flipH="1">
              <a:off x="2979" y="2336"/>
              <a:ext cx="215" cy="1179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0" name="Freeform 208"/>
            <p:cNvSpPr>
              <a:spLocks/>
            </p:cNvSpPr>
            <p:nvPr/>
          </p:nvSpPr>
          <p:spPr bwMode="auto">
            <a:xfrm>
              <a:off x="3054" y="2375"/>
              <a:ext cx="72" cy="121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1" name="Freeform 209"/>
            <p:cNvSpPr>
              <a:spLocks/>
            </p:cNvSpPr>
            <p:nvPr/>
          </p:nvSpPr>
          <p:spPr bwMode="auto">
            <a:xfrm flipH="1">
              <a:off x="3132" y="2591"/>
              <a:ext cx="44" cy="187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2" name="Freeform 210"/>
            <p:cNvSpPr>
              <a:spLocks/>
            </p:cNvSpPr>
            <p:nvPr/>
          </p:nvSpPr>
          <p:spPr bwMode="auto">
            <a:xfrm flipH="1">
              <a:off x="3208" y="2154"/>
              <a:ext cx="113" cy="55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3" name="Freeform 211"/>
            <p:cNvSpPr>
              <a:spLocks/>
            </p:cNvSpPr>
            <p:nvPr/>
          </p:nvSpPr>
          <p:spPr bwMode="auto">
            <a:xfrm rot="-5400000">
              <a:off x="3069" y="2490"/>
              <a:ext cx="36" cy="94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4" name="Freeform 212"/>
            <p:cNvSpPr>
              <a:spLocks/>
            </p:cNvSpPr>
            <p:nvPr/>
          </p:nvSpPr>
          <p:spPr bwMode="auto">
            <a:xfrm flipH="1" flipV="1">
              <a:off x="3060" y="2622"/>
              <a:ext cx="91" cy="114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5" name="Freeform 213"/>
            <p:cNvSpPr>
              <a:spLocks/>
            </p:cNvSpPr>
            <p:nvPr/>
          </p:nvSpPr>
          <p:spPr bwMode="auto">
            <a:xfrm flipH="1">
              <a:off x="2999" y="2236"/>
              <a:ext cx="34" cy="100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6" name="Freeform 214"/>
            <p:cNvSpPr>
              <a:spLocks/>
            </p:cNvSpPr>
            <p:nvPr/>
          </p:nvSpPr>
          <p:spPr bwMode="auto">
            <a:xfrm flipH="1">
              <a:off x="2942" y="2303"/>
              <a:ext cx="40" cy="227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7" name="Freeform 215"/>
            <p:cNvSpPr>
              <a:spLocks/>
            </p:cNvSpPr>
            <p:nvPr/>
          </p:nvSpPr>
          <p:spPr bwMode="auto">
            <a:xfrm flipH="1">
              <a:off x="2958" y="2559"/>
              <a:ext cx="22" cy="154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8" name="Freeform 216"/>
            <p:cNvSpPr>
              <a:spLocks/>
            </p:cNvSpPr>
            <p:nvPr/>
          </p:nvSpPr>
          <p:spPr bwMode="auto">
            <a:xfrm flipH="1">
              <a:off x="2938" y="2805"/>
              <a:ext cx="38" cy="167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69" name="Freeform 217"/>
            <p:cNvSpPr>
              <a:spLocks/>
            </p:cNvSpPr>
            <p:nvPr/>
          </p:nvSpPr>
          <p:spPr bwMode="auto">
            <a:xfrm flipH="1">
              <a:off x="2949" y="2872"/>
              <a:ext cx="69" cy="167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0" name="Freeform 218"/>
            <p:cNvSpPr>
              <a:spLocks/>
            </p:cNvSpPr>
            <p:nvPr/>
          </p:nvSpPr>
          <p:spPr bwMode="auto">
            <a:xfrm flipH="1">
              <a:off x="3089" y="3033"/>
              <a:ext cx="86" cy="180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1" name="Freeform 219"/>
            <p:cNvSpPr>
              <a:spLocks/>
            </p:cNvSpPr>
            <p:nvPr/>
          </p:nvSpPr>
          <p:spPr bwMode="auto">
            <a:xfrm flipH="1">
              <a:off x="3033" y="3145"/>
              <a:ext cx="87" cy="141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2" name="Freeform 220"/>
            <p:cNvSpPr>
              <a:spLocks/>
            </p:cNvSpPr>
            <p:nvPr/>
          </p:nvSpPr>
          <p:spPr bwMode="auto">
            <a:xfrm flipH="1">
              <a:off x="3070" y="2691"/>
              <a:ext cx="74" cy="154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3" name="Freeform 221"/>
            <p:cNvSpPr>
              <a:spLocks/>
            </p:cNvSpPr>
            <p:nvPr/>
          </p:nvSpPr>
          <p:spPr bwMode="auto">
            <a:xfrm flipH="1">
              <a:off x="2989" y="3200"/>
              <a:ext cx="50" cy="194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4" name="Freeform 222"/>
            <p:cNvSpPr>
              <a:spLocks/>
            </p:cNvSpPr>
            <p:nvPr/>
          </p:nvSpPr>
          <p:spPr bwMode="auto">
            <a:xfrm>
              <a:off x="3018" y="3408"/>
              <a:ext cx="63" cy="242"/>
            </a:xfrm>
            <a:custGeom>
              <a:avLst/>
              <a:gdLst>
                <a:gd name="T0" fmla="*/ 63 w 63"/>
                <a:gd name="T1" fmla="*/ 0 h 242"/>
                <a:gd name="T2" fmla="*/ 8 w 63"/>
                <a:gd name="T3" fmla="*/ 61 h 242"/>
                <a:gd name="T4" fmla="*/ 15 w 63"/>
                <a:gd name="T5" fmla="*/ 122 h 242"/>
                <a:gd name="T6" fmla="*/ 22 w 63"/>
                <a:gd name="T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42">
                  <a:moveTo>
                    <a:pt x="63" y="0"/>
                  </a:moveTo>
                  <a:cubicBezTo>
                    <a:pt x="54" y="10"/>
                    <a:pt x="16" y="41"/>
                    <a:pt x="8" y="61"/>
                  </a:cubicBezTo>
                  <a:cubicBezTo>
                    <a:pt x="0" y="81"/>
                    <a:pt x="13" y="92"/>
                    <a:pt x="15" y="122"/>
                  </a:cubicBezTo>
                  <a:cubicBezTo>
                    <a:pt x="17" y="152"/>
                    <a:pt x="21" y="217"/>
                    <a:pt x="22" y="24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5" name="Freeform 223"/>
            <p:cNvSpPr>
              <a:spLocks/>
            </p:cNvSpPr>
            <p:nvPr/>
          </p:nvSpPr>
          <p:spPr bwMode="auto">
            <a:xfrm>
              <a:off x="3054" y="3682"/>
              <a:ext cx="73" cy="121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6" name="Freeform 224"/>
            <p:cNvSpPr>
              <a:spLocks/>
            </p:cNvSpPr>
            <p:nvPr/>
          </p:nvSpPr>
          <p:spPr bwMode="auto">
            <a:xfrm flipH="1">
              <a:off x="3067" y="3302"/>
              <a:ext cx="39" cy="261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7" name="Freeform 225"/>
            <p:cNvSpPr>
              <a:spLocks/>
            </p:cNvSpPr>
            <p:nvPr/>
          </p:nvSpPr>
          <p:spPr bwMode="auto">
            <a:xfrm>
              <a:off x="3067" y="3818"/>
              <a:ext cx="54" cy="193"/>
            </a:xfrm>
            <a:custGeom>
              <a:avLst/>
              <a:gdLst>
                <a:gd name="T0" fmla="*/ 54 w 54"/>
                <a:gd name="T1" fmla="*/ 0 h 193"/>
                <a:gd name="T2" fmla="*/ 7 w 54"/>
                <a:gd name="T3" fmla="*/ 85 h 193"/>
                <a:gd name="T4" fmla="*/ 13 w 54"/>
                <a:gd name="T5" fmla="*/ 152 h 193"/>
                <a:gd name="T6" fmla="*/ 47 w 54"/>
                <a:gd name="T7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93">
                  <a:moveTo>
                    <a:pt x="54" y="0"/>
                  </a:moveTo>
                  <a:cubicBezTo>
                    <a:pt x="47" y="14"/>
                    <a:pt x="14" y="60"/>
                    <a:pt x="7" y="85"/>
                  </a:cubicBezTo>
                  <a:cubicBezTo>
                    <a:pt x="0" y="110"/>
                    <a:pt x="6" y="134"/>
                    <a:pt x="13" y="152"/>
                  </a:cubicBezTo>
                  <a:cubicBezTo>
                    <a:pt x="20" y="170"/>
                    <a:pt x="34" y="181"/>
                    <a:pt x="47" y="19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78" name="Oval 226"/>
            <p:cNvSpPr>
              <a:spLocks noChangeArrowheads="1"/>
            </p:cNvSpPr>
            <p:nvPr/>
          </p:nvSpPr>
          <p:spPr bwMode="auto">
            <a:xfrm flipH="1">
              <a:off x="3120" y="21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79" name="Oval 227"/>
            <p:cNvSpPr>
              <a:spLocks noChangeArrowheads="1"/>
            </p:cNvSpPr>
            <p:nvPr/>
          </p:nvSpPr>
          <p:spPr bwMode="auto">
            <a:xfrm flipH="1">
              <a:off x="3047" y="30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80" name="Oval 228"/>
            <p:cNvSpPr>
              <a:spLocks noChangeArrowheads="1"/>
            </p:cNvSpPr>
            <p:nvPr/>
          </p:nvSpPr>
          <p:spPr bwMode="auto">
            <a:xfrm flipH="1">
              <a:off x="3085" y="297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81" name="Oval 229"/>
            <p:cNvSpPr>
              <a:spLocks noChangeArrowheads="1"/>
            </p:cNvSpPr>
            <p:nvPr/>
          </p:nvSpPr>
          <p:spPr bwMode="auto">
            <a:xfrm flipH="1">
              <a:off x="3050" y="296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82" name="Freeform 230"/>
            <p:cNvSpPr>
              <a:spLocks/>
            </p:cNvSpPr>
            <p:nvPr/>
          </p:nvSpPr>
          <p:spPr bwMode="auto">
            <a:xfrm flipH="1">
              <a:off x="3077" y="2852"/>
              <a:ext cx="26" cy="33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3" name="Freeform 231"/>
            <p:cNvSpPr>
              <a:spLocks/>
            </p:cNvSpPr>
            <p:nvPr/>
          </p:nvSpPr>
          <p:spPr bwMode="auto">
            <a:xfrm flipH="1">
              <a:off x="3033" y="347"/>
              <a:ext cx="49" cy="8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4" name="Freeform 232"/>
            <p:cNvSpPr>
              <a:spLocks/>
            </p:cNvSpPr>
            <p:nvPr/>
          </p:nvSpPr>
          <p:spPr bwMode="auto">
            <a:xfrm flipH="1">
              <a:off x="3047" y="481"/>
              <a:ext cx="47" cy="13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5" name="Freeform 233"/>
            <p:cNvSpPr>
              <a:spLocks/>
            </p:cNvSpPr>
            <p:nvPr/>
          </p:nvSpPr>
          <p:spPr bwMode="auto">
            <a:xfrm flipH="1">
              <a:off x="3000" y="555"/>
              <a:ext cx="87" cy="42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6" name="Freeform 234"/>
            <p:cNvSpPr>
              <a:spLocks/>
            </p:cNvSpPr>
            <p:nvPr/>
          </p:nvSpPr>
          <p:spPr bwMode="auto">
            <a:xfrm flipH="1">
              <a:off x="2953" y="953"/>
              <a:ext cx="54" cy="10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7" name="Freeform 235"/>
            <p:cNvSpPr>
              <a:spLocks/>
            </p:cNvSpPr>
            <p:nvPr/>
          </p:nvSpPr>
          <p:spPr bwMode="auto">
            <a:xfrm flipH="1">
              <a:off x="2953" y="796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88" name="Oval 236"/>
            <p:cNvSpPr>
              <a:spLocks noChangeArrowheads="1"/>
            </p:cNvSpPr>
            <p:nvPr/>
          </p:nvSpPr>
          <p:spPr bwMode="auto">
            <a:xfrm flipH="1">
              <a:off x="3155" y="95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89" name="Oval 237"/>
            <p:cNvSpPr>
              <a:spLocks noChangeArrowheads="1"/>
            </p:cNvSpPr>
            <p:nvPr/>
          </p:nvSpPr>
          <p:spPr bwMode="auto">
            <a:xfrm flipH="1">
              <a:off x="2563" y="94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90" name="Freeform 238"/>
            <p:cNvSpPr>
              <a:spLocks/>
            </p:cNvSpPr>
            <p:nvPr/>
          </p:nvSpPr>
          <p:spPr bwMode="auto">
            <a:xfrm>
              <a:off x="2855" y="896"/>
              <a:ext cx="116" cy="1010"/>
            </a:xfrm>
            <a:custGeom>
              <a:avLst/>
              <a:gdLst>
                <a:gd name="T0" fmla="*/ 112 w 116"/>
                <a:gd name="T1" fmla="*/ 1 h 1010"/>
                <a:gd name="T2" fmla="*/ 16 w 116"/>
                <a:gd name="T3" fmla="*/ 75 h 1010"/>
                <a:gd name="T4" fmla="*/ 16 w 116"/>
                <a:gd name="T5" fmla="*/ 229 h 1010"/>
                <a:gd name="T6" fmla="*/ 12 w 116"/>
                <a:gd name="T7" fmla="*/ 477 h 1010"/>
                <a:gd name="T8" fmla="*/ 16 w 116"/>
                <a:gd name="T9" fmla="*/ 738 h 1010"/>
                <a:gd name="T10" fmla="*/ 12 w 116"/>
                <a:gd name="T11" fmla="*/ 945 h 1010"/>
                <a:gd name="T12" fmla="*/ 26 w 116"/>
                <a:gd name="T13" fmla="*/ 1006 h 1010"/>
                <a:gd name="T14" fmla="*/ 35 w 116"/>
                <a:gd name="T15" fmla="*/ 952 h 1010"/>
                <a:gd name="T16" fmla="*/ 35 w 116"/>
                <a:gd name="T17" fmla="*/ 657 h 1010"/>
                <a:gd name="T18" fmla="*/ 35 w 116"/>
                <a:gd name="T19" fmla="*/ 349 h 1010"/>
                <a:gd name="T20" fmla="*/ 39 w 116"/>
                <a:gd name="T21" fmla="*/ 81 h 1010"/>
                <a:gd name="T22" fmla="*/ 112 w 116"/>
                <a:gd name="T23" fmla="*/ 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1010">
                  <a:moveTo>
                    <a:pt x="112" y="1"/>
                  </a:moveTo>
                  <a:cubicBezTo>
                    <a:pt x="108" y="0"/>
                    <a:pt x="32" y="37"/>
                    <a:pt x="16" y="75"/>
                  </a:cubicBezTo>
                  <a:cubicBezTo>
                    <a:pt x="0" y="113"/>
                    <a:pt x="17" y="162"/>
                    <a:pt x="16" y="229"/>
                  </a:cubicBezTo>
                  <a:cubicBezTo>
                    <a:pt x="15" y="296"/>
                    <a:pt x="12" y="392"/>
                    <a:pt x="12" y="477"/>
                  </a:cubicBezTo>
                  <a:cubicBezTo>
                    <a:pt x="12" y="562"/>
                    <a:pt x="16" y="660"/>
                    <a:pt x="16" y="738"/>
                  </a:cubicBezTo>
                  <a:cubicBezTo>
                    <a:pt x="16" y="816"/>
                    <a:pt x="11" y="900"/>
                    <a:pt x="12" y="945"/>
                  </a:cubicBezTo>
                  <a:cubicBezTo>
                    <a:pt x="13" y="990"/>
                    <a:pt x="22" y="1005"/>
                    <a:pt x="26" y="1006"/>
                  </a:cubicBezTo>
                  <a:cubicBezTo>
                    <a:pt x="29" y="1007"/>
                    <a:pt x="33" y="1010"/>
                    <a:pt x="35" y="952"/>
                  </a:cubicBezTo>
                  <a:cubicBezTo>
                    <a:pt x="36" y="894"/>
                    <a:pt x="35" y="757"/>
                    <a:pt x="35" y="657"/>
                  </a:cubicBezTo>
                  <a:cubicBezTo>
                    <a:pt x="35" y="557"/>
                    <a:pt x="34" y="445"/>
                    <a:pt x="35" y="349"/>
                  </a:cubicBezTo>
                  <a:cubicBezTo>
                    <a:pt x="35" y="253"/>
                    <a:pt x="26" y="139"/>
                    <a:pt x="39" y="81"/>
                  </a:cubicBezTo>
                  <a:cubicBezTo>
                    <a:pt x="52" y="23"/>
                    <a:pt x="116" y="2"/>
                    <a:pt x="112" y="1"/>
                  </a:cubicBezTo>
                  <a:close/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1" name="Freeform 239"/>
            <p:cNvSpPr>
              <a:spLocks/>
            </p:cNvSpPr>
            <p:nvPr/>
          </p:nvSpPr>
          <p:spPr bwMode="auto">
            <a:xfrm>
              <a:off x="2853" y="937"/>
              <a:ext cx="31" cy="14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2" name="Freeform 240"/>
            <p:cNvSpPr>
              <a:spLocks/>
            </p:cNvSpPr>
            <p:nvPr/>
          </p:nvSpPr>
          <p:spPr bwMode="auto">
            <a:xfrm flipH="1">
              <a:off x="2881" y="937"/>
              <a:ext cx="31" cy="14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3" name="Freeform 241"/>
            <p:cNvSpPr>
              <a:spLocks noChangeAspect="1"/>
            </p:cNvSpPr>
            <p:nvPr/>
          </p:nvSpPr>
          <p:spPr bwMode="auto">
            <a:xfrm>
              <a:off x="3030" y="1334"/>
              <a:ext cx="109" cy="105"/>
            </a:xfrm>
            <a:custGeom>
              <a:avLst/>
              <a:gdLst>
                <a:gd name="T0" fmla="*/ 114 w 175"/>
                <a:gd name="T1" fmla="*/ 0 h 169"/>
                <a:gd name="T2" fmla="*/ 175 w 175"/>
                <a:gd name="T3" fmla="*/ 87 h 169"/>
                <a:gd name="T4" fmla="*/ 114 w 175"/>
                <a:gd name="T5" fmla="*/ 167 h 169"/>
                <a:gd name="T6" fmla="*/ 41 w 175"/>
                <a:gd name="T7" fmla="*/ 100 h 169"/>
                <a:gd name="T8" fmla="*/ 0 w 175"/>
                <a:gd name="T9" fmla="*/ 87 h 169"/>
                <a:gd name="T10" fmla="*/ 41 w 175"/>
                <a:gd name="T11" fmla="*/ 67 h 169"/>
                <a:gd name="T12" fmla="*/ 114 w 175"/>
                <a:gd name="T1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69">
                  <a:moveTo>
                    <a:pt x="114" y="0"/>
                  </a:moveTo>
                  <a:cubicBezTo>
                    <a:pt x="131" y="2"/>
                    <a:pt x="175" y="59"/>
                    <a:pt x="175" y="87"/>
                  </a:cubicBezTo>
                  <a:cubicBezTo>
                    <a:pt x="175" y="115"/>
                    <a:pt x="136" y="165"/>
                    <a:pt x="114" y="167"/>
                  </a:cubicBezTo>
                  <a:cubicBezTo>
                    <a:pt x="92" y="169"/>
                    <a:pt x="60" y="113"/>
                    <a:pt x="41" y="100"/>
                  </a:cubicBezTo>
                  <a:cubicBezTo>
                    <a:pt x="22" y="87"/>
                    <a:pt x="0" y="92"/>
                    <a:pt x="0" y="87"/>
                  </a:cubicBezTo>
                  <a:cubicBezTo>
                    <a:pt x="0" y="82"/>
                    <a:pt x="22" y="81"/>
                    <a:pt x="41" y="67"/>
                  </a:cubicBezTo>
                  <a:cubicBezTo>
                    <a:pt x="60" y="53"/>
                    <a:pt x="99" y="14"/>
                    <a:pt x="114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4" name="Freeform 242"/>
            <p:cNvSpPr>
              <a:spLocks/>
            </p:cNvSpPr>
            <p:nvPr/>
          </p:nvSpPr>
          <p:spPr bwMode="auto">
            <a:xfrm>
              <a:off x="3041" y="1386"/>
              <a:ext cx="59" cy="215"/>
            </a:xfrm>
            <a:custGeom>
              <a:avLst/>
              <a:gdLst>
                <a:gd name="T0" fmla="*/ 0 w 59"/>
                <a:gd name="T1" fmla="*/ 0 h 215"/>
                <a:gd name="T2" fmla="*/ 33 w 59"/>
                <a:gd name="T3" fmla="*/ 67 h 215"/>
                <a:gd name="T4" fmla="*/ 13 w 59"/>
                <a:gd name="T5" fmla="*/ 108 h 215"/>
                <a:gd name="T6" fmla="*/ 53 w 59"/>
                <a:gd name="T7" fmla="*/ 161 h 215"/>
                <a:gd name="T8" fmla="*/ 47 w 59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15">
                  <a:moveTo>
                    <a:pt x="0" y="0"/>
                  </a:moveTo>
                  <a:cubicBezTo>
                    <a:pt x="15" y="24"/>
                    <a:pt x="31" y="49"/>
                    <a:pt x="33" y="67"/>
                  </a:cubicBezTo>
                  <a:cubicBezTo>
                    <a:pt x="35" y="85"/>
                    <a:pt x="10" y="92"/>
                    <a:pt x="13" y="108"/>
                  </a:cubicBezTo>
                  <a:cubicBezTo>
                    <a:pt x="16" y="124"/>
                    <a:pt x="47" y="143"/>
                    <a:pt x="53" y="161"/>
                  </a:cubicBezTo>
                  <a:cubicBezTo>
                    <a:pt x="59" y="179"/>
                    <a:pt x="53" y="197"/>
                    <a:pt x="47" y="2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5" name="Freeform 243"/>
            <p:cNvSpPr>
              <a:spLocks/>
            </p:cNvSpPr>
            <p:nvPr/>
          </p:nvSpPr>
          <p:spPr bwMode="auto">
            <a:xfrm>
              <a:off x="2994" y="1333"/>
              <a:ext cx="40" cy="47"/>
            </a:xfrm>
            <a:custGeom>
              <a:avLst/>
              <a:gdLst>
                <a:gd name="T0" fmla="*/ 40 w 40"/>
                <a:gd name="T1" fmla="*/ 47 h 47"/>
                <a:gd name="T2" fmla="*/ 0 w 40"/>
                <a:gd name="T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47">
                  <a:moveTo>
                    <a:pt x="40" y="47"/>
                  </a:moveTo>
                  <a:cubicBezTo>
                    <a:pt x="26" y="28"/>
                    <a:pt x="12" y="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6" name="Freeform 244"/>
            <p:cNvSpPr>
              <a:spLocks/>
            </p:cNvSpPr>
            <p:nvPr/>
          </p:nvSpPr>
          <p:spPr bwMode="auto">
            <a:xfrm>
              <a:off x="3107" y="1433"/>
              <a:ext cx="1" cy="54"/>
            </a:xfrm>
            <a:custGeom>
              <a:avLst/>
              <a:gdLst>
                <a:gd name="T0" fmla="*/ 1 w 1"/>
                <a:gd name="T1" fmla="*/ 0 h 54"/>
                <a:gd name="T2" fmla="*/ 1 w 1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4">
                  <a:moveTo>
                    <a:pt x="1" y="0"/>
                  </a:moveTo>
                  <a:cubicBezTo>
                    <a:pt x="0" y="20"/>
                    <a:pt x="0" y="41"/>
                    <a:pt x="1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7" name="Freeform 245"/>
            <p:cNvSpPr>
              <a:spLocks/>
            </p:cNvSpPr>
            <p:nvPr/>
          </p:nvSpPr>
          <p:spPr bwMode="auto">
            <a:xfrm>
              <a:off x="2967" y="1407"/>
              <a:ext cx="87" cy="38"/>
            </a:xfrm>
            <a:custGeom>
              <a:avLst/>
              <a:gdLst>
                <a:gd name="T0" fmla="*/ 87 w 87"/>
                <a:gd name="T1" fmla="*/ 0 h 38"/>
                <a:gd name="T2" fmla="*/ 54 w 87"/>
                <a:gd name="T3" fmla="*/ 33 h 38"/>
                <a:gd name="T4" fmla="*/ 0 w 87"/>
                <a:gd name="T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8">
                  <a:moveTo>
                    <a:pt x="87" y="0"/>
                  </a:moveTo>
                  <a:cubicBezTo>
                    <a:pt x="77" y="14"/>
                    <a:pt x="68" y="28"/>
                    <a:pt x="54" y="33"/>
                  </a:cubicBezTo>
                  <a:cubicBezTo>
                    <a:pt x="40" y="38"/>
                    <a:pt x="10" y="29"/>
                    <a:pt x="0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98" name="Oval 246"/>
            <p:cNvSpPr>
              <a:spLocks noChangeArrowheads="1"/>
            </p:cNvSpPr>
            <p:nvPr/>
          </p:nvSpPr>
          <p:spPr bwMode="auto">
            <a:xfrm flipH="1">
              <a:off x="3009" y="145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499" name="Oval 247"/>
            <p:cNvSpPr>
              <a:spLocks noChangeArrowheads="1"/>
            </p:cNvSpPr>
            <p:nvPr/>
          </p:nvSpPr>
          <p:spPr bwMode="auto">
            <a:xfrm flipH="1">
              <a:off x="3065" y="158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500" name="Oval 248"/>
            <p:cNvSpPr>
              <a:spLocks noChangeArrowheads="1"/>
            </p:cNvSpPr>
            <p:nvPr/>
          </p:nvSpPr>
          <p:spPr bwMode="auto">
            <a:xfrm flipH="1">
              <a:off x="3073" y="151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501" name="Freeform 249"/>
            <p:cNvSpPr>
              <a:spLocks/>
            </p:cNvSpPr>
            <p:nvPr/>
          </p:nvSpPr>
          <p:spPr bwMode="auto">
            <a:xfrm>
              <a:off x="3081" y="1641"/>
              <a:ext cx="67" cy="127"/>
            </a:xfrm>
            <a:custGeom>
              <a:avLst/>
              <a:gdLst>
                <a:gd name="T0" fmla="*/ 27 w 67"/>
                <a:gd name="T1" fmla="*/ 0 h 127"/>
                <a:gd name="T2" fmla="*/ 7 w 67"/>
                <a:gd name="T3" fmla="*/ 67 h 127"/>
                <a:gd name="T4" fmla="*/ 67 w 67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27">
                  <a:moveTo>
                    <a:pt x="27" y="0"/>
                  </a:moveTo>
                  <a:cubicBezTo>
                    <a:pt x="13" y="23"/>
                    <a:pt x="0" y="46"/>
                    <a:pt x="7" y="67"/>
                  </a:cubicBezTo>
                  <a:cubicBezTo>
                    <a:pt x="14" y="88"/>
                    <a:pt x="40" y="107"/>
                    <a:pt x="67" y="1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02" name="Oval 250"/>
            <p:cNvSpPr>
              <a:spLocks noChangeArrowheads="1"/>
            </p:cNvSpPr>
            <p:nvPr/>
          </p:nvSpPr>
          <p:spPr bwMode="auto">
            <a:xfrm flipH="1">
              <a:off x="3092" y="170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</p:grpSp>
      <p:sp>
        <p:nvSpPr>
          <p:cNvPr id="503" name="Striped Right Arrow 502"/>
          <p:cNvSpPr/>
          <p:nvPr/>
        </p:nvSpPr>
        <p:spPr>
          <a:xfrm>
            <a:off x="1742203" y="7681454"/>
            <a:ext cx="10360792" cy="123741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</a:p>
        </p:txBody>
      </p:sp>
      <p:sp>
        <p:nvSpPr>
          <p:cNvPr id="504" name="Right Arrow 503"/>
          <p:cNvSpPr/>
          <p:nvPr/>
        </p:nvSpPr>
        <p:spPr>
          <a:xfrm>
            <a:off x="6341235" y="8925253"/>
            <a:ext cx="5384346" cy="30145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505" name="TextBox 504"/>
          <p:cNvSpPr txBox="1"/>
          <p:nvPr/>
        </p:nvSpPr>
        <p:spPr>
          <a:xfrm>
            <a:off x="7927013" y="9132226"/>
            <a:ext cx="2441694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CHIP ↑↑</a:t>
            </a:r>
          </a:p>
        </p:txBody>
      </p:sp>
      <p:sp>
        <p:nvSpPr>
          <p:cNvPr id="510" name="TextBox 509"/>
          <p:cNvSpPr txBox="1"/>
          <p:nvPr/>
        </p:nvSpPr>
        <p:spPr>
          <a:xfrm rot="18612189">
            <a:off x="11058155" y="5038405"/>
            <a:ext cx="977382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Clonal Hematopoiesis, E.g., AML</a:t>
            </a:r>
          </a:p>
        </p:txBody>
      </p:sp>
      <p:sp>
        <p:nvSpPr>
          <p:cNvPr id="511" name="TextBox 510"/>
          <p:cNvSpPr txBox="1"/>
          <p:nvPr/>
        </p:nvSpPr>
        <p:spPr>
          <a:xfrm>
            <a:off x="3857614" y="11076084"/>
            <a:ext cx="5487400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/>
              <a:t>HEMATOPOIETIC </a:t>
            </a:r>
          </a:p>
          <a:p>
            <a:pPr algn="ctr"/>
            <a:r>
              <a:rPr lang="en-US" sz="4800" b="1" dirty="0"/>
              <a:t>RESTORATION</a:t>
            </a:r>
          </a:p>
        </p:txBody>
      </p:sp>
      <p:cxnSp>
        <p:nvCxnSpPr>
          <p:cNvPr id="513" name="Straight Connector 512"/>
          <p:cNvCxnSpPr>
            <a:stCxn id="511" idx="3"/>
          </p:cNvCxnSpPr>
          <p:nvPr/>
        </p:nvCxnSpPr>
        <p:spPr>
          <a:xfrm flipV="1">
            <a:off x="8432073" y="10325416"/>
            <a:ext cx="3877158" cy="1397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5" name="Straight Connector 514"/>
          <p:cNvCxnSpPr/>
          <p:nvPr/>
        </p:nvCxnSpPr>
        <p:spPr>
          <a:xfrm>
            <a:off x="12068070" y="10000988"/>
            <a:ext cx="464416" cy="69376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6" name="Curved Right Arrow 515"/>
          <p:cNvSpPr/>
          <p:nvPr/>
        </p:nvSpPr>
        <p:spPr>
          <a:xfrm rot="18979055">
            <a:off x="12762950" y="9026607"/>
            <a:ext cx="954592" cy="2709754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tx1"/>
              </a:solidFill>
            </a:endParaRPr>
          </a:p>
        </p:txBody>
      </p:sp>
      <p:sp>
        <p:nvSpPr>
          <p:cNvPr id="517" name="Up Arrow 516"/>
          <p:cNvSpPr/>
          <p:nvPr/>
        </p:nvSpPr>
        <p:spPr>
          <a:xfrm>
            <a:off x="6703525" y="7434231"/>
            <a:ext cx="238124" cy="6696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518" name="TextBox 517"/>
          <p:cNvSpPr txBox="1"/>
          <p:nvPr/>
        </p:nvSpPr>
        <p:spPr>
          <a:xfrm>
            <a:off x="5355934" y="6677101"/>
            <a:ext cx="38640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latin typeface="Arial" panose="020B0604020202020204" pitchFamily="34" charset="0"/>
                <a:cs typeface="Arial" panose="020B0604020202020204" pitchFamily="34" charset="0"/>
              </a:rPr>
              <a:t>Middle Age</a:t>
            </a:r>
          </a:p>
        </p:txBody>
      </p:sp>
      <p:grpSp>
        <p:nvGrpSpPr>
          <p:cNvPr id="768" name="Group 48"/>
          <p:cNvGrpSpPr>
            <a:grpSpLocks noChangeAspect="1"/>
          </p:cNvGrpSpPr>
          <p:nvPr/>
        </p:nvGrpSpPr>
        <p:grpSpPr bwMode="auto">
          <a:xfrm flipH="1">
            <a:off x="3639824" y="2061129"/>
            <a:ext cx="1772024" cy="4360202"/>
            <a:chOff x="2370" y="1011"/>
            <a:chExt cx="1019" cy="2298"/>
          </a:xfrm>
        </p:grpSpPr>
        <p:sp>
          <p:nvSpPr>
            <p:cNvPr id="769" name="Freeform 44"/>
            <p:cNvSpPr>
              <a:spLocks noChangeAspect="1"/>
            </p:cNvSpPr>
            <p:nvPr/>
          </p:nvSpPr>
          <p:spPr bwMode="auto">
            <a:xfrm>
              <a:off x="2370" y="1011"/>
              <a:ext cx="1019" cy="2298"/>
            </a:xfrm>
            <a:custGeom>
              <a:avLst/>
              <a:gdLst>
                <a:gd name="T0" fmla="*/ 168 w 508"/>
                <a:gd name="T1" fmla="*/ 181 h 1146"/>
                <a:gd name="T2" fmla="*/ 109 w 508"/>
                <a:gd name="T3" fmla="*/ 269 h 1146"/>
                <a:gd name="T4" fmla="*/ 75 w 508"/>
                <a:gd name="T5" fmla="*/ 412 h 1146"/>
                <a:gd name="T6" fmla="*/ 25 w 508"/>
                <a:gd name="T7" fmla="*/ 546 h 1146"/>
                <a:gd name="T8" fmla="*/ 9 w 508"/>
                <a:gd name="T9" fmla="*/ 570 h 1146"/>
                <a:gd name="T10" fmla="*/ 12 w 508"/>
                <a:gd name="T11" fmla="*/ 606 h 1146"/>
                <a:gd name="T12" fmla="*/ 25 w 508"/>
                <a:gd name="T13" fmla="*/ 617 h 1146"/>
                <a:gd name="T14" fmla="*/ 42 w 508"/>
                <a:gd name="T15" fmla="*/ 620 h 1146"/>
                <a:gd name="T16" fmla="*/ 63 w 508"/>
                <a:gd name="T17" fmla="*/ 621 h 1146"/>
                <a:gd name="T18" fmla="*/ 87 w 508"/>
                <a:gd name="T19" fmla="*/ 505 h 1146"/>
                <a:gd name="T20" fmla="*/ 143 w 508"/>
                <a:gd name="T21" fmla="*/ 354 h 1146"/>
                <a:gd name="T22" fmla="*/ 161 w 508"/>
                <a:gd name="T23" fmla="*/ 308 h 1146"/>
                <a:gd name="T24" fmla="*/ 157 w 508"/>
                <a:gd name="T25" fmla="*/ 443 h 1146"/>
                <a:gd name="T26" fmla="*/ 168 w 508"/>
                <a:gd name="T27" fmla="*/ 807 h 1146"/>
                <a:gd name="T28" fmla="*/ 186 w 508"/>
                <a:gd name="T29" fmla="*/ 1055 h 1146"/>
                <a:gd name="T30" fmla="*/ 168 w 508"/>
                <a:gd name="T31" fmla="*/ 1092 h 1146"/>
                <a:gd name="T32" fmla="*/ 148 w 508"/>
                <a:gd name="T33" fmla="*/ 1112 h 1146"/>
                <a:gd name="T34" fmla="*/ 162 w 508"/>
                <a:gd name="T35" fmla="*/ 1129 h 1146"/>
                <a:gd name="T36" fmla="*/ 190 w 508"/>
                <a:gd name="T37" fmla="*/ 1133 h 1146"/>
                <a:gd name="T38" fmla="*/ 219 w 508"/>
                <a:gd name="T39" fmla="*/ 1092 h 1146"/>
                <a:gd name="T40" fmla="*/ 226 w 508"/>
                <a:gd name="T41" fmla="*/ 970 h 1146"/>
                <a:gd name="T42" fmla="*/ 231 w 508"/>
                <a:gd name="T43" fmla="*/ 787 h 1146"/>
                <a:gd name="T44" fmla="*/ 251 w 508"/>
                <a:gd name="T45" fmla="*/ 619 h 1146"/>
                <a:gd name="T46" fmla="*/ 258 w 508"/>
                <a:gd name="T47" fmla="*/ 619 h 1146"/>
                <a:gd name="T48" fmla="*/ 278 w 508"/>
                <a:gd name="T49" fmla="*/ 787 h 1146"/>
                <a:gd name="T50" fmla="*/ 282 w 508"/>
                <a:gd name="T51" fmla="*/ 970 h 1146"/>
                <a:gd name="T52" fmla="*/ 289 w 508"/>
                <a:gd name="T53" fmla="*/ 1092 h 1146"/>
                <a:gd name="T54" fmla="*/ 318 w 508"/>
                <a:gd name="T55" fmla="*/ 1133 h 1146"/>
                <a:gd name="T56" fmla="*/ 346 w 508"/>
                <a:gd name="T57" fmla="*/ 1129 h 1146"/>
                <a:gd name="T58" fmla="*/ 360 w 508"/>
                <a:gd name="T59" fmla="*/ 1112 h 1146"/>
                <a:gd name="T60" fmla="*/ 340 w 508"/>
                <a:gd name="T61" fmla="*/ 1092 h 1146"/>
                <a:gd name="T62" fmla="*/ 322 w 508"/>
                <a:gd name="T63" fmla="*/ 1055 h 1146"/>
                <a:gd name="T64" fmla="*/ 340 w 508"/>
                <a:gd name="T65" fmla="*/ 807 h 1146"/>
                <a:gd name="T66" fmla="*/ 351 w 508"/>
                <a:gd name="T67" fmla="*/ 443 h 1146"/>
                <a:gd name="T68" fmla="*/ 347 w 508"/>
                <a:gd name="T69" fmla="*/ 308 h 1146"/>
                <a:gd name="T70" fmla="*/ 365 w 508"/>
                <a:gd name="T71" fmla="*/ 354 h 1146"/>
                <a:gd name="T72" fmla="*/ 421 w 508"/>
                <a:gd name="T73" fmla="*/ 505 h 1146"/>
                <a:gd name="T74" fmla="*/ 445 w 508"/>
                <a:gd name="T75" fmla="*/ 621 h 1146"/>
                <a:gd name="T76" fmla="*/ 466 w 508"/>
                <a:gd name="T77" fmla="*/ 620 h 1146"/>
                <a:gd name="T78" fmla="*/ 483 w 508"/>
                <a:gd name="T79" fmla="*/ 617 h 1146"/>
                <a:gd name="T80" fmla="*/ 496 w 508"/>
                <a:gd name="T81" fmla="*/ 606 h 1146"/>
                <a:gd name="T82" fmla="*/ 499 w 508"/>
                <a:gd name="T83" fmla="*/ 570 h 1146"/>
                <a:gd name="T84" fmla="*/ 483 w 508"/>
                <a:gd name="T85" fmla="*/ 546 h 1146"/>
                <a:gd name="T86" fmla="*/ 433 w 508"/>
                <a:gd name="T87" fmla="*/ 412 h 1146"/>
                <a:gd name="T88" fmla="*/ 399 w 508"/>
                <a:gd name="T89" fmla="*/ 269 h 1146"/>
                <a:gd name="T90" fmla="*/ 341 w 508"/>
                <a:gd name="T91" fmla="*/ 181 h 1146"/>
                <a:gd name="T92" fmla="*/ 286 w 508"/>
                <a:gd name="T93" fmla="*/ 134 h 1146"/>
                <a:gd name="T94" fmla="*/ 308 w 508"/>
                <a:gd name="T95" fmla="*/ 69 h 1146"/>
                <a:gd name="T96" fmla="*/ 201 w 508"/>
                <a:gd name="T97" fmla="*/ 69 h 1146"/>
                <a:gd name="T98" fmla="*/ 223 w 508"/>
                <a:gd name="T99" fmla="*/ 133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08" h="1146">
                  <a:moveTo>
                    <a:pt x="225" y="136"/>
                  </a:moveTo>
                  <a:cubicBezTo>
                    <a:pt x="223" y="142"/>
                    <a:pt x="229" y="161"/>
                    <a:pt x="215" y="167"/>
                  </a:cubicBezTo>
                  <a:cubicBezTo>
                    <a:pt x="205" y="171"/>
                    <a:pt x="179" y="178"/>
                    <a:pt x="168" y="181"/>
                  </a:cubicBezTo>
                  <a:cubicBezTo>
                    <a:pt x="156" y="184"/>
                    <a:pt x="151" y="185"/>
                    <a:pt x="144" y="190"/>
                  </a:cubicBezTo>
                  <a:cubicBezTo>
                    <a:pt x="136" y="194"/>
                    <a:pt x="128" y="196"/>
                    <a:pt x="122" y="209"/>
                  </a:cubicBezTo>
                  <a:cubicBezTo>
                    <a:pt x="117" y="221"/>
                    <a:pt x="113" y="245"/>
                    <a:pt x="109" y="269"/>
                  </a:cubicBezTo>
                  <a:cubicBezTo>
                    <a:pt x="105" y="292"/>
                    <a:pt x="101" y="328"/>
                    <a:pt x="98" y="344"/>
                  </a:cubicBezTo>
                  <a:cubicBezTo>
                    <a:pt x="96" y="361"/>
                    <a:pt x="97" y="359"/>
                    <a:pt x="93" y="370"/>
                  </a:cubicBezTo>
                  <a:cubicBezTo>
                    <a:pt x="90" y="380"/>
                    <a:pt x="82" y="391"/>
                    <a:pt x="75" y="412"/>
                  </a:cubicBezTo>
                  <a:cubicBezTo>
                    <a:pt x="68" y="435"/>
                    <a:pt x="58" y="480"/>
                    <a:pt x="52" y="500"/>
                  </a:cubicBezTo>
                  <a:cubicBezTo>
                    <a:pt x="46" y="520"/>
                    <a:pt x="42" y="524"/>
                    <a:pt x="38" y="532"/>
                  </a:cubicBezTo>
                  <a:cubicBezTo>
                    <a:pt x="33" y="539"/>
                    <a:pt x="29" y="542"/>
                    <a:pt x="25" y="546"/>
                  </a:cubicBezTo>
                  <a:cubicBezTo>
                    <a:pt x="22" y="550"/>
                    <a:pt x="19" y="551"/>
                    <a:pt x="14" y="555"/>
                  </a:cubicBezTo>
                  <a:cubicBezTo>
                    <a:pt x="10" y="558"/>
                    <a:pt x="3" y="563"/>
                    <a:pt x="1" y="566"/>
                  </a:cubicBezTo>
                  <a:cubicBezTo>
                    <a:pt x="0" y="568"/>
                    <a:pt x="6" y="570"/>
                    <a:pt x="9" y="570"/>
                  </a:cubicBezTo>
                  <a:cubicBezTo>
                    <a:pt x="12" y="570"/>
                    <a:pt x="16" y="567"/>
                    <a:pt x="20" y="566"/>
                  </a:cubicBezTo>
                  <a:cubicBezTo>
                    <a:pt x="25" y="566"/>
                    <a:pt x="36" y="555"/>
                    <a:pt x="34" y="562"/>
                  </a:cubicBezTo>
                  <a:cubicBezTo>
                    <a:pt x="33" y="569"/>
                    <a:pt x="14" y="598"/>
                    <a:pt x="12" y="606"/>
                  </a:cubicBezTo>
                  <a:cubicBezTo>
                    <a:pt x="9" y="614"/>
                    <a:pt x="12" y="615"/>
                    <a:pt x="16" y="611"/>
                  </a:cubicBezTo>
                  <a:cubicBezTo>
                    <a:pt x="20" y="607"/>
                    <a:pt x="36" y="581"/>
                    <a:pt x="37" y="582"/>
                  </a:cubicBezTo>
                  <a:cubicBezTo>
                    <a:pt x="38" y="584"/>
                    <a:pt x="25" y="611"/>
                    <a:pt x="25" y="617"/>
                  </a:cubicBezTo>
                  <a:cubicBezTo>
                    <a:pt x="24" y="623"/>
                    <a:pt x="26" y="625"/>
                    <a:pt x="30" y="619"/>
                  </a:cubicBezTo>
                  <a:cubicBezTo>
                    <a:pt x="34" y="613"/>
                    <a:pt x="48" y="586"/>
                    <a:pt x="50" y="585"/>
                  </a:cubicBezTo>
                  <a:cubicBezTo>
                    <a:pt x="52" y="585"/>
                    <a:pt x="42" y="613"/>
                    <a:pt x="42" y="620"/>
                  </a:cubicBezTo>
                  <a:cubicBezTo>
                    <a:pt x="42" y="627"/>
                    <a:pt x="44" y="627"/>
                    <a:pt x="47" y="621"/>
                  </a:cubicBezTo>
                  <a:cubicBezTo>
                    <a:pt x="50" y="615"/>
                    <a:pt x="59" y="589"/>
                    <a:pt x="61" y="588"/>
                  </a:cubicBezTo>
                  <a:cubicBezTo>
                    <a:pt x="63" y="588"/>
                    <a:pt x="59" y="618"/>
                    <a:pt x="63" y="621"/>
                  </a:cubicBezTo>
                  <a:cubicBezTo>
                    <a:pt x="66" y="623"/>
                    <a:pt x="72" y="593"/>
                    <a:pt x="71" y="582"/>
                  </a:cubicBezTo>
                  <a:cubicBezTo>
                    <a:pt x="69" y="560"/>
                    <a:pt x="72" y="556"/>
                    <a:pt x="72" y="548"/>
                  </a:cubicBezTo>
                  <a:cubicBezTo>
                    <a:pt x="73" y="539"/>
                    <a:pt x="81" y="521"/>
                    <a:pt x="87" y="505"/>
                  </a:cubicBezTo>
                  <a:cubicBezTo>
                    <a:pt x="93" y="490"/>
                    <a:pt x="110" y="459"/>
                    <a:pt x="118" y="441"/>
                  </a:cubicBezTo>
                  <a:cubicBezTo>
                    <a:pt x="126" y="423"/>
                    <a:pt x="132" y="415"/>
                    <a:pt x="136" y="401"/>
                  </a:cubicBezTo>
                  <a:cubicBezTo>
                    <a:pt x="140" y="387"/>
                    <a:pt x="140" y="368"/>
                    <a:pt x="143" y="354"/>
                  </a:cubicBezTo>
                  <a:cubicBezTo>
                    <a:pt x="146" y="340"/>
                    <a:pt x="154" y="323"/>
                    <a:pt x="157" y="313"/>
                  </a:cubicBezTo>
                  <a:cubicBezTo>
                    <a:pt x="160" y="304"/>
                    <a:pt x="160" y="297"/>
                    <a:pt x="161" y="296"/>
                  </a:cubicBezTo>
                  <a:cubicBezTo>
                    <a:pt x="162" y="295"/>
                    <a:pt x="160" y="297"/>
                    <a:pt x="161" y="308"/>
                  </a:cubicBezTo>
                  <a:cubicBezTo>
                    <a:pt x="162" y="318"/>
                    <a:pt x="166" y="342"/>
                    <a:pt x="168" y="357"/>
                  </a:cubicBezTo>
                  <a:cubicBezTo>
                    <a:pt x="169" y="372"/>
                    <a:pt x="172" y="386"/>
                    <a:pt x="171" y="400"/>
                  </a:cubicBezTo>
                  <a:cubicBezTo>
                    <a:pt x="169" y="415"/>
                    <a:pt x="164" y="417"/>
                    <a:pt x="157" y="443"/>
                  </a:cubicBezTo>
                  <a:cubicBezTo>
                    <a:pt x="151" y="468"/>
                    <a:pt x="135" y="517"/>
                    <a:pt x="132" y="553"/>
                  </a:cubicBezTo>
                  <a:cubicBezTo>
                    <a:pt x="129" y="588"/>
                    <a:pt x="134" y="616"/>
                    <a:pt x="140" y="658"/>
                  </a:cubicBezTo>
                  <a:cubicBezTo>
                    <a:pt x="146" y="701"/>
                    <a:pt x="165" y="766"/>
                    <a:pt x="168" y="807"/>
                  </a:cubicBezTo>
                  <a:cubicBezTo>
                    <a:pt x="172" y="850"/>
                    <a:pt x="156" y="872"/>
                    <a:pt x="158" y="908"/>
                  </a:cubicBezTo>
                  <a:cubicBezTo>
                    <a:pt x="160" y="944"/>
                    <a:pt x="174" y="998"/>
                    <a:pt x="179" y="1022"/>
                  </a:cubicBezTo>
                  <a:cubicBezTo>
                    <a:pt x="184" y="1047"/>
                    <a:pt x="185" y="1048"/>
                    <a:pt x="186" y="1055"/>
                  </a:cubicBezTo>
                  <a:cubicBezTo>
                    <a:pt x="187" y="1063"/>
                    <a:pt x="184" y="1063"/>
                    <a:pt x="182" y="1068"/>
                  </a:cubicBezTo>
                  <a:cubicBezTo>
                    <a:pt x="180" y="1073"/>
                    <a:pt x="179" y="1081"/>
                    <a:pt x="177" y="1085"/>
                  </a:cubicBezTo>
                  <a:cubicBezTo>
                    <a:pt x="175" y="1090"/>
                    <a:pt x="172" y="1089"/>
                    <a:pt x="168" y="1092"/>
                  </a:cubicBezTo>
                  <a:cubicBezTo>
                    <a:pt x="166" y="1096"/>
                    <a:pt x="162" y="1101"/>
                    <a:pt x="158" y="1104"/>
                  </a:cubicBezTo>
                  <a:cubicBezTo>
                    <a:pt x="154" y="1107"/>
                    <a:pt x="156" y="1105"/>
                    <a:pt x="153" y="1107"/>
                  </a:cubicBezTo>
                  <a:cubicBezTo>
                    <a:pt x="151" y="1109"/>
                    <a:pt x="148" y="1110"/>
                    <a:pt x="148" y="1112"/>
                  </a:cubicBezTo>
                  <a:cubicBezTo>
                    <a:pt x="143" y="1117"/>
                    <a:pt x="148" y="1119"/>
                    <a:pt x="150" y="1118"/>
                  </a:cubicBezTo>
                  <a:cubicBezTo>
                    <a:pt x="148" y="1121"/>
                    <a:pt x="152" y="1129"/>
                    <a:pt x="155" y="1125"/>
                  </a:cubicBezTo>
                  <a:cubicBezTo>
                    <a:pt x="153" y="1131"/>
                    <a:pt x="158" y="1134"/>
                    <a:pt x="162" y="1129"/>
                  </a:cubicBezTo>
                  <a:cubicBezTo>
                    <a:pt x="156" y="1135"/>
                    <a:pt x="166" y="1138"/>
                    <a:pt x="168" y="1135"/>
                  </a:cubicBezTo>
                  <a:cubicBezTo>
                    <a:pt x="167" y="1140"/>
                    <a:pt x="171" y="1146"/>
                    <a:pt x="177" y="1145"/>
                  </a:cubicBezTo>
                  <a:cubicBezTo>
                    <a:pt x="184" y="1143"/>
                    <a:pt x="187" y="1135"/>
                    <a:pt x="190" y="1133"/>
                  </a:cubicBezTo>
                  <a:cubicBezTo>
                    <a:pt x="194" y="1131"/>
                    <a:pt x="197" y="1126"/>
                    <a:pt x="200" y="1124"/>
                  </a:cubicBezTo>
                  <a:cubicBezTo>
                    <a:pt x="206" y="1120"/>
                    <a:pt x="208" y="1115"/>
                    <a:pt x="212" y="1112"/>
                  </a:cubicBezTo>
                  <a:cubicBezTo>
                    <a:pt x="215" y="1108"/>
                    <a:pt x="219" y="1098"/>
                    <a:pt x="219" y="1092"/>
                  </a:cubicBezTo>
                  <a:cubicBezTo>
                    <a:pt x="219" y="1087"/>
                    <a:pt x="225" y="1081"/>
                    <a:pt x="225" y="1072"/>
                  </a:cubicBezTo>
                  <a:cubicBezTo>
                    <a:pt x="225" y="1063"/>
                    <a:pt x="219" y="1054"/>
                    <a:pt x="219" y="1037"/>
                  </a:cubicBezTo>
                  <a:cubicBezTo>
                    <a:pt x="219" y="1021"/>
                    <a:pt x="225" y="993"/>
                    <a:pt x="226" y="970"/>
                  </a:cubicBezTo>
                  <a:cubicBezTo>
                    <a:pt x="227" y="948"/>
                    <a:pt x="230" y="920"/>
                    <a:pt x="229" y="898"/>
                  </a:cubicBezTo>
                  <a:cubicBezTo>
                    <a:pt x="229" y="877"/>
                    <a:pt x="222" y="860"/>
                    <a:pt x="222" y="841"/>
                  </a:cubicBezTo>
                  <a:cubicBezTo>
                    <a:pt x="222" y="823"/>
                    <a:pt x="229" y="802"/>
                    <a:pt x="231" y="787"/>
                  </a:cubicBezTo>
                  <a:cubicBezTo>
                    <a:pt x="232" y="773"/>
                    <a:pt x="227" y="756"/>
                    <a:pt x="230" y="738"/>
                  </a:cubicBezTo>
                  <a:cubicBezTo>
                    <a:pt x="232" y="720"/>
                    <a:pt x="241" y="676"/>
                    <a:pt x="244" y="656"/>
                  </a:cubicBezTo>
                  <a:cubicBezTo>
                    <a:pt x="247" y="636"/>
                    <a:pt x="250" y="629"/>
                    <a:pt x="251" y="619"/>
                  </a:cubicBezTo>
                  <a:cubicBezTo>
                    <a:pt x="251" y="609"/>
                    <a:pt x="251" y="597"/>
                    <a:pt x="251" y="591"/>
                  </a:cubicBezTo>
                  <a:cubicBezTo>
                    <a:pt x="257" y="591"/>
                    <a:pt x="257" y="591"/>
                    <a:pt x="257" y="591"/>
                  </a:cubicBezTo>
                  <a:cubicBezTo>
                    <a:pt x="257" y="597"/>
                    <a:pt x="257" y="609"/>
                    <a:pt x="258" y="619"/>
                  </a:cubicBezTo>
                  <a:cubicBezTo>
                    <a:pt x="258" y="629"/>
                    <a:pt x="261" y="636"/>
                    <a:pt x="264" y="656"/>
                  </a:cubicBezTo>
                  <a:cubicBezTo>
                    <a:pt x="267" y="676"/>
                    <a:pt x="276" y="720"/>
                    <a:pt x="278" y="738"/>
                  </a:cubicBezTo>
                  <a:cubicBezTo>
                    <a:pt x="281" y="756"/>
                    <a:pt x="276" y="773"/>
                    <a:pt x="278" y="787"/>
                  </a:cubicBezTo>
                  <a:cubicBezTo>
                    <a:pt x="279" y="802"/>
                    <a:pt x="286" y="823"/>
                    <a:pt x="286" y="841"/>
                  </a:cubicBezTo>
                  <a:cubicBezTo>
                    <a:pt x="286" y="860"/>
                    <a:pt x="279" y="877"/>
                    <a:pt x="279" y="898"/>
                  </a:cubicBezTo>
                  <a:cubicBezTo>
                    <a:pt x="278" y="920"/>
                    <a:pt x="281" y="948"/>
                    <a:pt x="282" y="970"/>
                  </a:cubicBezTo>
                  <a:cubicBezTo>
                    <a:pt x="283" y="993"/>
                    <a:pt x="289" y="1021"/>
                    <a:pt x="289" y="1037"/>
                  </a:cubicBezTo>
                  <a:cubicBezTo>
                    <a:pt x="289" y="1054"/>
                    <a:pt x="283" y="1063"/>
                    <a:pt x="283" y="1072"/>
                  </a:cubicBezTo>
                  <a:cubicBezTo>
                    <a:pt x="283" y="1081"/>
                    <a:pt x="289" y="1087"/>
                    <a:pt x="289" y="1092"/>
                  </a:cubicBezTo>
                  <a:cubicBezTo>
                    <a:pt x="289" y="1098"/>
                    <a:pt x="293" y="1108"/>
                    <a:pt x="296" y="1112"/>
                  </a:cubicBezTo>
                  <a:cubicBezTo>
                    <a:pt x="300" y="1115"/>
                    <a:pt x="302" y="1120"/>
                    <a:pt x="308" y="1124"/>
                  </a:cubicBezTo>
                  <a:cubicBezTo>
                    <a:pt x="311" y="1126"/>
                    <a:pt x="315" y="1131"/>
                    <a:pt x="318" y="1133"/>
                  </a:cubicBezTo>
                  <a:cubicBezTo>
                    <a:pt x="321" y="1135"/>
                    <a:pt x="324" y="1143"/>
                    <a:pt x="331" y="1145"/>
                  </a:cubicBezTo>
                  <a:cubicBezTo>
                    <a:pt x="337" y="1146"/>
                    <a:pt x="341" y="1140"/>
                    <a:pt x="340" y="1135"/>
                  </a:cubicBezTo>
                  <a:cubicBezTo>
                    <a:pt x="342" y="1138"/>
                    <a:pt x="352" y="1135"/>
                    <a:pt x="346" y="1129"/>
                  </a:cubicBezTo>
                  <a:cubicBezTo>
                    <a:pt x="350" y="1134"/>
                    <a:pt x="355" y="1131"/>
                    <a:pt x="353" y="1125"/>
                  </a:cubicBezTo>
                  <a:cubicBezTo>
                    <a:pt x="356" y="1129"/>
                    <a:pt x="360" y="1121"/>
                    <a:pt x="358" y="1118"/>
                  </a:cubicBezTo>
                  <a:cubicBezTo>
                    <a:pt x="360" y="1119"/>
                    <a:pt x="365" y="1117"/>
                    <a:pt x="360" y="1112"/>
                  </a:cubicBezTo>
                  <a:cubicBezTo>
                    <a:pt x="360" y="1110"/>
                    <a:pt x="357" y="1109"/>
                    <a:pt x="355" y="1107"/>
                  </a:cubicBezTo>
                  <a:cubicBezTo>
                    <a:pt x="352" y="1105"/>
                    <a:pt x="354" y="1107"/>
                    <a:pt x="350" y="1104"/>
                  </a:cubicBezTo>
                  <a:cubicBezTo>
                    <a:pt x="346" y="1101"/>
                    <a:pt x="342" y="1096"/>
                    <a:pt x="340" y="1092"/>
                  </a:cubicBezTo>
                  <a:cubicBezTo>
                    <a:pt x="337" y="1089"/>
                    <a:pt x="333" y="1090"/>
                    <a:pt x="331" y="1085"/>
                  </a:cubicBezTo>
                  <a:cubicBezTo>
                    <a:pt x="329" y="1081"/>
                    <a:pt x="328" y="1073"/>
                    <a:pt x="326" y="1068"/>
                  </a:cubicBezTo>
                  <a:cubicBezTo>
                    <a:pt x="325" y="1063"/>
                    <a:pt x="321" y="1063"/>
                    <a:pt x="322" y="1055"/>
                  </a:cubicBezTo>
                  <a:cubicBezTo>
                    <a:pt x="323" y="1048"/>
                    <a:pt x="325" y="1047"/>
                    <a:pt x="329" y="1022"/>
                  </a:cubicBezTo>
                  <a:cubicBezTo>
                    <a:pt x="334" y="998"/>
                    <a:pt x="349" y="944"/>
                    <a:pt x="350" y="908"/>
                  </a:cubicBezTo>
                  <a:cubicBezTo>
                    <a:pt x="352" y="872"/>
                    <a:pt x="337" y="850"/>
                    <a:pt x="340" y="807"/>
                  </a:cubicBezTo>
                  <a:cubicBezTo>
                    <a:pt x="343" y="766"/>
                    <a:pt x="362" y="701"/>
                    <a:pt x="368" y="658"/>
                  </a:cubicBezTo>
                  <a:cubicBezTo>
                    <a:pt x="374" y="616"/>
                    <a:pt x="380" y="588"/>
                    <a:pt x="377" y="553"/>
                  </a:cubicBezTo>
                  <a:cubicBezTo>
                    <a:pt x="373" y="517"/>
                    <a:pt x="357" y="468"/>
                    <a:pt x="351" y="443"/>
                  </a:cubicBezTo>
                  <a:cubicBezTo>
                    <a:pt x="344" y="417"/>
                    <a:pt x="339" y="415"/>
                    <a:pt x="337" y="400"/>
                  </a:cubicBezTo>
                  <a:cubicBezTo>
                    <a:pt x="336" y="386"/>
                    <a:pt x="339" y="372"/>
                    <a:pt x="341" y="357"/>
                  </a:cubicBezTo>
                  <a:cubicBezTo>
                    <a:pt x="342" y="342"/>
                    <a:pt x="346" y="318"/>
                    <a:pt x="347" y="308"/>
                  </a:cubicBezTo>
                  <a:cubicBezTo>
                    <a:pt x="348" y="297"/>
                    <a:pt x="346" y="295"/>
                    <a:pt x="347" y="296"/>
                  </a:cubicBezTo>
                  <a:cubicBezTo>
                    <a:pt x="348" y="297"/>
                    <a:pt x="348" y="304"/>
                    <a:pt x="351" y="313"/>
                  </a:cubicBezTo>
                  <a:cubicBezTo>
                    <a:pt x="354" y="323"/>
                    <a:pt x="362" y="340"/>
                    <a:pt x="365" y="354"/>
                  </a:cubicBezTo>
                  <a:cubicBezTo>
                    <a:pt x="368" y="368"/>
                    <a:pt x="369" y="387"/>
                    <a:pt x="372" y="401"/>
                  </a:cubicBezTo>
                  <a:cubicBezTo>
                    <a:pt x="377" y="415"/>
                    <a:pt x="382" y="423"/>
                    <a:pt x="390" y="441"/>
                  </a:cubicBezTo>
                  <a:cubicBezTo>
                    <a:pt x="398" y="459"/>
                    <a:pt x="415" y="490"/>
                    <a:pt x="421" y="505"/>
                  </a:cubicBezTo>
                  <a:cubicBezTo>
                    <a:pt x="428" y="521"/>
                    <a:pt x="436" y="539"/>
                    <a:pt x="436" y="548"/>
                  </a:cubicBezTo>
                  <a:cubicBezTo>
                    <a:pt x="436" y="556"/>
                    <a:pt x="439" y="560"/>
                    <a:pt x="437" y="582"/>
                  </a:cubicBezTo>
                  <a:cubicBezTo>
                    <a:pt x="436" y="593"/>
                    <a:pt x="442" y="623"/>
                    <a:pt x="445" y="621"/>
                  </a:cubicBezTo>
                  <a:cubicBezTo>
                    <a:pt x="449" y="618"/>
                    <a:pt x="445" y="588"/>
                    <a:pt x="447" y="588"/>
                  </a:cubicBezTo>
                  <a:cubicBezTo>
                    <a:pt x="449" y="589"/>
                    <a:pt x="458" y="615"/>
                    <a:pt x="461" y="621"/>
                  </a:cubicBezTo>
                  <a:cubicBezTo>
                    <a:pt x="464" y="627"/>
                    <a:pt x="466" y="627"/>
                    <a:pt x="466" y="620"/>
                  </a:cubicBezTo>
                  <a:cubicBezTo>
                    <a:pt x="466" y="613"/>
                    <a:pt x="456" y="585"/>
                    <a:pt x="459" y="585"/>
                  </a:cubicBezTo>
                  <a:cubicBezTo>
                    <a:pt x="460" y="586"/>
                    <a:pt x="475" y="613"/>
                    <a:pt x="478" y="619"/>
                  </a:cubicBezTo>
                  <a:cubicBezTo>
                    <a:pt x="483" y="625"/>
                    <a:pt x="484" y="623"/>
                    <a:pt x="483" y="617"/>
                  </a:cubicBezTo>
                  <a:cubicBezTo>
                    <a:pt x="483" y="611"/>
                    <a:pt x="470" y="584"/>
                    <a:pt x="471" y="582"/>
                  </a:cubicBezTo>
                  <a:cubicBezTo>
                    <a:pt x="472" y="581"/>
                    <a:pt x="488" y="607"/>
                    <a:pt x="492" y="611"/>
                  </a:cubicBezTo>
                  <a:cubicBezTo>
                    <a:pt x="496" y="615"/>
                    <a:pt x="499" y="614"/>
                    <a:pt x="496" y="606"/>
                  </a:cubicBezTo>
                  <a:cubicBezTo>
                    <a:pt x="494" y="598"/>
                    <a:pt x="475" y="569"/>
                    <a:pt x="474" y="562"/>
                  </a:cubicBezTo>
                  <a:cubicBezTo>
                    <a:pt x="472" y="555"/>
                    <a:pt x="483" y="566"/>
                    <a:pt x="488" y="566"/>
                  </a:cubicBezTo>
                  <a:cubicBezTo>
                    <a:pt x="492" y="567"/>
                    <a:pt x="496" y="570"/>
                    <a:pt x="499" y="570"/>
                  </a:cubicBezTo>
                  <a:cubicBezTo>
                    <a:pt x="502" y="570"/>
                    <a:pt x="508" y="568"/>
                    <a:pt x="507" y="566"/>
                  </a:cubicBezTo>
                  <a:cubicBezTo>
                    <a:pt x="506" y="563"/>
                    <a:pt x="498" y="558"/>
                    <a:pt x="494" y="555"/>
                  </a:cubicBezTo>
                  <a:cubicBezTo>
                    <a:pt x="489" y="551"/>
                    <a:pt x="487" y="550"/>
                    <a:pt x="483" y="546"/>
                  </a:cubicBezTo>
                  <a:cubicBezTo>
                    <a:pt x="479" y="542"/>
                    <a:pt x="475" y="539"/>
                    <a:pt x="471" y="532"/>
                  </a:cubicBezTo>
                  <a:cubicBezTo>
                    <a:pt x="466" y="524"/>
                    <a:pt x="463" y="520"/>
                    <a:pt x="456" y="500"/>
                  </a:cubicBezTo>
                  <a:cubicBezTo>
                    <a:pt x="450" y="480"/>
                    <a:pt x="440" y="435"/>
                    <a:pt x="433" y="412"/>
                  </a:cubicBezTo>
                  <a:cubicBezTo>
                    <a:pt x="426" y="391"/>
                    <a:pt x="418" y="380"/>
                    <a:pt x="415" y="370"/>
                  </a:cubicBezTo>
                  <a:cubicBezTo>
                    <a:pt x="411" y="359"/>
                    <a:pt x="412" y="361"/>
                    <a:pt x="410" y="344"/>
                  </a:cubicBezTo>
                  <a:cubicBezTo>
                    <a:pt x="407" y="328"/>
                    <a:pt x="403" y="292"/>
                    <a:pt x="399" y="269"/>
                  </a:cubicBezTo>
                  <a:cubicBezTo>
                    <a:pt x="395" y="245"/>
                    <a:pt x="392" y="221"/>
                    <a:pt x="386" y="209"/>
                  </a:cubicBezTo>
                  <a:cubicBezTo>
                    <a:pt x="380" y="196"/>
                    <a:pt x="372" y="194"/>
                    <a:pt x="365" y="190"/>
                  </a:cubicBezTo>
                  <a:cubicBezTo>
                    <a:pt x="357" y="185"/>
                    <a:pt x="352" y="184"/>
                    <a:pt x="341" y="181"/>
                  </a:cubicBezTo>
                  <a:cubicBezTo>
                    <a:pt x="329" y="178"/>
                    <a:pt x="305" y="172"/>
                    <a:pt x="295" y="167"/>
                  </a:cubicBezTo>
                  <a:cubicBezTo>
                    <a:pt x="281" y="162"/>
                    <a:pt x="285" y="143"/>
                    <a:pt x="284" y="137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94" y="124"/>
                    <a:pt x="301" y="112"/>
                    <a:pt x="302" y="102"/>
                  </a:cubicBezTo>
                  <a:cubicBezTo>
                    <a:pt x="317" y="106"/>
                    <a:pt x="326" y="70"/>
                    <a:pt x="315" y="67"/>
                  </a:cubicBezTo>
                  <a:cubicBezTo>
                    <a:pt x="311" y="66"/>
                    <a:pt x="308" y="69"/>
                    <a:pt x="308" y="69"/>
                  </a:cubicBezTo>
                  <a:cubicBezTo>
                    <a:pt x="315" y="22"/>
                    <a:pt x="282" y="0"/>
                    <a:pt x="255" y="0"/>
                  </a:cubicBezTo>
                  <a:cubicBezTo>
                    <a:pt x="255" y="0"/>
                    <a:pt x="255" y="0"/>
                    <a:pt x="254" y="0"/>
                  </a:cubicBezTo>
                  <a:cubicBezTo>
                    <a:pt x="228" y="0"/>
                    <a:pt x="195" y="22"/>
                    <a:pt x="201" y="69"/>
                  </a:cubicBezTo>
                  <a:cubicBezTo>
                    <a:pt x="201" y="69"/>
                    <a:pt x="198" y="66"/>
                    <a:pt x="194" y="67"/>
                  </a:cubicBezTo>
                  <a:cubicBezTo>
                    <a:pt x="183" y="70"/>
                    <a:pt x="192" y="106"/>
                    <a:pt x="207" y="102"/>
                  </a:cubicBezTo>
                  <a:cubicBezTo>
                    <a:pt x="209" y="112"/>
                    <a:pt x="214" y="124"/>
                    <a:pt x="223" y="133"/>
                  </a:cubicBezTo>
                  <a:lnTo>
                    <a:pt x="225" y="136"/>
                  </a:lnTo>
                  <a:close/>
                </a:path>
              </a:pathLst>
            </a:custGeom>
            <a:solidFill>
              <a:srgbClr val="FFF5EE"/>
            </a:solidFill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0" name="Freeform 38"/>
            <p:cNvSpPr>
              <a:spLocks noChangeAspect="1"/>
            </p:cNvSpPr>
            <p:nvPr/>
          </p:nvSpPr>
          <p:spPr bwMode="auto">
            <a:xfrm>
              <a:off x="2794" y="2118"/>
              <a:ext cx="172" cy="78"/>
            </a:xfrm>
            <a:custGeom>
              <a:avLst/>
              <a:gdLst>
                <a:gd name="T0" fmla="*/ 0 w 86"/>
                <a:gd name="T1" fmla="*/ 0 h 39"/>
                <a:gd name="T2" fmla="*/ 46 w 86"/>
                <a:gd name="T3" fmla="*/ 39 h 39"/>
                <a:gd name="T4" fmla="*/ 86 w 86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39">
                  <a:moveTo>
                    <a:pt x="0" y="0"/>
                  </a:moveTo>
                  <a:cubicBezTo>
                    <a:pt x="5" y="6"/>
                    <a:pt x="26" y="39"/>
                    <a:pt x="46" y="39"/>
                  </a:cubicBezTo>
                  <a:cubicBezTo>
                    <a:pt x="57" y="39"/>
                    <a:pt x="79" y="10"/>
                    <a:pt x="86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1" name="Freeform 39"/>
            <p:cNvSpPr>
              <a:spLocks noChangeAspect="1"/>
            </p:cNvSpPr>
            <p:nvPr/>
          </p:nvSpPr>
          <p:spPr bwMode="auto">
            <a:xfrm>
              <a:off x="2913" y="1545"/>
              <a:ext cx="187" cy="178"/>
            </a:xfrm>
            <a:custGeom>
              <a:avLst/>
              <a:gdLst>
                <a:gd name="T0" fmla="*/ 74 w 93"/>
                <a:gd name="T1" fmla="*/ 0 h 89"/>
                <a:gd name="T2" fmla="*/ 0 w 93"/>
                <a:gd name="T3" fmla="*/ 3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89">
                  <a:moveTo>
                    <a:pt x="74" y="0"/>
                  </a:moveTo>
                  <a:cubicBezTo>
                    <a:pt x="93" y="38"/>
                    <a:pt x="36" y="89"/>
                    <a:pt x="0" y="33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2" name="Oval 40"/>
            <p:cNvSpPr>
              <a:spLocks noChangeAspect="1" noChangeArrowheads="1"/>
            </p:cNvSpPr>
            <p:nvPr/>
          </p:nvSpPr>
          <p:spPr bwMode="auto">
            <a:xfrm>
              <a:off x="3000" y="1603"/>
              <a:ext cx="14" cy="14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3" name="Freeform 41"/>
            <p:cNvSpPr>
              <a:spLocks noChangeAspect="1"/>
            </p:cNvSpPr>
            <p:nvPr/>
          </p:nvSpPr>
          <p:spPr bwMode="auto">
            <a:xfrm>
              <a:off x="2794" y="1691"/>
              <a:ext cx="172" cy="147"/>
            </a:xfrm>
            <a:custGeom>
              <a:avLst/>
              <a:gdLst>
                <a:gd name="T0" fmla="*/ 0 w 86"/>
                <a:gd name="T1" fmla="*/ 73 h 73"/>
                <a:gd name="T2" fmla="*/ 33 w 86"/>
                <a:gd name="T3" fmla="*/ 9 h 73"/>
                <a:gd name="T4" fmla="*/ 43 w 86"/>
                <a:gd name="T5" fmla="*/ 10 h 73"/>
                <a:gd name="T6" fmla="*/ 52 w 86"/>
                <a:gd name="T7" fmla="*/ 8 h 73"/>
                <a:gd name="T8" fmla="*/ 86 w 86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11" y="65"/>
                    <a:pt x="29" y="18"/>
                    <a:pt x="33" y="9"/>
                  </a:cubicBezTo>
                  <a:cubicBezTo>
                    <a:pt x="37" y="0"/>
                    <a:pt x="41" y="10"/>
                    <a:pt x="43" y="10"/>
                  </a:cubicBezTo>
                  <a:cubicBezTo>
                    <a:pt x="47" y="10"/>
                    <a:pt x="48" y="0"/>
                    <a:pt x="52" y="8"/>
                  </a:cubicBezTo>
                  <a:cubicBezTo>
                    <a:pt x="57" y="16"/>
                    <a:pt x="76" y="67"/>
                    <a:pt x="86" y="73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4" name="Freeform 42"/>
            <p:cNvSpPr>
              <a:spLocks noChangeAspect="1"/>
            </p:cNvSpPr>
            <p:nvPr/>
          </p:nvSpPr>
          <p:spPr bwMode="auto">
            <a:xfrm>
              <a:off x="2869" y="1896"/>
              <a:ext cx="21" cy="4"/>
            </a:xfrm>
            <a:custGeom>
              <a:avLst/>
              <a:gdLst>
                <a:gd name="T0" fmla="*/ 10 w 10"/>
                <a:gd name="T1" fmla="*/ 2 h 2"/>
                <a:gd name="T2" fmla="*/ 5 w 10"/>
                <a:gd name="T3" fmla="*/ 0 h 2"/>
                <a:gd name="T4" fmla="*/ 0 w 1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10" y="2"/>
                  </a:moveTo>
                  <a:cubicBezTo>
                    <a:pt x="10" y="2"/>
                    <a:pt x="6" y="0"/>
                    <a:pt x="5" y="0"/>
                  </a:cubicBezTo>
                  <a:cubicBezTo>
                    <a:pt x="3" y="0"/>
                    <a:pt x="1" y="2"/>
                    <a:pt x="0" y="2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5" name="Freeform 43"/>
            <p:cNvSpPr>
              <a:spLocks noChangeAspect="1"/>
            </p:cNvSpPr>
            <p:nvPr/>
          </p:nvSpPr>
          <p:spPr bwMode="auto">
            <a:xfrm>
              <a:off x="2819" y="1280"/>
              <a:ext cx="125" cy="30"/>
            </a:xfrm>
            <a:custGeom>
              <a:avLst/>
              <a:gdLst>
                <a:gd name="T0" fmla="*/ 62 w 62"/>
                <a:gd name="T1" fmla="*/ 0 h 15"/>
                <a:gd name="T2" fmla="*/ 32 w 62"/>
                <a:gd name="T3" fmla="*/ 15 h 15"/>
                <a:gd name="T4" fmla="*/ 31 w 62"/>
                <a:gd name="T5" fmla="*/ 15 h 15"/>
                <a:gd name="T6" fmla="*/ 2 w 62"/>
                <a:gd name="T7" fmla="*/ 3 h 15"/>
                <a:gd name="T8" fmla="*/ 0 w 6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5">
                  <a:moveTo>
                    <a:pt x="62" y="0"/>
                  </a:moveTo>
                  <a:cubicBezTo>
                    <a:pt x="55" y="9"/>
                    <a:pt x="44" y="15"/>
                    <a:pt x="32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9" y="15"/>
                    <a:pt x="10" y="10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6" name="Freeform 45"/>
            <p:cNvSpPr>
              <a:spLocks noChangeAspect="1"/>
            </p:cNvSpPr>
            <p:nvPr/>
          </p:nvSpPr>
          <p:spPr bwMode="auto">
            <a:xfrm>
              <a:off x="2659" y="1545"/>
              <a:ext cx="187" cy="178"/>
            </a:xfrm>
            <a:custGeom>
              <a:avLst/>
              <a:gdLst>
                <a:gd name="T0" fmla="*/ 19 w 93"/>
                <a:gd name="T1" fmla="*/ 0 h 89"/>
                <a:gd name="T2" fmla="*/ 93 w 93"/>
                <a:gd name="T3" fmla="*/ 3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89">
                  <a:moveTo>
                    <a:pt x="19" y="0"/>
                  </a:moveTo>
                  <a:cubicBezTo>
                    <a:pt x="0" y="38"/>
                    <a:pt x="57" y="89"/>
                    <a:pt x="93" y="33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77" name="Oval 46"/>
            <p:cNvSpPr>
              <a:spLocks noChangeAspect="1" noChangeArrowheads="1"/>
            </p:cNvSpPr>
            <p:nvPr/>
          </p:nvSpPr>
          <p:spPr bwMode="auto">
            <a:xfrm>
              <a:off x="2745" y="1603"/>
              <a:ext cx="12" cy="14"/>
            </a:xfrm>
            <a:prstGeom prst="ellipse">
              <a:avLst/>
            </a:prstGeom>
            <a:noFill/>
            <a:ln w="6350" cap="rnd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</p:grpSp>
      <p:sp>
        <p:nvSpPr>
          <p:cNvPr id="789" name="TextBox 788"/>
          <p:cNvSpPr txBox="1"/>
          <p:nvPr/>
        </p:nvSpPr>
        <p:spPr>
          <a:xfrm>
            <a:off x="17015062" y="9453770"/>
            <a:ext cx="5835251" cy="27515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Restored</a:t>
            </a:r>
          </a:p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Hematopoiesis/</a:t>
            </a:r>
          </a:p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Functional Immune</a:t>
            </a:r>
          </a:p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</p:txBody>
      </p:sp>
      <p:grpSp>
        <p:nvGrpSpPr>
          <p:cNvPr id="790" name="Group 2"/>
          <p:cNvGrpSpPr>
            <a:grpSpLocks/>
          </p:cNvGrpSpPr>
          <p:nvPr/>
        </p:nvGrpSpPr>
        <p:grpSpPr bwMode="auto">
          <a:xfrm>
            <a:off x="14711273" y="8822070"/>
            <a:ext cx="1133474" cy="4537024"/>
            <a:chOff x="2197" y="144"/>
            <a:chExt cx="1279" cy="3941"/>
          </a:xfrm>
        </p:grpSpPr>
        <p:sp>
          <p:nvSpPr>
            <p:cNvPr id="791" name="Freeform 3"/>
            <p:cNvSpPr>
              <a:spLocks/>
            </p:cNvSpPr>
            <p:nvPr/>
          </p:nvSpPr>
          <p:spPr bwMode="auto">
            <a:xfrm>
              <a:off x="2197" y="144"/>
              <a:ext cx="1279" cy="3941"/>
            </a:xfrm>
            <a:custGeom>
              <a:avLst/>
              <a:gdLst>
                <a:gd name="T0" fmla="*/ 863 w 1279"/>
                <a:gd name="T1" fmla="*/ 63 h 3941"/>
                <a:gd name="T2" fmla="*/ 890 w 1279"/>
                <a:gd name="T3" fmla="*/ 488 h 3941"/>
                <a:gd name="T4" fmla="*/ 830 w 1279"/>
                <a:gd name="T5" fmla="*/ 624 h 3941"/>
                <a:gd name="T6" fmla="*/ 1098 w 1279"/>
                <a:gd name="T7" fmla="*/ 789 h 3941"/>
                <a:gd name="T8" fmla="*/ 1133 w 1279"/>
                <a:gd name="T9" fmla="*/ 1084 h 3941"/>
                <a:gd name="T10" fmla="*/ 1185 w 1279"/>
                <a:gd name="T11" fmla="*/ 1457 h 3941"/>
                <a:gd name="T12" fmla="*/ 1231 w 1279"/>
                <a:gd name="T13" fmla="*/ 1920 h 3941"/>
                <a:gd name="T14" fmla="*/ 1266 w 1279"/>
                <a:gd name="T15" fmla="*/ 2089 h 3941"/>
                <a:gd name="T16" fmla="*/ 1147 w 1279"/>
                <a:gd name="T17" fmla="*/ 2243 h 3941"/>
                <a:gd name="T18" fmla="*/ 1203 w 1279"/>
                <a:gd name="T19" fmla="*/ 2124 h 3941"/>
                <a:gd name="T20" fmla="*/ 1126 w 1279"/>
                <a:gd name="T21" fmla="*/ 2159 h 3941"/>
                <a:gd name="T22" fmla="*/ 1133 w 1279"/>
                <a:gd name="T23" fmla="*/ 2068 h 3941"/>
                <a:gd name="T24" fmla="*/ 1154 w 1279"/>
                <a:gd name="T25" fmla="*/ 1948 h 3941"/>
                <a:gd name="T26" fmla="*/ 999 w 1279"/>
                <a:gd name="T27" fmla="*/ 1513 h 3941"/>
                <a:gd name="T28" fmla="*/ 964 w 1279"/>
                <a:gd name="T29" fmla="*/ 1239 h 3941"/>
                <a:gd name="T30" fmla="*/ 957 w 1279"/>
                <a:gd name="T31" fmla="*/ 965 h 3941"/>
                <a:gd name="T32" fmla="*/ 957 w 1279"/>
                <a:gd name="T33" fmla="*/ 1225 h 3941"/>
                <a:gd name="T34" fmla="*/ 922 w 1279"/>
                <a:gd name="T35" fmla="*/ 1429 h 3941"/>
                <a:gd name="T36" fmla="*/ 1029 w 1279"/>
                <a:gd name="T37" fmla="*/ 1812 h 3941"/>
                <a:gd name="T38" fmla="*/ 992 w 1279"/>
                <a:gd name="T39" fmla="*/ 2677 h 3941"/>
                <a:gd name="T40" fmla="*/ 992 w 1279"/>
                <a:gd name="T41" fmla="*/ 2927 h 3941"/>
                <a:gd name="T42" fmla="*/ 954 w 1279"/>
                <a:gd name="T43" fmla="*/ 3560 h 3941"/>
                <a:gd name="T44" fmla="*/ 1037 w 1279"/>
                <a:gd name="T45" fmla="*/ 3874 h 3941"/>
                <a:gd name="T46" fmla="*/ 926 w 1279"/>
                <a:gd name="T47" fmla="*/ 3939 h 3941"/>
                <a:gd name="T48" fmla="*/ 844 w 1279"/>
                <a:gd name="T49" fmla="*/ 3864 h 3941"/>
                <a:gd name="T50" fmla="*/ 823 w 1279"/>
                <a:gd name="T51" fmla="*/ 3665 h 3941"/>
                <a:gd name="T52" fmla="*/ 808 w 1279"/>
                <a:gd name="T53" fmla="*/ 3387 h 3941"/>
                <a:gd name="T54" fmla="*/ 787 w 1279"/>
                <a:gd name="T55" fmla="*/ 2901 h 3941"/>
                <a:gd name="T56" fmla="*/ 711 w 1279"/>
                <a:gd name="T57" fmla="*/ 2523 h 3941"/>
                <a:gd name="T58" fmla="*/ 675 w 1279"/>
                <a:gd name="T59" fmla="*/ 2066 h 3941"/>
                <a:gd name="T60" fmla="*/ 551 w 1279"/>
                <a:gd name="T61" fmla="*/ 2626 h 3941"/>
                <a:gd name="T62" fmla="*/ 496 w 1279"/>
                <a:gd name="T63" fmla="*/ 2902 h 3941"/>
                <a:gd name="T64" fmla="*/ 472 w 1279"/>
                <a:gd name="T65" fmla="*/ 3248 h 3941"/>
                <a:gd name="T66" fmla="*/ 397 w 1279"/>
                <a:gd name="T67" fmla="*/ 3637 h 3941"/>
                <a:gd name="T68" fmla="*/ 346 w 1279"/>
                <a:gd name="T69" fmla="*/ 3842 h 3941"/>
                <a:gd name="T70" fmla="*/ 282 w 1279"/>
                <a:gd name="T71" fmla="*/ 3912 h 3941"/>
                <a:gd name="T72" fmla="*/ 163 w 1279"/>
                <a:gd name="T73" fmla="*/ 3831 h 3941"/>
                <a:gd name="T74" fmla="*/ 282 w 1279"/>
                <a:gd name="T75" fmla="*/ 3637 h 3941"/>
                <a:gd name="T76" fmla="*/ 237 w 1279"/>
                <a:gd name="T77" fmla="*/ 3091 h 3941"/>
                <a:gd name="T78" fmla="*/ 309 w 1279"/>
                <a:gd name="T79" fmla="*/ 2715 h 3941"/>
                <a:gd name="T80" fmla="*/ 259 w 1279"/>
                <a:gd name="T81" fmla="*/ 2376 h 3941"/>
                <a:gd name="T82" fmla="*/ 359 w 1279"/>
                <a:gd name="T83" fmla="*/ 1563 h 3941"/>
                <a:gd name="T84" fmla="*/ 284 w 1279"/>
                <a:gd name="T85" fmla="*/ 1141 h 3941"/>
                <a:gd name="T86" fmla="*/ 277 w 1279"/>
                <a:gd name="T87" fmla="*/ 1098 h 3941"/>
                <a:gd name="T88" fmla="*/ 290 w 1279"/>
                <a:gd name="T89" fmla="*/ 1309 h 3941"/>
                <a:gd name="T90" fmla="*/ 198 w 1279"/>
                <a:gd name="T91" fmla="*/ 1717 h 3941"/>
                <a:gd name="T92" fmla="*/ 115 w 1279"/>
                <a:gd name="T93" fmla="*/ 2040 h 3941"/>
                <a:gd name="T94" fmla="*/ 129 w 1279"/>
                <a:gd name="T95" fmla="*/ 2166 h 3941"/>
                <a:gd name="T96" fmla="*/ 73 w 1279"/>
                <a:gd name="T97" fmla="*/ 2110 h 3941"/>
                <a:gd name="T98" fmla="*/ 115 w 1279"/>
                <a:gd name="T99" fmla="*/ 2257 h 3941"/>
                <a:gd name="T100" fmla="*/ 31 w 1279"/>
                <a:gd name="T101" fmla="*/ 2173 h 3941"/>
                <a:gd name="T102" fmla="*/ 10 w 1279"/>
                <a:gd name="T103" fmla="*/ 2033 h 3941"/>
                <a:gd name="T104" fmla="*/ 37 w 1279"/>
                <a:gd name="T105" fmla="*/ 1899 h 3941"/>
                <a:gd name="T106" fmla="*/ 65 w 1279"/>
                <a:gd name="T107" fmla="*/ 1492 h 3941"/>
                <a:gd name="T108" fmla="*/ 121 w 1279"/>
                <a:gd name="T109" fmla="*/ 1351 h 3941"/>
                <a:gd name="T110" fmla="*/ 177 w 1279"/>
                <a:gd name="T111" fmla="*/ 881 h 3941"/>
                <a:gd name="T112" fmla="*/ 386 w 1279"/>
                <a:gd name="T113" fmla="*/ 730 h 3941"/>
                <a:gd name="T114" fmla="*/ 570 w 1279"/>
                <a:gd name="T115" fmla="*/ 629 h 3941"/>
                <a:gd name="T116" fmla="*/ 531 w 1279"/>
                <a:gd name="T117" fmla="*/ 514 h 3941"/>
                <a:gd name="T118" fmla="*/ 499 w 1279"/>
                <a:gd name="T119" fmla="*/ 103 h 3941"/>
                <a:gd name="T120" fmla="*/ 727 w 1279"/>
                <a:gd name="T121" fmla="*/ 10 h 3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9" h="3941">
                  <a:moveTo>
                    <a:pt x="727" y="10"/>
                  </a:moveTo>
                  <a:cubicBezTo>
                    <a:pt x="766" y="18"/>
                    <a:pt x="829" y="13"/>
                    <a:pt x="863" y="63"/>
                  </a:cubicBezTo>
                  <a:cubicBezTo>
                    <a:pt x="897" y="113"/>
                    <a:pt x="925" y="241"/>
                    <a:pt x="930" y="312"/>
                  </a:cubicBezTo>
                  <a:cubicBezTo>
                    <a:pt x="935" y="383"/>
                    <a:pt x="911" y="453"/>
                    <a:pt x="890" y="488"/>
                  </a:cubicBezTo>
                  <a:cubicBezTo>
                    <a:pt x="869" y="523"/>
                    <a:pt x="814" y="499"/>
                    <a:pt x="804" y="522"/>
                  </a:cubicBezTo>
                  <a:cubicBezTo>
                    <a:pt x="794" y="545"/>
                    <a:pt x="799" y="589"/>
                    <a:pt x="830" y="624"/>
                  </a:cubicBezTo>
                  <a:cubicBezTo>
                    <a:pt x="861" y="659"/>
                    <a:pt x="947" y="704"/>
                    <a:pt x="992" y="731"/>
                  </a:cubicBezTo>
                  <a:cubicBezTo>
                    <a:pt x="1037" y="758"/>
                    <a:pt x="1076" y="764"/>
                    <a:pt x="1098" y="789"/>
                  </a:cubicBezTo>
                  <a:cubicBezTo>
                    <a:pt x="1120" y="814"/>
                    <a:pt x="1120" y="832"/>
                    <a:pt x="1126" y="881"/>
                  </a:cubicBezTo>
                  <a:cubicBezTo>
                    <a:pt x="1132" y="930"/>
                    <a:pt x="1132" y="1010"/>
                    <a:pt x="1133" y="1084"/>
                  </a:cubicBezTo>
                  <a:cubicBezTo>
                    <a:pt x="1134" y="1158"/>
                    <a:pt x="1124" y="1261"/>
                    <a:pt x="1133" y="1323"/>
                  </a:cubicBezTo>
                  <a:cubicBezTo>
                    <a:pt x="1142" y="1385"/>
                    <a:pt x="1172" y="1405"/>
                    <a:pt x="1185" y="1457"/>
                  </a:cubicBezTo>
                  <a:cubicBezTo>
                    <a:pt x="1198" y="1509"/>
                    <a:pt x="1204" y="1561"/>
                    <a:pt x="1212" y="1638"/>
                  </a:cubicBezTo>
                  <a:cubicBezTo>
                    <a:pt x="1220" y="1715"/>
                    <a:pt x="1223" y="1859"/>
                    <a:pt x="1231" y="1920"/>
                  </a:cubicBezTo>
                  <a:cubicBezTo>
                    <a:pt x="1239" y="1981"/>
                    <a:pt x="1253" y="1977"/>
                    <a:pt x="1259" y="2005"/>
                  </a:cubicBezTo>
                  <a:cubicBezTo>
                    <a:pt x="1265" y="2033"/>
                    <a:pt x="1266" y="2067"/>
                    <a:pt x="1266" y="2089"/>
                  </a:cubicBezTo>
                  <a:cubicBezTo>
                    <a:pt x="1266" y="2111"/>
                    <a:pt x="1279" y="2112"/>
                    <a:pt x="1259" y="2138"/>
                  </a:cubicBezTo>
                  <a:cubicBezTo>
                    <a:pt x="1239" y="2164"/>
                    <a:pt x="1166" y="2230"/>
                    <a:pt x="1147" y="2243"/>
                  </a:cubicBezTo>
                  <a:cubicBezTo>
                    <a:pt x="1128" y="2256"/>
                    <a:pt x="1138" y="2235"/>
                    <a:pt x="1147" y="2215"/>
                  </a:cubicBezTo>
                  <a:cubicBezTo>
                    <a:pt x="1156" y="2195"/>
                    <a:pt x="1196" y="2148"/>
                    <a:pt x="1203" y="2124"/>
                  </a:cubicBezTo>
                  <a:cubicBezTo>
                    <a:pt x="1210" y="2100"/>
                    <a:pt x="1202" y="2062"/>
                    <a:pt x="1189" y="2068"/>
                  </a:cubicBezTo>
                  <a:cubicBezTo>
                    <a:pt x="1176" y="2074"/>
                    <a:pt x="1139" y="2149"/>
                    <a:pt x="1126" y="2159"/>
                  </a:cubicBezTo>
                  <a:cubicBezTo>
                    <a:pt x="1113" y="2169"/>
                    <a:pt x="1111" y="2146"/>
                    <a:pt x="1112" y="2131"/>
                  </a:cubicBezTo>
                  <a:cubicBezTo>
                    <a:pt x="1113" y="2116"/>
                    <a:pt x="1131" y="2085"/>
                    <a:pt x="1133" y="2068"/>
                  </a:cubicBezTo>
                  <a:cubicBezTo>
                    <a:pt x="1135" y="2051"/>
                    <a:pt x="1122" y="2046"/>
                    <a:pt x="1126" y="2026"/>
                  </a:cubicBezTo>
                  <a:cubicBezTo>
                    <a:pt x="1130" y="2006"/>
                    <a:pt x="1161" y="2002"/>
                    <a:pt x="1154" y="1948"/>
                  </a:cubicBezTo>
                  <a:cubicBezTo>
                    <a:pt x="1147" y="1894"/>
                    <a:pt x="1109" y="1774"/>
                    <a:pt x="1083" y="1702"/>
                  </a:cubicBezTo>
                  <a:cubicBezTo>
                    <a:pt x="1057" y="1630"/>
                    <a:pt x="1015" y="1566"/>
                    <a:pt x="999" y="1513"/>
                  </a:cubicBezTo>
                  <a:cubicBezTo>
                    <a:pt x="983" y="1460"/>
                    <a:pt x="991" y="1432"/>
                    <a:pt x="985" y="1386"/>
                  </a:cubicBezTo>
                  <a:cubicBezTo>
                    <a:pt x="979" y="1340"/>
                    <a:pt x="960" y="1289"/>
                    <a:pt x="964" y="1239"/>
                  </a:cubicBezTo>
                  <a:cubicBezTo>
                    <a:pt x="968" y="1189"/>
                    <a:pt x="1008" y="1130"/>
                    <a:pt x="1007" y="1084"/>
                  </a:cubicBezTo>
                  <a:cubicBezTo>
                    <a:pt x="1006" y="1038"/>
                    <a:pt x="957" y="964"/>
                    <a:pt x="957" y="965"/>
                  </a:cubicBezTo>
                  <a:cubicBezTo>
                    <a:pt x="957" y="966"/>
                    <a:pt x="1006" y="1048"/>
                    <a:pt x="1006" y="1091"/>
                  </a:cubicBezTo>
                  <a:cubicBezTo>
                    <a:pt x="1006" y="1134"/>
                    <a:pt x="967" y="1191"/>
                    <a:pt x="957" y="1225"/>
                  </a:cubicBezTo>
                  <a:cubicBezTo>
                    <a:pt x="947" y="1259"/>
                    <a:pt x="953" y="1261"/>
                    <a:pt x="947" y="1295"/>
                  </a:cubicBezTo>
                  <a:cubicBezTo>
                    <a:pt x="941" y="1329"/>
                    <a:pt x="921" y="1379"/>
                    <a:pt x="922" y="1429"/>
                  </a:cubicBezTo>
                  <a:cubicBezTo>
                    <a:pt x="923" y="1479"/>
                    <a:pt x="937" y="1530"/>
                    <a:pt x="955" y="1594"/>
                  </a:cubicBezTo>
                  <a:cubicBezTo>
                    <a:pt x="973" y="1658"/>
                    <a:pt x="1011" y="1714"/>
                    <a:pt x="1029" y="1812"/>
                  </a:cubicBezTo>
                  <a:cubicBezTo>
                    <a:pt x="1047" y="1910"/>
                    <a:pt x="1071" y="2040"/>
                    <a:pt x="1065" y="2184"/>
                  </a:cubicBezTo>
                  <a:cubicBezTo>
                    <a:pt x="1059" y="2328"/>
                    <a:pt x="1004" y="2571"/>
                    <a:pt x="992" y="2677"/>
                  </a:cubicBezTo>
                  <a:cubicBezTo>
                    <a:pt x="980" y="2783"/>
                    <a:pt x="995" y="2781"/>
                    <a:pt x="995" y="2823"/>
                  </a:cubicBezTo>
                  <a:cubicBezTo>
                    <a:pt x="995" y="2865"/>
                    <a:pt x="990" y="2868"/>
                    <a:pt x="992" y="2927"/>
                  </a:cubicBezTo>
                  <a:cubicBezTo>
                    <a:pt x="994" y="2986"/>
                    <a:pt x="1011" y="3071"/>
                    <a:pt x="1005" y="3176"/>
                  </a:cubicBezTo>
                  <a:cubicBezTo>
                    <a:pt x="999" y="3281"/>
                    <a:pt x="962" y="3474"/>
                    <a:pt x="954" y="3560"/>
                  </a:cubicBezTo>
                  <a:cubicBezTo>
                    <a:pt x="946" y="3646"/>
                    <a:pt x="945" y="3642"/>
                    <a:pt x="959" y="3694"/>
                  </a:cubicBezTo>
                  <a:cubicBezTo>
                    <a:pt x="973" y="3746"/>
                    <a:pt x="1034" y="3838"/>
                    <a:pt x="1037" y="3874"/>
                  </a:cubicBezTo>
                  <a:cubicBezTo>
                    <a:pt x="1040" y="3910"/>
                    <a:pt x="997" y="3901"/>
                    <a:pt x="979" y="3912"/>
                  </a:cubicBezTo>
                  <a:cubicBezTo>
                    <a:pt x="961" y="3923"/>
                    <a:pt x="944" y="3941"/>
                    <a:pt x="926" y="3939"/>
                  </a:cubicBezTo>
                  <a:cubicBezTo>
                    <a:pt x="908" y="3937"/>
                    <a:pt x="885" y="3911"/>
                    <a:pt x="871" y="3899"/>
                  </a:cubicBezTo>
                  <a:cubicBezTo>
                    <a:pt x="857" y="3887"/>
                    <a:pt x="849" y="3894"/>
                    <a:pt x="844" y="3864"/>
                  </a:cubicBezTo>
                  <a:cubicBezTo>
                    <a:pt x="839" y="3834"/>
                    <a:pt x="842" y="3753"/>
                    <a:pt x="839" y="3720"/>
                  </a:cubicBezTo>
                  <a:cubicBezTo>
                    <a:pt x="836" y="3687"/>
                    <a:pt x="824" y="3694"/>
                    <a:pt x="823" y="3665"/>
                  </a:cubicBezTo>
                  <a:cubicBezTo>
                    <a:pt x="822" y="3636"/>
                    <a:pt x="835" y="3593"/>
                    <a:pt x="832" y="3547"/>
                  </a:cubicBezTo>
                  <a:cubicBezTo>
                    <a:pt x="829" y="3501"/>
                    <a:pt x="820" y="3457"/>
                    <a:pt x="808" y="3387"/>
                  </a:cubicBezTo>
                  <a:cubicBezTo>
                    <a:pt x="796" y="3317"/>
                    <a:pt x="763" y="3209"/>
                    <a:pt x="760" y="3128"/>
                  </a:cubicBezTo>
                  <a:cubicBezTo>
                    <a:pt x="757" y="3047"/>
                    <a:pt x="790" y="2965"/>
                    <a:pt x="787" y="2901"/>
                  </a:cubicBezTo>
                  <a:cubicBezTo>
                    <a:pt x="784" y="2837"/>
                    <a:pt x="756" y="2804"/>
                    <a:pt x="743" y="2741"/>
                  </a:cubicBezTo>
                  <a:cubicBezTo>
                    <a:pt x="730" y="2678"/>
                    <a:pt x="721" y="2606"/>
                    <a:pt x="711" y="2523"/>
                  </a:cubicBezTo>
                  <a:cubicBezTo>
                    <a:pt x="701" y="2440"/>
                    <a:pt x="688" y="2316"/>
                    <a:pt x="682" y="2240"/>
                  </a:cubicBezTo>
                  <a:cubicBezTo>
                    <a:pt x="676" y="2164"/>
                    <a:pt x="684" y="2055"/>
                    <a:pt x="675" y="2066"/>
                  </a:cubicBezTo>
                  <a:cubicBezTo>
                    <a:pt x="666" y="2077"/>
                    <a:pt x="649" y="2214"/>
                    <a:pt x="628" y="2307"/>
                  </a:cubicBezTo>
                  <a:cubicBezTo>
                    <a:pt x="607" y="2400"/>
                    <a:pt x="566" y="2544"/>
                    <a:pt x="551" y="2626"/>
                  </a:cubicBezTo>
                  <a:cubicBezTo>
                    <a:pt x="536" y="2708"/>
                    <a:pt x="545" y="2752"/>
                    <a:pt x="536" y="2798"/>
                  </a:cubicBezTo>
                  <a:cubicBezTo>
                    <a:pt x="527" y="2844"/>
                    <a:pt x="506" y="2864"/>
                    <a:pt x="496" y="2902"/>
                  </a:cubicBezTo>
                  <a:cubicBezTo>
                    <a:pt x="486" y="2940"/>
                    <a:pt x="478" y="2971"/>
                    <a:pt x="474" y="3029"/>
                  </a:cubicBezTo>
                  <a:cubicBezTo>
                    <a:pt x="470" y="3087"/>
                    <a:pt x="484" y="3172"/>
                    <a:pt x="472" y="3248"/>
                  </a:cubicBezTo>
                  <a:cubicBezTo>
                    <a:pt x="460" y="3324"/>
                    <a:pt x="414" y="3422"/>
                    <a:pt x="402" y="3487"/>
                  </a:cubicBezTo>
                  <a:cubicBezTo>
                    <a:pt x="390" y="3552"/>
                    <a:pt x="404" y="3591"/>
                    <a:pt x="397" y="3637"/>
                  </a:cubicBezTo>
                  <a:cubicBezTo>
                    <a:pt x="390" y="3683"/>
                    <a:pt x="368" y="3727"/>
                    <a:pt x="360" y="3761"/>
                  </a:cubicBezTo>
                  <a:cubicBezTo>
                    <a:pt x="352" y="3795"/>
                    <a:pt x="352" y="3820"/>
                    <a:pt x="346" y="3842"/>
                  </a:cubicBezTo>
                  <a:cubicBezTo>
                    <a:pt x="340" y="3864"/>
                    <a:pt x="336" y="3880"/>
                    <a:pt x="326" y="3891"/>
                  </a:cubicBezTo>
                  <a:cubicBezTo>
                    <a:pt x="316" y="3902"/>
                    <a:pt x="300" y="3914"/>
                    <a:pt x="282" y="3912"/>
                  </a:cubicBezTo>
                  <a:cubicBezTo>
                    <a:pt x="264" y="3910"/>
                    <a:pt x="239" y="3893"/>
                    <a:pt x="219" y="3880"/>
                  </a:cubicBezTo>
                  <a:cubicBezTo>
                    <a:pt x="199" y="3867"/>
                    <a:pt x="160" y="3854"/>
                    <a:pt x="163" y="3831"/>
                  </a:cubicBezTo>
                  <a:cubicBezTo>
                    <a:pt x="166" y="3808"/>
                    <a:pt x="219" y="3771"/>
                    <a:pt x="239" y="3739"/>
                  </a:cubicBezTo>
                  <a:cubicBezTo>
                    <a:pt x="259" y="3707"/>
                    <a:pt x="280" y="3703"/>
                    <a:pt x="282" y="3637"/>
                  </a:cubicBezTo>
                  <a:cubicBezTo>
                    <a:pt x="284" y="3571"/>
                    <a:pt x="259" y="3432"/>
                    <a:pt x="251" y="3341"/>
                  </a:cubicBezTo>
                  <a:cubicBezTo>
                    <a:pt x="243" y="3250"/>
                    <a:pt x="230" y="3169"/>
                    <a:pt x="237" y="3091"/>
                  </a:cubicBezTo>
                  <a:cubicBezTo>
                    <a:pt x="244" y="3013"/>
                    <a:pt x="283" y="2938"/>
                    <a:pt x="295" y="2875"/>
                  </a:cubicBezTo>
                  <a:cubicBezTo>
                    <a:pt x="307" y="2812"/>
                    <a:pt x="309" y="2768"/>
                    <a:pt x="309" y="2715"/>
                  </a:cubicBezTo>
                  <a:cubicBezTo>
                    <a:pt x="309" y="2662"/>
                    <a:pt x="300" y="2615"/>
                    <a:pt x="292" y="2559"/>
                  </a:cubicBezTo>
                  <a:cubicBezTo>
                    <a:pt x="284" y="2503"/>
                    <a:pt x="268" y="2474"/>
                    <a:pt x="259" y="2376"/>
                  </a:cubicBezTo>
                  <a:cubicBezTo>
                    <a:pt x="250" y="2278"/>
                    <a:pt x="222" y="2103"/>
                    <a:pt x="239" y="1968"/>
                  </a:cubicBezTo>
                  <a:cubicBezTo>
                    <a:pt x="256" y="1833"/>
                    <a:pt x="334" y="1656"/>
                    <a:pt x="359" y="1563"/>
                  </a:cubicBezTo>
                  <a:cubicBezTo>
                    <a:pt x="384" y="1470"/>
                    <a:pt x="403" y="1481"/>
                    <a:pt x="391" y="1411"/>
                  </a:cubicBezTo>
                  <a:cubicBezTo>
                    <a:pt x="379" y="1341"/>
                    <a:pt x="295" y="1212"/>
                    <a:pt x="284" y="1141"/>
                  </a:cubicBezTo>
                  <a:cubicBezTo>
                    <a:pt x="273" y="1070"/>
                    <a:pt x="326" y="993"/>
                    <a:pt x="325" y="986"/>
                  </a:cubicBezTo>
                  <a:cubicBezTo>
                    <a:pt x="324" y="979"/>
                    <a:pt x="280" y="1061"/>
                    <a:pt x="277" y="1098"/>
                  </a:cubicBezTo>
                  <a:cubicBezTo>
                    <a:pt x="274" y="1135"/>
                    <a:pt x="302" y="1176"/>
                    <a:pt x="304" y="1211"/>
                  </a:cubicBezTo>
                  <a:cubicBezTo>
                    <a:pt x="306" y="1246"/>
                    <a:pt x="295" y="1266"/>
                    <a:pt x="290" y="1309"/>
                  </a:cubicBezTo>
                  <a:cubicBezTo>
                    <a:pt x="285" y="1352"/>
                    <a:pt x="291" y="1403"/>
                    <a:pt x="276" y="1471"/>
                  </a:cubicBezTo>
                  <a:cubicBezTo>
                    <a:pt x="261" y="1539"/>
                    <a:pt x="226" y="1637"/>
                    <a:pt x="198" y="1717"/>
                  </a:cubicBezTo>
                  <a:cubicBezTo>
                    <a:pt x="170" y="1797"/>
                    <a:pt x="121" y="1894"/>
                    <a:pt x="107" y="1948"/>
                  </a:cubicBezTo>
                  <a:cubicBezTo>
                    <a:pt x="93" y="2002"/>
                    <a:pt x="115" y="2018"/>
                    <a:pt x="115" y="2040"/>
                  </a:cubicBezTo>
                  <a:cubicBezTo>
                    <a:pt x="115" y="2062"/>
                    <a:pt x="105" y="2061"/>
                    <a:pt x="107" y="2082"/>
                  </a:cubicBezTo>
                  <a:cubicBezTo>
                    <a:pt x="109" y="2103"/>
                    <a:pt x="130" y="2150"/>
                    <a:pt x="129" y="2166"/>
                  </a:cubicBezTo>
                  <a:cubicBezTo>
                    <a:pt x="128" y="2182"/>
                    <a:pt x="110" y="2189"/>
                    <a:pt x="101" y="2180"/>
                  </a:cubicBezTo>
                  <a:cubicBezTo>
                    <a:pt x="92" y="2171"/>
                    <a:pt x="81" y="2120"/>
                    <a:pt x="73" y="2110"/>
                  </a:cubicBezTo>
                  <a:lnTo>
                    <a:pt x="52" y="2117"/>
                  </a:lnTo>
                  <a:cubicBezTo>
                    <a:pt x="59" y="2141"/>
                    <a:pt x="109" y="2234"/>
                    <a:pt x="115" y="2257"/>
                  </a:cubicBezTo>
                  <a:cubicBezTo>
                    <a:pt x="121" y="2280"/>
                    <a:pt x="100" y="2271"/>
                    <a:pt x="86" y="2257"/>
                  </a:cubicBezTo>
                  <a:cubicBezTo>
                    <a:pt x="72" y="2243"/>
                    <a:pt x="45" y="2200"/>
                    <a:pt x="31" y="2173"/>
                  </a:cubicBezTo>
                  <a:cubicBezTo>
                    <a:pt x="17" y="2146"/>
                    <a:pt x="6" y="2119"/>
                    <a:pt x="3" y="2096"/>
                  </a:cubicBezTo>
                  <a:cubicBezTo>
                    <a:pt x="0" y="2073"/>
                    <a:pt x="4" y="2053"/>
                    <a:pt x="10" y="2033"/>
                  </a:cubicBezTo>
                  <a:cubicBezTo>
                    <a:pt x="16" y="2013"/>
                    <a:pt x="33" y="1998"/>
                    <a:pt x="38" y="1976"/>
                  </a:cubicBezTo>
                  <a:cubicBezTo>
                    <a:pt x="43" y="1954"/>
                    <a:pt x="37" y="1957"/>
                    <a:pt x="37" y="1899"/>
                  </a:cubicBezTo>
                  <a:cubicBezTo>
                    <a:pt x="37" y="1841"/>
                    <a:pt x="32" y="1693"/>
                    <a:pt x="37" y="1625"/>
                  </a:cubicBezTo>
                  <a:cubicBezTo>
                    <a:pt x="42" y="1557"/>
                    <a:pt x="56" y="1528"/>
                    <a:pt x="65" y="1492"/>
                  </a:cubicBezTo>
                  <a:cubicBezTo>
                    <a:pt x="74" y="1456"/>
                    <a:pt x="84" y="1430"/>
                    <a:pt x="93" y="1407"/>
                  </a:cubicBezTo>
                  <a:cubicBezTo>
                    <a:pt x="102" y="1384"/>
                    <a:pt x="112" y="1404"/>
                    <a:pt x="121" y="1351"/>
                  </a:cubicBezTo>
                  <a:cubicBezTo>
                    <a:pt x="130" y="1298"/>
                    <a:pt x="140" y="1169"/>
                    <a:pt x="149" y="1091"/>
                  </a:cubicBezTo>
                  <a:cubicBezTo>
                    <a:pt x="158" y="1013"/>
                    <a:pt x="159" y="934"/>
                    <a:pt x="177" y="881"/>
                  </a:cubicBezTo>
                  <a:cubicBezTo>
                    <a:pt x="195" y="828"/>
                    <a:pt x="224" y="800"/>
                    <a:pt x="259" y="775"/>
                  </a:cubicBezTo>
                  <a:cubicBezTo>
                    <a:pt x="294" y="750"/>
                    <a:pt x="355" y="743"/>
                    <a:pt x="386" y="730"/>
                  </a:cubicBezTo>
                  <a:cubicBezTo>
                    <a:pt x="417" y="717"/>
                    <a:pt x="417" y="716"/>
                    <a:pt x="448" y="699"/>
                  </a:cubicBezTo>
                  <a:cubicBezTo>
                    <a:pt x="479" y="682"/>
                    <a:pt x="545" y="659"/>
                    <a:pt x="570" y="629"/>
                  </a:cubicBezTo>
                  <a:cubicBezTo>
                    <a:pt x="595" y="599"/>
                    <a:pt x="605" y="540"/>
                    <a:pt x="599" y="521"/>
                  </a:cubicBezTo>
                  <a:cubicBezTo>
                    <a:pt x="593" y="502"/>
                    <a:pt x="557" y="543"/>
                    <a:pt x="531" y="514"/>
                  </a:cubicBezTo>
                  <a:cubicBezTo>
                    <a:pt x="505" y="485"/>
                    <a:pt x="447" y="415"/>
                    <a:pt x="442" y="347"/>
                  </a:cubicBezTo>
                  <a:cubicBezTo>
                    <a:pt x="437" y="279"/>
                    <a:pt x="467" y="158"/>
                    <a:pt x="499" y="103"/>
                  </a:cubicBezTo>
                  <a:cubicBezTo>
                    <a:pt x="531" y="48"/>
                    <a:pt x="593" y="30"/>
                    <a:pt x="631" y="15"/>
                  </a:cubicBezTo>
                  <a:cubicBezTo>
                    <a:pt x="669" y="0"/>
                    <a:pt x="707" y="11"/>
                    <a:pt x="727" y="10"/>
                  </a:cubicBezTo>
                  <a:close/>
                </a:path>
              </a:pathLst>
            </a:custGeom>
            <a:solidFill>
              <a:srgbClr val="00CC00"/>
            </a:solidFill>
            <a:ln w="12700" cmpd="sng">
              <a:solidFill>
                <a:srgbClr val="CC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92" name="Freeform 4"/>
            <p:cNvSpPr>
              <a:spLocks/>
            </p:cNvSpPr>
            <p:nvPr/>
          </p:nvSpPr>
          <p:spPr bwMode="auto">
            <a:xfrm>
              <a:off x="2706" y="435"/>
              <a:ext cx="158" cy="1795"/>
            </a:xfrm>
            <a:custGeom>
              <a:avLst/>
              <a:gdLst>
                <a:gd name="T0" fmla="*/ 13 w 158"/>
                <a:gd name="T1" fmla="*/ 0 h 1795"/>
                <a:gd name="T2" fmla="*/ 13 w 158"/>
                <a:gd name="T3" fmla="*/ 81 h 1795"/>
                <a:gd name="T4" fmla="*/ 40 w 158"/>
                <a:gd name="T5" fmla="*/ 114 h 1795"/>
                <a:gd name="T6" fmla="*/ 87 w 158"/>
                <a:gd name="T7" fmla="*/ 161 h 1795"/>
                <a:gd name="T8" fmla="*/ 154 w 158"/>
                <a:gd name="T9" fmla="*/ 161 h 1795"/>
                <a:gd name="T10" fmla="*/ 114 w 158"/>
                <a:gd name="T11" fmla="*/ 161 h 1795"/>
                <a:gd name="T12" fmla="*/ 114 w 158"/>
                <a:gd name="T13" fmla="*/ 221 h 1795"/>
                <a:gd name="T14" fmla="*/ 114 w 158"/>
                <a:gd name="T15" fmla="*/ 308 h 1795"/>
                <a:gd name="T16" fmla="*/ 87 w 158"/>
                <a:gd name="T17" fmla="*/ 382 h 1795"/>
                <a:gd name="T18" fmla="*/ 74 w 158"/>
                <a:gd name="T19" fmla="*/ 476 h 1795"/>
                <a:gd name="T20" fmla="*/ 107 w 158"/>
                <a:gd name="T21" fmla="*/ 543 h 1795"/>
                <a:gd name="T22" fmla="*/ 127 w 158"/>
                <a:gd name="T23" fmla="*/ 617 h 1795"/>
                <a:gd name="T24" fmla="*/ 114 w 158"/>
                <a:gd name="T25" fmla="*/ 677 h 1795"/>
                <a:gd name="T26" fmla="*/ 134 w 158"/>
                <a:gd name="T27" fmla="*/ 777 h 1795"/>
                <a:gd name="T28" fmla="*/ 120 w 158"/>
                <a:gd name="T29" fmla="*/ 838 h 1795"/>
                <a:gd name="T30" fmla="*/ 134 w 158"/>
                <a:gd name="T31" fmla="*/ 905 h 1795"/>
                <a:gd name="T32" fmla="*/ 120 w 158"/>
                <a:gd name="T33" fmla="*/ 965 h 1795"/>
                <a:gd name="T34" fmla="*/ 134 w 158"/>
                <a:gd name="T35" fmla="*/ 1045 h 1795"/>
                <a:gd name="T36" fmla="*/ 120 w 158"/>
                <a:gd name="T37" fmla="*/ 1126 h 1795"/>
                <a:gd name="T38" fmla="*/ 134 w 158"/>
                <a:gd name="T39" fmla="*/ 1172 h 1795"/>
                <a:gd name="T40" fmla="*/ 114 w 158"/>
                <a:gd name="T41" fmla="*/ 1253 h 1795"/>
                <a:gd name="T42" fmla="*/ 134 w 158"/>
                <a:gd name="T43" fmla="*/ 1313 h 1795"/>
                <a:gd name="T44" fmla="*/ 120 w 158"/>
                <a:gd name="T45" fmla="*/ 1400 h 1795"/>
                <a:gd name="T46" fmla="*/ 80 w 158"/>
                <a:gd name="T47" fmla="*/ 1501 h 1795"/>
                <a:gd name="T48" fmla="*/ 40 w 158"/>
                <a:gd name="T49" fmla="*/ 1581 h 1795"/>
                <a:gd name="T50" fmla="*/ 20 w 158"/>
                <a:gd name="T51" fmla="*/ 1628 h 1795"/>
                <a:gd name="T52" fmla="*/ 27 w 158"/>
                <a:gd name="T53" fmla="*/ 1661 h 1795"/>
                <a:gd name="T54" fmla="*/ 27 w 158"/>
                <a:gd name="T55" fmla="*/ 1688 h 1795"/>
                <a:gd name="T56" fmla="*/ 20 w 158"/>
                <a:gd name="T57" fmla="*/ 1748 h 1795"/>
                <a:gd name="T58" fmla="*/ 0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3" y="0"/>
                  </a:moveTo>
                  <a:cubicBezTo>
                    <a:pt x="11" y="31"/>
                    <a:pt x="9" y="62"/>
                    <a:pt x="13" y="81"/>
                  </a:cubicBezTo>
                  <a:cubicBezTo>
                    <a:pt x="17" y="100"/>
                    <a:pt x="28" y="101"/>
                    <a:pt x="40" y="114"/>
                  </a:cubicBezTo>
                  <a:cubicBezTo>
                    <a:pt x="52" y="127"/>
                    <a:pt x="68" y="153"/>
                    <a:pt x="87" y="161"/>
                  </a:cubicBezTo>
                  <a:cubicBezTo>
                    <a:pt x="106" y="169"/>
                    <a:pt x="150" y="161"/>
                    <a:pt x="154" y="161"/>
                  </a:cubicBezTo>
                  <a:cubicBezTo>
                    <a:pt x="158" y="161"/>
                    <a:pt x="121" y="151"/>
                    <a:pt x="114" y="161"/>
                  </a:cubicBezTo>
                  <a:cubicBezTo>
                    <a:pt x="107" y="171"/>
                    <a:pt x="114" y="197"/>
                    <a:pt x="114" y="221"/>
                  </a:cubicBezTo>
                  <a:cubicBezTo>
                    <a:pt x="114" y="245"/>
                    <a:pt x="118" y="281"/>
                    <a:pt x="114" y="308"/>
                  </a:cubicBezTo>
                  <a:cubicBezTo>
                    <a:pt x="110" y="335"/>
                    <a:pt x="94" y="354"/>
                    <a:pt x="87" y="382"/>
                  </a:cubicBezTo>
                  <a:cubicBezTo>
                    <a:pt x="80" y="410"/>
                    <a:pt x="71" y="449"/>
                    <a:pt x="74" y="476"/>
                  </a:cubicBezTo>
                  <a:cubicBezTo>
                    <a:pt x="77" y="503"/>
                    <a:pt x="98" y="519"/>
                    <a:pt x="107" y="543"/>
                  </a:cubicBezTo>
                  <a:cubicBezTo>
                    <a:pt x="116" y="567"/>
                    <a:pt x="126" y="595"/>
                    <a:pt x="127" y="617"/>
                  </a:cubicBezTo>
                  <a:cubicBezTo>
                    <a:pt x="128" y="639"/>
                    <a:pt x="113" y="650"/>
                    <a:pt x="114" y="677"/>
                  </a:cubicBezTo>
                  <a:cubicBezTo>
                    <a:pt x="115" y="704"/>
                    <a:pt x="133" y="750"/>
                    <a:pt x="134" y="777"/>
                  </a:cubicBezTo>
                  <a:cubicBezTo>
                    <a:pt x="135" y="804"/>
                    <a:pt x="120" y="817"/>
                    <a:pt x="120" y="838"/>
                  </a:cubicBezTo>
                  <a:cubicBezTo>
                    <a:pt x="120" y="859"/>
                    <a:pt x="134" y="884"/>
                    <a:pt x="134" y="905"/>
                  </a:cubicBezTo>
                  <a:cubicBezTo>
                    <a:pt x="134" y="926"/>
                    <a:pt x="120" y="942"/>
                    <a:pt x="120" y="965"/>
                  </a:cubicBezTo>
                  <a:cubicBezTo>
                    <a:pt x="120" y="988"/>
                    <a:pt x="134" y="1018"/>
                    <a:pt x="134" y="1045"/>
                  </a:cubicBezTo>
                  <a:cubicBezTo>
                    <a:pt x="134" y="1072"/>
                    <a:pt x="120" y="1105"/>
                    <a:pt x="120" y="1126"/>
                  </a:cubicBezTo>
                  <a:cubicBezTo>
                    <a:pt x="120" y="1147"/>
                    <a:pt x="135" y="1151"/>
                    <a:pt x="134" y="1172"/>
                  </a:cubicBezTo>
                  <a:cubicBezTo>
                    <a:pt x="133" y="1193"/>
                    <a:pt x="114" y="1230"/>
                    <a:pt x="114" y="1253"/>
                  </a:cubicBezTo>
                  <a:cubicBezTo>
                    <a:pt x="114" y="1276"/>
                    <a:pt x="133" y="1289"/>
                    <a:pt x="134" y="1313"/>
                  </a:cubicBezTo>
                  <a:cubicBezTo>
                    <a:pt x="135" y="1337"/>
                    <a:pt x="129" y="1369"/>
                    <a:pt x="120" y="1400"/>
                  </a:cubicBezTo>
                  <a:cubicBezTo>
                    <a:pt x="111" y="1431"/>
                    <a:pt x="93" y="1471"/>
                    <a:pt x="80" y="1501"/>
                  </a:cubicBezTo>
                  <a:cubicBezTo>
                    <a:pt x="67" y="1531"/>
                    <a:pt x="50" y="1560"/>
                    <a:pt x="40" y="1581"/>
                  </a:cubicBezTo>
                  <a:cubicBezTo>
                    <a:pt x="30" y="1602"/>
                    <a:pt x="22" y="1615"/>
                    <a:pt x="20" y="1628"/>
                  </a:cubicBezTo>
                  <a:cubicBezTo>
                    <a:pt x="18" y="1641"/>
                    <a:pt x="26" y="1651"/>
                    <a:pt x="27" y="1661"/>
                  </a:cubicBezTo>
                  <a:cubicBezTo>
                    <a:pt x="28" y="1671"/>
                    <a:pt x="28" y="1674"/>
                    <a:pt x="27" y="1688"/>
                  </a:cubicBezTo>
                  <a:cubicBezTo>
                    <a:pt x="26" y="1702"/>
                    <a:pt x="24" y="1730"/>
                    <a:pt x="20" y="1748"/>
                  </a:cubicBezTo>
                  <a:cubicBezTo>
                    <a:pt x="16" y="1766"/>
                    <a:pt x="3" y="1787"/>
                    <a:pt x="0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93" name="Oval 5"/>
            <p:cNvSpPr>
              <a:spLocks noChangeArrowheads="1"/>
            </p:cNvSpPr>
            <p:nvPr/>
          </p:nvSpPr>
          <p:spPr bwMode="auto">
            <a:xfrm>
              <a:off x="2799" y="101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4" name="Oval 6"/>
            <p:cNvSpPr>
              <a:spLocks noChangeArrowheads="1"/>
            </p:cNvSpPr>
            <p:nvPr/>
          </p:nvSpPr>
          <p:spPr bwMode="auto">
            <a:xfrm>
              <a:off x="2822" y="171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5" name="Oval 7"/>
            <p:cNvSpPr>
              <a:spLocks noChangeArrowheads="1"/>
            </p:cNvSpPr>
            <p:nvPr/>
          </p:nvSpPr>
          <p:spPr bwMode="auto">
            <a:xfrm>
              <a:off x="2783" y="93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6" name="Oval 8"/>
            <p:cNvSpPr>
              <a:spLocks noChangeArrowheads="1"/>
            </p:cNvSpPr>
            <p:nvPr/>
          </p:nvSpPr>
          <p:spPr bwMode="auto">
            <a:xfrm>
              <a:off x="2806" y="109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7" name="Oval 9"/>
            <p:cNvSpPr>
              <a:spLocks noChangeArrowheads="1"/>
            </p:cNvSpPr>
            <p:nvPr/>
          </p:nvSpPr>
          <p:spPr bwMode="auto">
            <a:xfrm>
              <a:off x="2775" y="85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8" name="Oval 10"/>
            <p:cNvSpPr>
              <a:spLocks noChangeArrowheads="1"/>
            </p:cNvSpPr>
            <p:nvPr/>
          </p:nvSpPr>
          <p:spPr bwMode="auto">
            <a:xfrm>
              <a:off x="2784" y="76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799" name="Oval 11"/>
            <p:cNvSpPr>
              <a:spLocks noChangeArrowheads="1"/>
            </p:cNvSpPr>
            <p:nvPr/>
          </p:nvSpPr>
          <p:spPr bwMode="auto">
            <a:xfrm>
              <a:off x="2833" y="117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0" name="Oval 12"/>
            <p:cNvSpPr>
              <a:spLocks noChangeArrowheads="1"/>
            </p:cNvSpPr>
            <p:nvPr/>
          </p:nvSpPr>
          <p:spPr bwMode="auto">
            <a:xfrm>
              <a:off x="2816" y="127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1" name="Oval 13"/>
            <p:cNvSpPr>
              <a:spLocks noChangeArrowheads="1"/>
            </p:cNvSpPr>
            <p:nvPr/>
          </p:nvSpPr>
          <p:spPr bwMode="auto">
            <a:xfrm>
              <a:off x="2818" y="135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2" name="Oval 14"/>
            <p:cNvSpPr>
              <a:spLocks noChangeArrowheads="1"/>
            </p:cNvSpPr>
            <p:nvPr/>
          </p:nvSpPr>
          <p:spPr bwMode="auto">
            <a:xfrm>
              <a:off x="2813" y="144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3" name="Oval 15"/>
            <p:cNvSpPr>
              <a:spLocks noChangeArrowheads="1"/>
            </p:cNvSpPr>
            <p:nvPr/>
          </p:nvSpPr>
          <p:spPr bwMode="auto">
            <a:xfrm>
              <a:off x="2816" y="15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4" name="Oval 16"/>
            <p:cNvSpPr>
              <a:spLocks noChangeArrowheads="1"/>
            </p:cNvSpPr>
            <p:nvPr/>
          </p:nvSpPr>
          <p:spPr bwMode="auto">
            <a:xfrm>
              <a:off x="2811" y="162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5" name="Oval 17"/>
            <p:cNvSpPr>
              <a:spLocks noChangeArrowheads="1"/>
            </p:cNvSpPr>
            <p:nvPr/>
          </p:nvSpPr>
          <p:spPr bwMode="auto">
            <a:xfrm>
              <a:off x="2784" y="187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6" name="Oval 18"/>
            <p:cNvSpPr>
              <a:spLocks noChangeArrowheads="1"/>
            </p:cNvSpPr>
            <p:nvPr/>
          </p:nvSpPr>
          <p:spPr bwMode="auto">
            <a:xfrm>
              <a:off x="2746" y="195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7" name="Oval 19"/>
            <p:cNvSpPr>
              <a:spLocks noChangeArrowheads="1"/>
            </p:cNvSpPr>
            <p:nvPr/>
          </p:nvSpPr>
          <p:spPr bwMode="auto">
            <a:xfrm>
              <a:off x="2715" y="204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8" name="Oval 20"/>
            <p:cNvSpPr>
              <a:spLocks noChangeArrowheads="1"/>
            </p:cNvSpPr>
            <p:nvPr/>
          </p:nvSpPr>
          <p:spPr bwMode="auto">
            <a:xfrm>
              <a:off x="2804" y="181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09" name="Oval 21"/>
            <p:cNvSpPr>
              <a:spLocks noChangeArrowheads="1"/>
            </p:cNvSpPr>
            <p:nvPr/>
          </p:nvSpPr>
          <p:spPr bwMode="auto">
            <a:xfrm>
              <a:off x="2509" y="110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10" name="Oval 22"/>
            <p:cNvSpPr>
              <a:spLocks noChangeArrowheads="1"/>
            </p:cNvSpPr>
            <p:nvPr/>
          </p:nvSpPr>
          <p:spPr bwMode="auto">
            <a:xfrm>
              <a:off x="2499" y="102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11" name="Oval 23"/>
            <p:cNvSpPr>
              <a:spLocks noChangeArrowheads="1"/>
            </p:cNvSpPr>
            <p:nvPr/>
          </p:nvSpPr>
          <p:spPr bwMode="auto">
            <a:xfrm>
              <a:off x="2541" y="98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12" name="Oval 24"/>
            <p:cNvSpPr>
              <a:spLocks noChangeArrowheads="1"/>
            </p:cNvSpPr>
            <p:nvPr/>
          </p:nvSpPr>
          <p:spPr bwMode="auto">
            <a:xfrm>
              <a:off x="2710" y="213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13" name="Freeform 25"/>
            <p:cNvSpPr>
              <a:spLocks/>
            </p:cNvSpPr>
            <p:nvPr/>
          </p:nvSpPr>
          <p:spPr bwMode="auto">
            <a:xfrm>
              <a:off x="2498" y="871"/>
              <a:ext cx="282" cy="281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4" name="Freeform 26"/>
            <p:cNvSpPr>
              <a:spLocks/>
            </p:cNvSpPr>
            <p:nvPr/>
          </p:nvSpPr>
          <p:spPr bwMode="auto">
            <a:xfrm>
              <a:off x="2518" y="1045"/>
              <a:ext cx="141" cy="87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5" name="Freeform 27"/>
            <p:cNvSpPr>
              <a:spLocks/>
            </p:cNvSpPr>
            <p:nvPr/>
          </p:nvSpPr>
          <p:spPr bwMode="auto">
            <a:xfrm>
              <a:off x="2559" y="1002"/>
              <a:ext cx="113" cy="29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6" name="Freeform 28"/>
            <p:cNvSpPr>
              <a:spLocks/>
            </p:cNvSpPr>
            <p:nvPr/>
          </p:nvSpPr>
          <p:spPr bwMode="auto">
            <a:xfrm>
              <a:off x="2266" y="1139"/>
              <a:ext cx="239" cy="844"/>
            </a:xfrm>
            <a:custGeom>
              <a:avLst/>
              <a:gdLst>
                <a:gd name="T0" fmla="*/ 239 w 239"/>
                <a:gd name="T1" fmla="*/ 0 h 844"/>
                <a:gd name="T2" fmla="*/ 192 w 239"/>
                <a:gd name="T3" fmla="*/ 26 h 844"/>
                <a:gd name="T4" fmla="*/ 172 w 239"/>
                <a:gd name="T5" fmla="*/ 93 h 844"/>
                <a:gd name="T6" fmla="*/ 118 w 239"/>
                <a:gd name="T7" fmla="*/ 180 h 844"/>
                <a:gd name="T8" fmla="*/ 152 w 239"/>
                <a:gd name="T9" fmla="*/ 268 h 844"/>
                <a:gd name="T10" fmla="*/ 112 w 239"/>
                <a:gd name="T11" fmla="*/ 328 h 844"/>
                <a:gd name="T12" fmla="*/ 125 w 239"/>
                <a:gd name="T13" fmla="*/ 415 h 844"/>
                <a:gd name="T14" fmla="*/ 112 w 239"/>
                <a:gd name="T15" fmla="*/ 535 h 844"/>
                <a:gd name="T16" fmla="*/ 18 w 239"/>
                <a:gd name="T17" fmla="*/ 576 h 844"/>
                <a:gd name="T18" fmla="*/ 5 w 239"/>
                <a:gd name="T19" fmla="*/ 689 h 844"/>
                <a:gd name="T20" fmla="*/ 5 w 239"/>
                <a:gd name="T21" fmla="*/ 790 h 844"/>
                <a:gd name="T22" fmla="*/ 25 w 239"/>
                <a:gd name="T23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9" h="844">
                  <a:moveTo>
                    <a:pt x="239" y="0"/>
                  </a:moveTo>
                  <a:cubicBezTo>
                    <a:pt x="221" y="5"/>
                    <a:pt x="203" y="11"/>
                    <a:pt x="192" y="26"/>
                  </a:cubicBezTo>
                  <a:cubicBezTo>
                    <a:pt x="181" y="41"/>
                    <a:pt x="184" y="67"/>
                    <a:pt x="172" y="93"/>
                  </a:cubicBezTo>
                  <a:cubicBezTo>
                    <a:pt x="160" y="119"/>
                    <a:pt x="121" y="151"/>
                    <a:pt x="118" y="180"/>
                  </a:cubicBezTo>
                  <a:cubicBezTo>
                    <a:pt x="115" y="209"/>
                    <a:pt x="153" y="243"/>
                    <a:pt x="152" y="268"/>
                  </a:cubicBezTo>
                  <a:cubicBezTo>
                    <a:pt x="151" y="293"/>
                    <a:pt x="116" y="304"/>
                    <a:pt x="112" y="328"/>
                  </a:cubicBezTo>
                  <a:cubicBezTo>
                    <a:pt x="108" y="352"/>
                    <a:pt x="125" y="381"/>
                    <a:pt x="125" y="415"/>
                  </a:cubicBezTo>
                  <a:cubicBezTo>
                    <a:pt x="125" y="449"/>
                    <a:pt x="130" y="508"/>
                    <a:pt x="112" y="535"/>
                  </a:cubicBezTo>
                  <a:cubicBezTo>
                    <a:pt x="94" y="562"/>
                    <a:pt x="36" y="550"/>
                    <a:pt x="18" y="576"/>
                  </a:cubicBezTo>
                  <a:cubicBezTo>
                    <a:pt x="0" y="602"/>
                    <a:pt x="7" y="653"/>
                    <a:pt x="5" y="689"/>
                  </a:cubicBezTo>
                  <a:cubicBezTo>
                    <a:pt x="3" y="725"/>
                    <a:pt x="2" y="764"/>
                    <a:pt x="5" y="790"/>
                  </a:cubicBezTo>
                  <a:cubicBezTo>
                    <a:pt x="8" y="816"/>
                    <a:pt x="22" y="835"/>
                    <a:pt x="25" y="84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7" name="Freeform 29"/>
            <p:cNvSpPr>
              <a:spLocks/>
            </p:cNvSpPr>
            <p:nvPr/>
          </p:nvSpPr>
          <p:spPr bwMode="auto">
            <a:xfrm>
              <a:off x="2425" y="1045"/>
              <a:ext cx="73" cy="53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8" name="Freeform 30"/>
            <p:cNvSpPr>
              <a:spLocks/>
            </p:cNvSpPr>
            <p:nvPr/>
          </p:nvSpPr>
          <p:spPr bwMode="auto">
            <a:xfrm>
              <a:off x="2502" y="1132"/>
              <a:ext cx="36" cy="107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19" name="Freeform 31"/>
            <p:cNvSpPr>
              <a:spLocks/>
            </p:cNvSpPr>
            <p:nvPr/>
          </p:nvSpPr>
          <p:spPr bwMode="auto">
            <a:xfrm>
              <a:off x="2565" y="1098"/>
              <a:ext cx="94" cy="88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0" name="Freeform 32"/>
            <p:cNvSpPr>
              <a:spLocks/>
            </p:cNvSpPr>
            <p:nvPr/>
          </p:nvSpPr>
          <p:spPr bwMode="auto">
            <a:xfrm>
              <a:off x="2618" y="1005"/>
              <a:ext cx="88" cy="8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1" name="Freeform 33"/>
            <p:cNvSpPr>
              <a:spLocks/>
            </p:cNvSpPr>
            <p:nvPr/>
          </p:nvSpPr>
          <p:spPr bwMode="auto">
            <a:xfrm>
              <a:off x="2590" y="1179"/>
              <a:ext cx="72" cy="120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2" name="Freeform 34"/>
            <p:cNvSpPr>
              <a:spLocks/>
            </p:cNvSpPr>
            <p:nvPr/>
          </p:nvSpPr>
          <p:spPr bwMode="auto">
            <a:xfrm>
              <a:off x="2552" y="991"/>
              <a:ext cx="33" cy="54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3" name="Freeform 35"/>
            <p:cNvSpPr>
              <a:spLocks/>
            </p:cNvSpPr>
            <p:nvPr/>
          </p:nvSpPr>
          <p:spPr bwMode="auto">
            <a:xfrm>
              <a:off x="2518" y="1125"/>
              <a:ext cx="107" cy="174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24" name="Oval 36"/>
            <p:cNvSpPr>
              <a:spLocks noChangeArrowheads="1"/>
            </p:cNvSpPr>
            <p:nvPr/>
          </p:nvSpPr>
          <p:spPr bwMode="auto">
            <a:xfrm>
              <a:off x="2838" y="56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25" name="Oval 37"/>
            <p:cNvSpPr>
              <a:spLocks noChangeArrowheads="1"/>
            </p:cNvSpPr>
            <p:nvPr/>
          </p:nvSpPr>
          <p:spPr bwMode="auto">
            <a:xfrm>
              <a:off x="2538" y="114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26" name="Oval 38"/>
            <p:cNvSpPr>
              <a:spLocks noChangeArrowheads="1"/>
            </p:cNvSpPr>
            <p:nvPr/>
          </p:nvSpPr>
          <p:spPr bwMode="auto">
            <a:xfrm>
              <a:off x="2574" y="89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27" name="Oval 39"/>
            <p:cNvSpPr>
              <a:spLocks noChangeArrowheads="1"/>
            </p:cNvSpPr>
            <p:nvPr/>
          </p:nvSpPr>
          <p:spPr bwMode="auto">
            <a:xfrm>
              <a:off x="2502" y="118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28" name="Oval 40"/>
            <p:cNvSpPr>
              <a:spLocks noChangeArrowheads="1"/>
            </p:cNvSpPr>
            <p:nvPr/>
          </p:nvSpPr>
          <p:spPr bwMode="auto">
            <a:xfrm>
              <a:off x="2559" y="108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29" name="Oval 41"/>
            <p:cNvSpPr>
              <a:spLocks noChangeArrowheads="1"/>
            </p:cNvSpPr>
            <p:nvPr/>
          </p:nvSpPr>
          <p:spPr bwMode="auto">
            <a:xfrm>
              <a:off x="2690" y="45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30" name="Oval 42"/>
            <p:cNvSpPr>
              <a:spLocks noChangeArrowheads="1"/>
            </p:cNvSpPr>
            <p:nvPr/>
          </p:nvSpPr>
          <p:spPr bwMode="auto">
            <a:xfrm>
              <a:off x="2806" y="66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31" name="Oval 43"/>
            <p:cNvSpPr>
              <a:spLocks noChangeArrowheads="1"/>
            </p:cNvSpPr>
            <p:nvPr/>
          </p:nvSpPr>
          <p:spPr bwMode="auto">
            <a:xfrm>
              <a:off x="2735" y="5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32" name="Freeform 44"/>
            <p:cNvSpPr>
              <a:spLocks/>
            </p:cNvSpPr>
            <p:nvPr/>
          </p:nvSpPr>
          <p:spPr bwMode="auto">
            <a:xfrm>
              <a:off x="2726" y="1025"/>
              <a:ext cx="94" cy="15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3" name="Freeform 45"/>
            <p:cNvSpPr>
              <a:spLocks/>
            </p:cNvSpPr>
            <p:nvPr/>
          </p:nvSpPr>
          <p:spPr bwMode="auto">
            <a:xfrm>
              <a:off x="2713" y="1112"/>
              <a:ext cx="107" cy="13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4" name="Freeform 46"/>
            <p:cNvSpPr>
              <a:spLocks/>
            </p:cNvSpPr>
            <p:nvPr/>
          </p:nvSpPr>
          <p:spPr bwMode="auto">
            <a:xfrm>
              <a:off x="2706" y="1172"/>
              <a:ext cx="127" cy="27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5" name="Freeform 47"/>
            <p:cNvSpPr>
              <a:spLocks/>
            </p:cNvSpPr>
            <p:nvPr/>
          </p:nvSpPr>
          <p:spPr bwMode="auto">
            <a:xfrm>
              <a:off x="2766" y="1266"/>
              <a:ext cx="54" cy="27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6" name="Freeform 48"/>
            <p:cNvSpPr>
              <a:spLocks/>
            </p:cNvSpPr>
            <p:nvPr/>
          </p:nvSpPr>
          <p:spPr bwMode="auto">
            <a:xfrm>
              <a:off x="2726" y="1299"/>
              <a:ext cx="100" cy="20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7" name="Freeform 49"/>
            <p:cNvSpPr>
              <a:spLocks/>
            </p:cNvSpPr>
            <p:nvPr/>
          </p:nvSpPr>
          <p:spPr bwMode="auto">
            <a:xfrm>
              <a:off x="2739" y="1366"/>
              <a:ext cx="87" cy="35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8" name="Freeform 50"/>
            <p:cNvSpPr>
              <a:spLocks/>
            </p:cNvSpPr>
            <p:nvPr/>
          </p:nvSpPr>
          <p:spPr bwMode="auto">
            <a:xfrm>
              <a:off x="2719" y="1473"/>
              <a:ext cx="107" cy="14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39" name="Freeform 51"/>
            <p:cNvSpPr>
              <a:spLocks/>
            </p:cNvSpPr>
            <p:nvPr/>
          </p:nvSpPr>
          <p:spPr bwMode="auto">
            <a:xfrm>
              <a:off x="2713" y="1551"/>
              <a:ext cx="107" cy="30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0" name="Freeform 52"/>
            <p:cNvSpPr>
              <a:spLocks/>
            </p:cNvSpPr>
            <p:nvPr/>
          </p:nvSpPr>
          <p:spPr bwMode="auto">
            <a:xfrm>
              <a:off x="2639" y="1607"/>
              <a:ext cx="187" cy="61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1" name="Freeform 53"/>
            <p:cNvSpPr>
              <a:spLocks/>
            </p:cNvSpPr>
            <p:nvPr/>
          </p:nvSpPr>
          <p:spPr bwMode="auto">
            <a:xfrm>
              <a:off x="2672" y="1648"/>
              <a:ext cx="81" cy="28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2" name="Freeform 54"/>
            <p:cNvSpPr>
              <a:spLocks/>
            </p:cNvSpPr>
            <p:nvPr/>
          </p:nvSpPr>
          <p:spPr bwMode="auto">
            <a:xfrm>
              <a:off x="2713" y="1740"/>
              <a:ext cx="120" cy="8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3" name="Freeform 55"/>
            <p:cNvSpPr>
              <a:spLocks/>
            </p:cNvSpPr>
            <p:nvPr/>
          </p:nvSpPr>
          <p:spPr bwMode="auto">
            <a:xfrm>
              <a:off x="2672" y="1791"/>
              <a:ext cx="134" cy="37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4" name="Freeform 56"/>
            <p:cNvSpPr>
              <a:spLocks/>
            </p:cNvSpPr>
            <p:nvPr/>
          </p:nvSpPr>
          <p:spPr bwMode="auto">
            <a:xfrm>
              <a:off x="2811" y="1828"/>
              <a:ext cx="43" cy="322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5" name="Freeform 57"/>
            <p:cNvSpPr>
              <a:spLocks/>
            </p:cNvSpPr>
            <p:nvPr/>
          </p:nvSpPr>
          <p:spPr bwMode="auto">
            <a:xfrm>
              <a:off x="2726" y="2041"/>
              <a:ext cx="100" cy="29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6" name="Freeform 58"/>
            <p:cNvSpPr>
              <a:spLocks/>
            </p:cNvSpPr>
            <p:nvPr/>
          </p:nvSpPr>
          <p:spPr bwMode="auto">
            <a:xfrm>
              <a:off x="2766" y="1962"/>
              <a:ext cx="56" cy="47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7" name="Freeform 59"/>
            <p:cNvSpPr>
              <a:spLocks/>
            </p:cNvSpPr>
            <p:nvPr/>
          </p:nvSpPr>
          <p:spPr bwMode="auto">
            <a:xfrm>
              <a:off x="2462" y="2058"/>
              <a:ext cx="264" cy="313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8" name="Freeform 60"/>
            <p:cNvSpPr>
              <a:spLocks/>
            </p:cNvSpPr>
            <p:nvPr/>
          </p:nvSpPr>
          <p:spPr bwMode="auto">
            <a:xfrm>
              <a:off x="2528" y="2150"/>
              <a:ext cx="178" cy="315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49" name="Freeform 61"/>
            <p:cNvSpPr>
              <a:spLocks/>
            </p:cNvSpPr>
            <p:nvPr/>
          </p:nvSpPr>
          <p:spPr bwMode="auto">
            <a:xfrm>
              <a:off x="2753" y="2143"/>
              <a:ext cx="80" cy="194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0" name="Oval 62"/>
            <p:cNvSpPr>
              <a:spLocks noChangeArrowheads="1"/>
            </p:cNvSpPr>
            <p:nvPr/>
          </p:nvSpPr>
          <p:spPr bwMode="auto">
            <a:xfrm>
              <a:off x="2804" y="212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1" name="Oval 63"/>
            <p:cNvSpPr>
              <a:spLocks noChangeArrowheads="1"/>
            </p:cNvSpPr>
            <p:nvPr/>
          </p:nvSpPr>
          <p:spPr bwMode="auto">
            <a:xfrm>
              <a:off x="2806" y="202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2" name="Oval 64"/>
            <p:cNvSpPr>
              <a:spLocks noChangeArrowheads="1"/>
            </p:cNvSpPr>
            <p:nvPr/>
          </p:nvSpPr>
          <p:spPr bwMode="auto">
            <a:xfrm>
              <a:off x="2836" y="19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3" name="Freeform 65"/>
            <p:cNvSpPr>
              <a:spLocks/>
            </p:cNvSpPr>
            <p:nvPr/>
          </p:nvSpPr>
          <p:spPr bwMode="auto">
            <a:xfrm>
              <a:off x="2632" y="2140"/>
              <a:ext cx="181" cy="231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4" name="Oval 66"/>
            <p:cNvSpPr>
              <a:spLocks noChangeArrowheads="1"/>
            </p:cNvSpPr>
            <p:nvPr/>
          </p:nvSpPr>
          <p:spPr bwMode="auto">
            <a:xfrm>
              <a:off x="2663" y="22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5" name="Oval 67"/>
            <p:cNvSpPr>
              <a:spLocks noChangeArrowheads="1"/>
            </p:cNvSpPr>
            <p:nvPr/>
          </p:nvSpPr>
          <p:spPr bwMode="auto">
            <a:xfrm>
              <a:off x="2652" y="214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6" name="Oval 68"/>
            <p:cNvSpPr>
              <a:spLocks noChangeArrowheads="1"/>
            </p:cNvSpPr>
            <p:nvPr/>
          </p:nvSpPr>
          <p:spPr bwMode="auto">
            <a:xfrm>
              <a:off x="2635" y="207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7" name="Freeform 69"/>
            <p:cNvSpPr>
              <a:spLocks/>
            </p:cNvSpPr>
            <p:nvPr/>
          </p:nvSpPr>
          <p:spPr bwMode="auto">
            <a:xfrm>
              <a:off x="2599" y="1880"/>
              <a:ext cx="187" cy="62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8" name="Freeform 70"/>
            <p:cNvSpPr>
              <a:spLocks/>
            </p:cNvSpPr>
            <p:nvPr/>
          </p:nvSpPr>
          <p:spPr bwMode="auto">
            <a:xfrm>
              <a:off x="2699" y="1969"/>
              <a:ext cx="47" cy="1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9" name="Freeform 71"/>
            <p:cNvSpPr>
              <a:spLocks/>
            </p:cNvSpPr>
            <p:nvPr/>
          </p:nvSpPr>
          <p:spPr bwMode="auto">
            <a:xfrm>
              <a:off x="2579" y="1856"/>
              <a:ext cx="87" cy="53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0" name="Oval 72"/>
            <p:cNvSpPr>
              <a:spLocks noChangeArrowheads="1"/>
            </p:cNvSpPr>
            <p:nvPr/>
          </p:nvSpPr>
          <p:spPr bwMode="auto">
            <a:xfrm>
              <a:off x="2603" y="21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61" name="Oval 73"/>
            <p:cNvSpPr>
              <a:spLocks noChangeArrowheads="1"/>
            </p:cNvSpPr>
            <p:nvPr/>
          </p:nvSpPr>
          <p:spPr bwMode="auto">
            <a:xfrm>
              <a:off x="2760" y="206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62" name="Oval 74"/>
            <p:cNvSpPr>
              <a:spLocks noChangeArrowheads="1"/>
            </p:cNvSpPr>
            <p:nvPr/>
          </p:nvSpPr>
          <p:spPr bwMode="auto">
            <a:xfrm>
              <a:off x="2755" y="2125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63" name="Freeform 75"/>
            <p:cNvSpPr>
              <a:spLocks/>
            </p:cNvSpPr>
            <p:nvPr/>
          </p:nvSpPr>
          <p:spPr bwMode="auto">
            <a:xfrm>
              <a:off x="2719" y="2043"/>
              <a:ext cx="87" cy="107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4" name="Freeform 76"/>
            <p:cNvSpPr>
              <a:spLocks/>
            </p:cNvSpPr>
            <p:nvPr/>
          </p:nvSpPr>
          <p:spPr bwMode="auto">
            <a:xfrm>
              <a:off x="2470" y="938"/>
              <a:ext cx="42" cy="93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5" name="Freeform 77"/>
            <p:cNvSpPr>
              <a:spLocks/>
            </p:cNvSpPr>
            <p:nvPr/>
          </p:nvSpPr>
          <p:spPr bwMode="auto">
            <a:xfrm>
              <a:off x="2411" y="1052"/>
              <a:ext cx="101" cy="8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6" name="Freeform 78"/>
            <p:cNvSpPr>
              <a:spLocks/>
            </p:cNvSpPr>
            <p:nvPr/>
          </p:nvSpPr>
          <p:spPr bwMode="auto">
            <a:xfrm>
              <a:off x="2271" y="1768"/>
              <a:ext cx="66" cy="148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7" name="Freeform 79"/>
            <p:cNvSpPr>
              <a:spLocks/>
            </p:cNvSpPr>
            <p:nvPr/>
          </p:nvSpPr>
          <p:spPr bwMode="auto">
            <a:xfrm>
              <a:off x="2315" y="1688"/>
              <a:ext cx="43" cy="107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8" name="Freeform 80"/>
            <p:cNvSpPr>
              <a:spLocks/>
            </p:cNvSpPr>
            <p:nvPr/>
          </p:nvSpPr>
          <p:spPr bwMode="auto">
            <a:xfrm>
              <a:off x="2264" y="1527"/>
              <a:ext cx="114" cy="114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69" name="Freeform 81"/>
            <p:cNvSpPr>
              <a:spLocks/>
            </p:cNvSpPr>
            <p:nvPr/>
          </p:nvSpPr>
          <p:spPr bwMode="auto">
            <a:xfrm>
              <a:off x="2384" y="1607"/>
              <a:ext cx="29" cy="12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0" name="Freeform 82"/>
            <p:cNvSpPr>
              <a:spLocks/>
            </p:cNvSpPr>
            <p:nvPr/>
          </p:nvSpPr>
          <p:spPr bwMode="auto">
            <a:xfrm>
              <a:off x="2320" y="1761"/>
              <a:ext cx="31" cy="88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1" name="Freeform 83"/>
            <p:cNvSpPr>
              <a:spLocks/>
            </p:cNvSpPr>
            <p:nvPr/>
          </p:nvSpPr>
          <p:spPr bwMode="auto">
            <a:xfrm>
              <a:off x="2412" y="1413"/>
              <a:ext cx="55" cy="134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2" name="Freeform 84"/>
            <p:cNvSpPr>
              <a:spLocks/>
            </p:cNvSpPr>
            <p:nvPr/>
          </p:nvSpPr>
          <p:spPr bwMode="auto">
            <a:xfrm>
              <a:off x="2405" y="1273"/>
              <a:ext cx="85" cy="120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3" name="Freeform 85"/>
            <p:cNvSpPr>
              <a:spLocks/>
            </p:cNvSpPr>
            <p:nvPr/>
          </p:nvSpPr>
          <p:spPr bwMode="auto">
            <a:xfrm>
              <a:off x="2425" y="1460"/>
              <a:ext cx="20" cy="54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4" name="Freeform 86"/>
            <p:cNvSpPr>
              <a:spLocks/>
            </p:cNvSpPr>
            <p:nvPr/>
          </p:nvSpPr>
          <p:spPr bwMode="auto">
            <a:xfrm>
              <a:off x="2351" y="1346"/>
              <a:ext cx="33" cy="81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5" name="Freeform 87"/>
            <p:cNvSpPr>
              <a:spLocks/>
            </p:cNvSpPr>
            <p:nvPr/>
          </p:nvSpPr>
          <p:spPr bwMode="auto">
            <a:xfrm>
              <a:off x="2358" y="1174"/>
              <a:ext cx="80" cy="38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6" name="Freeform 88"/>
            <p:cNvSpPr>
              <a:spLocks/>
            </p:cNvSpPr>
            <p:nvPr/>
          </p:nvSpPr>
          <p:spPr bwMode="auto">
            <a:xfrm>
              <a:off x="2351" y="1185"/>
              <a:ext cx="20" cy="175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7" name="Freeform 89"/>
            <p:cNvSpPr>
              <a:spLocks/>
            </p:cNvSpPr>
            <p:nvPr/>
          </p:nvSpPr>
          <p:spPr bwMode="auto">
            <a:xfrm>
              <a:off x="2451" y="2337"/>
              <a:ext cx="296" cy="1628"/>
            </a:xfrm>
            <a:custGeom>
              <a:avLst/>
              <a:gdLst>
                <a:gd name="T0" fmla="*/ 221 w 296"/>
                <a:gd name="T1" fmla="*/ 0 h 1628"/>
                <a:gd name="T2" fmla="*/ 288 w 296"/>
                <a:gd name="T3" fmla="*/ 141 h 1628"/>
                <a:gd name="T4" fmla="*/ 174 w 296"/>
                <a:gd name="T5" fmla="*/ 302 h 1628"/>
                <a:gd name="T6" fmla="*/ 208 w 296"/>
                <a:gd name="T7" fmla="*/ 463 h 1628"/>
                <a:gd name="T8" fmla="*/ 148 w 296"/>
                <a:gd name="T9" fmla="*/ 643 h 1628"/>
                <a:gd name="T10" fmla="*/ 174 w 296"/>
                <a:gd name="T11" fmla="*/ 784 h 1628"/>
                <a:gd name="T12" fmla="*/ 148 w 296"/>
                <a:gd name="T13" fmla="*/ 905 h 1628"/>
                <a:gd name="T14" fmla="*/ 74 w 296"/>
                <a:gd name="T15" fmla="*/ 1059 h 1628"/>
                <a:gd name="T16" fmla="*/ 67 w 296"/>
                <a:gd name="T17" fmla="*/ 1139 h 1628"/>
                <a:gd name="T18" fmla="*/ 108 w 296"/>
                <a:gd name="T19" fmla="*/ 1213 h 1628"/>
                <a:gd name="T20" fmla="*/ 87 w 296"/>
                <a:gd name="T21" fmla="*/ 1333 h 1628"/>
                <a:gd name="T22" fmla="*/ 114 w 296"/>
                <a:gd name="T23" fmla="*/ 1420 h 1628"/>
                <a:gd name="T24" fmla="*/ 20 w 296"/>
                <a:gd name="T25" fmla="*/ 1561 h 1628"/>
                <a:gd name="T26" fmla="*/ 0 w 296"/>
                <a:gd name="T27" fmla="*/ 1628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1628">
                  <a:moveTo>
                    <a:pt x="221" y="0"/>
                  </a:moveTo>
                  <a:cubicBezTo>
                    <a:pt x="258" y="45"/>
                    <a:pt x="296" y="91"/>
                    <a:pt x="288" y="141"/>
                  </a:cubicBezTo>
                  <a:cubicBezTo>
                    <a:pt x="280" y="191"/>
                    <a:pt x="187" y="248"/>
                    <a:pt x="174" y="302"/>
                  </a:cubicBezTo>
                  <a:cubicBezTo>
                    <a:pt x="161" y="356"/>
                    <a:pt x="212" y="406"/>
                    <a:pt x="208" y="463"/>
                  </a:cubicBezTo>
                  <a:cubicBezTo>
                    <a:pt x="204" y="520"/>
                    <a:pt x="154" y="589"/>
                    <a:pt x="148" y="643"/>
                  </a:cubicBezTo>
                  <a:cubicBezTo>
                    <a:pt x="142" y="697"/>
                    <a:pt x="174" y="740"/>
                    <a:pt x="174" y="784"/>
                  </a:cubicBezTo>
                  <a:cubicBezTo>
                    <a:pt x="174" y="828"/>
                    <a:pt x="165" y="859"/>
                    <a:pt x="148" y="905"/>
                  </a:cubicBezTo>
                  <a:cubicBezTo>
                    <a:pt x="131" y="951"/>
                    <a:pt x="87" y="1020"/>
                    <a:pt x="74" y="1059"/>
                  </a:cubicBezTo>
                  <a:cubicBezTo>
                    <a:pt x="61" y="1098"/>
                    <a:pt x="61" y="1113"/>
                    <a:pt x="67" y="1139"/>
                  </a:cubicBezTo>
                  <a:cubicBezTo>
                    <a:pt x="73" y="1165"/>
                    <a:pt x="105" y="1181"/>
                    <a:pt x="108" y="1213"/>
                  </a:cubicBezTo>
                  <a:cubicBezTo>
                    <a:pt x="111" y="1245"/>
                    <a:pt x="86" y="1299"/>
                    <a:pt x="87" y="1333"/>
                  </a:cubicBezTo>
                  <a:cubicBezTo>
                    <a:pt x="88" y="1367"/>
                    <a:pt x="125" y="1382"/>
                    <a:pt x="114" y="1420"/>
                  </a:cubicBezTo>
                  <a:cubicBezTo>
                    <a:pt x="103" y="1458"/>
                    <a:pt x="39" y="1526"/>
                    <a:pt x="20" y="1561"/>
                  </a:cubicBezTo>
                  <a:cubicBezTo>
                    <a:pt x="1" y="1596"/>
                    <a:pt x="0" y="1612"/>
                    <a:pt x="0" y="16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8" name="Freeform 90"/>
            <p:cNvSpPr>
              <a:spLocks/>
            </p:cNvSpPr>
            <p:nvPr/>
          </p:nvSpPr>
          <p:spPr bwMode="auto">
            <a:xfrm>
              <a:off x="2237" y="1855"/>
              <a:ext cx="48" cy="261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79" name="Freeform 91"/>
            <p:cNvSpPr>
              <a:spLocks/>
            </p:cNvSpPr>
            <p:nvPr/>
          </p:nvSpPr>
          <p:spPr bwMode="auto">
            <a:xfrm>
              <a:off x="2510" y="2324"/>
              <a:ext cx="215" cy="1179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0" name="Freeform 92"/>
            <p:cNvSpPr>
              <a:spLocks/>
            </p:cNvSpPr>
            <p:nvPr/>
          </p:nvSpPr>
          <p:spPr bwMode="auto">
            <a:xfrm>
              <a:off x="2641" y="2384"/>
              <a:ext cx="72" cy="121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1" name="Freeform 93"/>
            <p:cNvSpPr>
              <a:spLocks/>
            </p:cNvSpPr>
            <p:nvPr/>
          </p:nvSpPr>
          <p:spPr bwMode="auto">
            <a:xfrm>
              <a:off x="2535" y="2579"/>
              <a:ext cx="44" cy="187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2" name="Freeform 94"/>
            <p:cNvSpPr>
              <a:spLocks/>
            </p:cNvSpPr>
            <p:nvPr/>
          </p:nvSpPr>
          <p:spPr bwMode="auto">
            <a:xfrm>
              <a:off x="2425" y="2142"/>
              <a:ext cx="113" cy="55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3" name="Freeform 95"/>
            <p:cNvSpPr>
              <a:spLocks/>
            </p:cNvSpPr>
            <p:nvPr/>
          </p:nvSpPr>
          <p:spPr bwMode="auto">
            <a:xfrm>
              <a:off x="2592" y="2478"/>
              <a:ext cx="36" cy="94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4" name="Freeform 96"/>
            <p:cNvSpPr>
              <a:spLocks/>
            </p:cNvSpPr>
            <p:nvPr/>
          </p:nvSpPr>
          <p:spPr bwMode="auto">
            <a:xfrm>
              <a:off x="2532" y="2652"/>
              <a:ext cx="91" cy="114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5" name="Freeform 97"/>
            <p:cNvSpPr>
              <a:spLocks/>
            </p:cNvSpPr>
            <p:nvPr/>
          </p:nvSpPr>
          <p:spPr bwMode="auto">
            <a:xfrm>
              <a:off x="2713" y="2224"/>
              <a:ext cx="34" cy="100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6" name="Freeform 98"/>
            <p:cNvSpPr>
              <a:spLocks/>
            </p:cNvSpPr>
            <p:nvPr/>
          </p:nvSpPr>
          <p:spPr bwMode="auto">
            <a:xfrm>
              <a:off x="2764" y="2291"/>
              <a:ext cx="40" cy="227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7" name="Freeform 99"/>
            <p:cNvSpPr>
              <a:spLocks/>
            </p:cNvSpPr>
            <p:nvPr/>
          </p:nvSpPr>
          <p:spPr bwMode="auto">
            <a:xfrm>
              <a:off x="2724" y="2512"/>
              <a:ext cx="22" cy="154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8" name="Freeform 100"/>
            <p:cNvSpPr>
              <a:spLocks/>
            </p:cNvSpPr>
            <p:nvPr/>
          </p:nvSpPr>
          <p:spPr bwMode="auto">
            <a:xfrm>
              <a:off x="2686" y="2793"/>
              <a:ext cx="38" cy="167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89" name="Freeform 101"/>
            <p:cNvSpPr>
              <a:spLocks/>
            </p:cNvSpPr>
            <p:nvPr/>
          </p:nvSpPr>
          <p:spPr bwMode="auto">
            <a:xfrm>
              <a:off x="2644" y="2860"/>
              <a:ext cx="69" cy="167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0" name="Freeform 102"/>
            <p:cNvSpPr>
              <a:spLocks/>
            </p:cNvSpPr>
            <p:nvPr/>
          </p:nvSpPr>
          <p:spPr bwMode="auto">
            <a:xfrm>
              <a:off x="2452" y="3021"/>
              <a:ext cx="86" cy="180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1" name="Freeform 103"/>
            <p:cNvSpPr>
              <a:spLocks/>
            </p:cNvSpPr>
            <p:nvPr/>
          </p:nvSpPr>
          <p:spPr bwMode="auto">
            <a:xfrm>
              <a:off x="2458" y="3168"/>
              <a:ext cx="87" cy="141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2" name="Freeform 104"/>
            <p:cNvSpPr>
              <a:spLocks/>
            </p:cNvSpPr>
            <p:nvPr/>
          </p:nvSpPr>
          <p:spPr bwMode="auto">
            <a:xfrm>
              <a:off x="2518" y="2679"/>
              <a:ext cx="74" cy="154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3" name="Freeform 105"/>
            <p:cNvSpPr>
              <a:spLocks/>
            </p:cNvSpPr>
            <p:nvPr/>
          </p:nvSpPr>
          <p:spPr bwMode="auto">
            <a:xfrm>
              <a:off x="2602" y="3188"/>
              <a:ext cx="50" cy="194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4" name="Freeform 106"/>
            <p:cNvSpPr>
              <a:spLocks/>
            </p:cNvSpPr>
            <p:nvPr/>
          </p:nvSpPr>
          <p:spPr bwMode="auto">
            <a:xfrm>
              <a:off x="2475" y="3396"/>
              <a:ext cx="50" cy="234"/>
            </a:xfrm>
            <a:custGeom>
              <a:avLst/>
              <a:gdLst>
                <a:gd name="T0" fmla="*/ 50 w 50"/>
                <a:gd name="T1" fmla="*/ 0 h 234"/>
                <a:gd name="T2" fmla="*/ 3 w 50"/>
                <a:gd name="T3" fmla="*/ 53 h 234"/>
                <a:gd name="T4" fmla="*/ 30 w 50"/>
                <a:gd name="T5" fmla="*/ 160 h 234"/>
                <a:gd name="T6" fmla="*/ 3 w 50"/>
                <a:gd name="T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34">
                  <a:moveTo>
                    <a:pt x="50" y="0"/>
                  </a:moveTo>
                  <a:cubicBezTo>
                    <a:pt x="28" y="13"/>
                    <a:pt x="6" y="26"/>
                    <a:pt x="3" y="53"/>
                  </a:cubicBezTo>
                  <a:cubicBezTo>
                    <a:pt x="0" y="80"/>
                    <a:pt x="30" y="130"/>
                    <a:pt x="30" y="160"/>
                  </a:cubicBezTo>
                  <a:cubicBezTo>
                    <a:pt x="30" y="190"/>
                    <a:pt x="16" y="212"/>
                    <a:pt x="3" y="2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5" name="Freeform 107"/>
            <p:cNvSpPr>
              <a:spLocks/>
            </p:cNvSpPr>
            <p:nvPr/>
          </p:nvSpPr>
          <p:spPr bwMode="auto">
            <a:xfrm>
              <a:off x="2465" y="3670"/>
              <a:ext cx="73" cy="121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6" name="Freeform 108"/>
            <p:cNvSpPr>
              <a:spLocks/>
            </p:cNvSpPr>
            <p:nvPr/>
          </p:nvSpPr>
          <p:spPr bwMode="auto">
            <a:xfrm>
              <a:off x="2563" y="3423"/>
              <a:ext cx="39" cy="261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7" name="Freeform 109"/>
            <p:cNvSpPr>
              <a:spLocks/>
            </p:cNvSpPr>
            <p:nvPr/>
          </p:nvSpPr>
          <p:spPr bwMode="auto">
            <a:xfrm>
              <a:off x="2478" y="3811"/>
              <a:ext cx="54" cy="188"/>
            </a:xfrm>
            <a:custGeom>
              <a:avLst/>
              <a:gdLst>
                <a:gd name="T0" fmla="*/ 54 w 54"/>
                <a:gd name="T1" fmla="*/ 0 h 188"/>
                <a:gd name="T2" fmla="*/ 40 w 54"/>
                <a:gd name="T3" fmla="*/ 80 h 188"/>
                <a:gd name="T4" fmla="*/ 34 w 54"/>
                <a:gd name="T5" fmla="*/ 147 h 188"/>
                <a:gd name="T6" fmla="*/ 0 w 54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8">
                  <a:moveTo>
                    <a:pt x="54" y="0"/>
                  </a:moveTo>
                  <a:cubicBezTo>
                    <a:pt x="48" y="28"/>
                    <a:pt x="43" y="56"/>
                    <a:pt x="40" y="80"/>
                  </a:cubicBezTo>
                  <a:cubicBezTo>
                    <a:pt x="37" y="104"/>
                    <a:pt x="41" y="129"/>
                    <a:pt x="34" y="147"/>
                  </a:cubicBezTo>
                  <a:cubicBezTo>
                    <a:pt x="27" y="165"/>
                    <a:pt x="13" y="176"/>
                    <a:pt x="0" y="1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98" name="Oval 110"/>
            <p:cNvSpPr>
              <a:spLocks noChangeArrowheads="1"/>
            </p:cNvSpPr>
            <p:nvPr/>
          </p:nvSpPr>
          <p:spPr bwMode="auto">
            <a:xfrm>
              <a:off x="2597" y="21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99" name="Oval 111"/>
            <p:cNvSpPr>
              <a:spLocks noChangeArrowheads="1"/>
            </p:cNvSpPr>
            <p:nvPr/>
          </p:nvSpPr>
          <p:spPr bwMode="auto">
            <a:xfrm>
              <a:off x="2586" y="300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00" name="Oval 112"/>
            <p:cNvSpPr>
              <a:spLocks noChangeArrowheads="1"/>
            </p:cNvSpPr>
            <p:nvPr/>
          </p:nvSpPr>
          <p:spPr bwMode="auto">
            <a:xfrm>
              <a:off x="2548" y="296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01" name="Oval 113"/>
            <p:cNvSpPr>
              <a:spLocks noChangeArrowheads="1"/>
            </p:cNvSpPr>
            <p:nvPr/>
          </p:nvSpPr>
          <p:spPr bwMode="auto">
            <a:xfrm>
              <a:off x="2583" y="295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02" name="Freeform 114"/>
            <p:cNvSpPr>
              <a:spLocks/>
            </p:cNvSpPr>
            <p:nvPr/>
          </p:nvSpPr>
          <p:spPr bwMode="auto">
            <a:xfrm>
              <a:off x="2559" y="2840"/>
              <a:ext cx="26" cy="33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3" name="Freeform 115"/>
            <p:cNvSpPr>
              <a:spLocks/>
            </p:cNvSpPr>
            <p:nvPr/>
          </p:nvSpPr>
          <p:spPr bwMode="auto">
            <a:xfrm>
              <a:off x="2664" y="335"/>
              <a:ext cx="49" cy="8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4" name="Freeform 116"/>
            <p:cNvSpPr>
              <a:spLocks/>
            </p:cNvSpPr>
            <p:nvPr/>
          </p:nvSpPr>
          <p:spPr bwMode="auto">
            <a:xfrm>
              <a:off x="2652" y="469"/>
              <a:ext cx="47" cy="13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5" name="Freeform 117"/>
            <p:cNvSpPr>
              <a:spLocks/>
            </p:cNvSpPr>
            <p:nvPr/>
          </p:nvSpPr>
          <p:spPr bwMode="auto">
            <a:xfrm>
              <a:off x="2659" y="543"/>
              <a:ext cx="87" cy="42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6" name="Freeform 118"/>
            <p:cNvSpPr>
              <a:spLocks/>
            </p:cNvSpPr>
            <p:nvPr/>
          </p:nvSpPr>
          <p:spPr bwMode="auto">
            <a:xfrm>
              <a:off x="2739" y="941"/>
              <a:ext cx="54" cy="10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7" name="Freeform 119"/>
            <p:cNvSpPr>
              <a:spLocks/>
            </p:cNvSpPr>
            <p:nvPr/>
          </p:nvSpPr>
          <p:spPr bwMode="auto">
            <a:xfrm>
              <a:off x="2746" y="784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8" name="Freeform 120"/>
            <p:cNvSpPr>
              <a:spLocks/>
            </p:cNvSpPr>
            <p:nvPr/>
          </p:nvSpPr>
          <p:spPr bwMode="auto">
            <a:xfrm>
              <a:off x="2882" y="447"/>
              <a:ext cx="158" cy="1795"/>
            </a:xfrm>
            <a:custGeom>
              <a:avLst/>
              <a:gdLst>
                <a:gd name="T0" fmla="*/ 145 w 158"/>
                <a:gd name="T1" fmla="*/ 0 h 1795"/>
                <a:gd name="T2" fmla="*/ 145 w 158"/>
                <a:gd name="T3" fmla="*/ 81 h 1795"/>
                <a:gd name="T4" fmla="*/ 118 w 158"/>
                <a:gd name="T5" fmla="*/ 114 h 1795"/>
                <a:gd name="T6" fmla="*/ 71 w 158"/>
                <a:gd name="T7" fmla="*/ 161 h 1795"/>
                <a:gd name="T8" fmla="*/ 4 w 158"/>
                <a:gd name="T9" fmla="*/ 161 h 1795"/>
                <a:gd name="T10" fmla="*/ 44 w 158"/>
                <a:gd name="T11" fmla="*/ 161 h 1795"/>
                <a:gd name="T12" fmla="*/ 44 w 158"/>
                <a:gd name="T13" fmla="*/ 221 h 1795"/>
                <a:gd name="T14" fmla="*/ 44 w 158"/>
                <a:gd name="T15" fmla="*/ 308 h 1795"/>
                <a:gd name="T16" fmla="*/ 71 w 158"/>
                <a:gd name="T17" fmla="*/ 382 h 1795"/>
                <a:gd name="T18" fmla="*/ 84 w 158"/>
                <a:gd name="T19" fmla="*/ 476 h 1795"/>
                <a:gd name="T20" fmla="*/ 72 w 158"/>
                <a:gd name="T21" fmla="*/ 551 h 1795"/>
                <a:gd name="T22" fmla="*/ 45 w 158"/>
                <a:gd name="T23" fmla="*/ 611 h 1795"/>
                <a:gd name="T24" fmla="*/ 38 w 158"/>
                <a:gd name="T25" fmla="*/ 672 h 1795"/>
                <a:gd name="T26" fmla="*/ 38 w 158"/>
                <a:gd name="T27" fmla="*/ 772 h 1795"/>
                <a:gd name="T28" fmla="*/ 38 w 158"/>
                <a:gd name="T29" fmla="*/ 838 h 1795"/>
                <a:gd name="T30" fmla="*/ 31 w 158"/>
                <a:gd name="T31" fmla="*/ 906 h 1795"/>
                <a:gd name="T32" fmla="*/ 38 w 158"/>
                <a:gd name="T33" fmla="*/ 966 h 1795"/>
                <a:gd name="T34" fmla="*/ 38 w 158"/>
                <a:gd name="T35" fmla="*/ 1040 h 1795"/>
                <a:gd name="T36" fmla="*/ 38 w 158"/>
                <a:gd name="T37" fmla="*/ 1126 h 1795"/>
                <a:gd name="T38" fmla="*/ 31 w 158"/>
                <a:gd name="T39" fmla="*/ 1181 h 1795"/>
                <a:gd name="T40" fmla="*/ 52 w 158"/>
                <a:gd name="T41" fmla="*/ 1248 h 1795"/>
                <a:gd name="T42" fmla="*/ 25 w 158"/>
                <a:gd name="T43" fmla="*/ 1321 h 1795"/>
                <a:gd name="T44" fmla="*/ 38 w 158"/>
                <a:gd name="T45" fmla="*/ 1400 h 1795"/>
                <a:gd name="T46" fmla="*/ 78 w 158"/>
                <a:gd name="T47" fmla="*/ 1501 h 1795"/>
                <a:gd name="T48" fmla="*/ 118 w 158"/>
                <a:gd name="T49" fmla="*/ 1581 h 1795"/>
                <a:gd name="T50" fmla="*/ 138 w 158"/>
                <a:gd name="T51" fmla="*/ 1628 h 1795"/>
                <a:gd name="T52" fmla="*/ 131 w 158"/>
                <a:gd name="T53" fmla="*/ 1661 h 1795"/>
                <a:gd name="T54" fmla="*/ 131 w 158"/>
                <a:gd name="T55" fmla="*/ 1688 h 1795"/>
                <a:gd name="T56" fmla="*/ 138 w 158"/>
                <a:gd name="T57" fmla="*/ 1748 h 1795"/>
                <a:gd name="T58" fmla="*/ 158 w 158"/>
                <a:gd name="T59" fmla="*/ 1795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8" h="1795">
                  <a:moveTo>
                    <a:pt x="145" y="0"/>
                  </a:moveTo>
                  <a:cubicBezTo>
                    <a:pt x="147" y="31"/>
                    <a:pt x="149" y="62"/>
                    <a:pt x="145" y="81"/>
                  </a:cubicBezTo>
                  <a:cubicBezTo>
                    <a:pt x="141" y="100"/>
                    <a:pt x="130" y="101"/>
                    <a:pt x="118" y="114"/>
                  </a:cubicBezTo>
                  <a:cubicBezTo>
                    <a:pt x="106" y="127"/>
                    <a:pt x="90" y="153"/>
                    <a:pt x="71" y="161"/>
                  </a:cubicBezTo>
                  <a:cubicBezTo>
                    <a:pt x="52" y="169"/>
                    <a:pt x="8" y="161"/>
                    <a:pt x="4" y="161"/>
                  </a:cubicBezTo>
                  <a:cubicBezTo>
                    <a:pt x="0" y="161"/>
                    <a:pt x="37" y="151"/>
                    <a:pt x="44" y="161"/>
                  </a:cubicBezTo>
                  <a:cubicBezTo>
                    <a:pt x="51" y="171"/>
                    <a:pt x="44" y="197"/>
                    <a:pt x="44" y="221"/>
                  </a:cubicBezTo>
                  <a:cubicBezTo>
                    <a:pt x="44" y="245"/>
                    <a:pt x="40" y="281"/>
                    <a:pt x="44" y="308"/>
                  </a:cubicBezTo>
                  <a:cubicBezTo>
                    <a:pt x="48" y="335"/>
                    <a:pt x="64" y="354"/>
                    <a:pt x="71" y="382"/>
                  </a:cubicBezTo>
                  <a:cubicBezTo>
                    <a:pt x="78" y="410"/>
                    <a:pt x="84" y="448"/>
                    <a:pt x="84" y="476"/>
                  </a:cubicBezTo>
                  <a:cubicBezTo>
                    <a:pt x="84" y="504"/>
                    <a:pt x="78" y="529"/>
                    <a:pt x="72" y="551"/>
                  </a:cubicBezTo>
                  <a:cubicBezTo>
                    <a:pt x="66" y="573"/>
                    <a:pt x="51" y="591"/>
                    <a:pt x="45" y="611"/>
                  </a:cubicBezTo>
                  <a:cubicBezTo>
                    <a:pt x="39" y="631"/>
                    <a:pt x="39" y="645"/>
                    <a:pt x="38" y="672"/>
                  </a:cubicBezTo>
                  <a:cubicBezTo>
                    <a:pt x="37" y="699"/>
                    <a:pt x="38" y="744"/>
                    <a:pt x="38" y="772"/>
                  </a:cubicBezTo>
                  <a:cubicBezTo>
                    <a:pt x="38" y="800"/>
                    <a:pt x="39" y="816"/>
                    <a:pt x="38" y="838"/>
                  </a:cubicBezTo>
                  <a:cubicBezTo>
                    <a:pt x="37" y="860"/>
                    <a:pt x="31" y="885"/>
                    <a:pt x="31" y="906"/>
                  </a:cubicBezTo>
                  <a:cubicBezTo>
                    <a:pt x="31" y="927"/>
                    <a:pt x="37" y="944"/>
                    <a:pt x="38" y="966"/>
                  </a:cubicBezTo>
                  <a:cubicBezTo>
                    <a:pt x="39" y="988"/>
                    <a:pt x="38" y="1013"/>
                    <a:pt x="38" y="1040"/>
                  </a:cubicBezTo>
                  <a:cubicBezTo>
                    <a:pt x="38" y="1067"/>
                    <a:pt x="39" y="1103"/>
                    <a:pt x="38" y="1126"/>
                  </a:cubicBezTo>
                  <a:cubicBezTo>
                    <a:pt x="37" y="1149"/>
                    <a:pt x="29" y="1161"/>
                    <a:pt x="31" y="1181"/>
                  </a:cubicBezTo>
                  <a:cubicBezTo>
                    <a:pt x="33" y="1201"/>
                    <a:pt x="53" y="1225"/>
                    <a:pt x="52" y="1248"/>
                  </a:cubicBezTo>
                  <a:cubicBezTo>
                    <a:pt x="51" y="1271"/>
                    <a:pt x="27" y="1296"/>
                    <a:pt x="25" y="1321"/>
                  </a:cubicBezTo>
                  <a:cubicBezTo>
                    <a:pt x="23" y="1346"/>
                    <a:pt x="29" y="1370"/>
                    <a:pt x="38" y="1400"/>
                  </a:cubicBezTo>
                  <a:cubicBezTo>
                    <a:pt x="47" y="1430"/>
                    <a:pt x="65" y="1471"/>
                    <a:pt x="78" y="1501"/>
                  </a:cubicBezTo>
                  <a:cubicBezTo>
                    <a:pt x="91" y="1531"/>
                    <a:pt x="108" y="1560"/>
                    <a:pt x="118" y="1581"/>
                  </a:cubicBezTo>
                  <a:cubicBezTo>
                    <a:pt x="128" y="1602"/>
                    <a:pt x="136" y="1615"/>
                    <a:pt x="138" y="1628"/>
                  </a:cubicBezTo>
                  <a:cubicBezTo>
                    <a:pt x="140" y="1641"/>
                    <a:pt x="132" y="1651"/>
                    <a:pt x="131" y="1661"/>
                  </a:cubicBezTo>
                  <a:cubicBezTo>
                    <a:pt x="130" y="1671"/>
                    <a:pt x="130" y="1674"/>
                    <a:pt x="131" y="1688"/>
                  </a:cubicBezTo>
                  <a:cubicBezTo>
                    <a:pt x="132" y="1702"/>
                    <a:pt x="134" y="1730"/>
                    <a:pt x="138" y="1748"/>
                  </a:cubicBezTo>
                  <a:cubicBezTo>
                    <a:pt x="142" y="1766"/>
                    <a:pt x="155" y="1787"/>
                    <a:pt x="158" y="1795"/>
                  </a:cubicBezTo>
                </a:path>
              </a:pathLst>
            </a:custGeom>
            <a:noFill/>
            <a:ln w="1270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09" name="Oval 121"/>
            <p:cNvSpPr>
              <a:spLocks noChangeArrowheads="1"/>
            </p:cNvSpPr>
            <p:nvPr/>
          </p:nvSpPr>
          <p:spPr bwMode="auto">
            <a:xfrm flipH="1">
              <a:off x="2918" y="102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0" name="Oval 122"/>
            <p:cNvSpPr>
              <a:spLocks noChangeArrowheads="1"/>
            </p:cNvSpPr>
            <p:nvPr/>
          </p:nvSpPr>
          <p:spPr bwMode="auto">
            <a:xfrm flipH="1">
              <a:off x="2895" y="172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1" name="Oval 123"/>
            <p:cNvSpPr>
              <a:spLocks noChangeArrowheads="1"/>
            </p:cNvSpPr>
            <p:nvPr/>
          </p:nvSpPr>
          <p:spPr bwMode="auto">
            <a:xfrm flipH="1">
              <a:off x="2934" y="94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2" name="Oval 124"/>
            <p:cNvSpPr>
              <a:spLocks noChangeArrowheads="1"/>
            </p:cNvSpPr>
            <p:nvPr/>
          </p:nvSpPr>
          <p:spPr bwMode="auto">
            <a:xfrm flipH="1">
              <a:off x="2904" y="110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3" name="Oval 125"/>
            <p:cNvSpPr>
              <a:spLocks noChangeArrowheads="1"/>
            </p:cNvSpPr>
            <p:nvPr/>
          </p:nvSpPr>
          <p:spPr bwMode="auto">
            <a:xfrm flipH="1">
              <a:off x="2942" y="86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4" name="Oval 126"/>
            <p:cNvSpPr>
              <a:spLocks noChangeArrowheads="1"/>
            </p:cNvSpPr>
            <p:nvPr/>
          </p:nvSpPr>
          <p:spPr bwMode="auto">
            <a:xfrm flipH="1">
              <a:off x="2933" y="78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5" name="Oval 127"/>
            <p:cNvSpPr>
              <a:spLocks noChangeArrowheads="1"/>
            </p:cNvSpPr>
            <p:nvPr/>
          </p:nvSpPr>
          <p:spPr bwMode="auto">
            <a:xfrm flipH="1">
              <a:off x="2898" y="119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6" name="Oval 128"/>
            <p:cNvSpPr>
              <a:spLocks noChangeArrowheads="1"/>
            </p:cNvSpPr>
            <p:nvPr/>
          </p:nvSpPr>
          <p:spPr bwMode="auto">
            <a:xfrm flipH="1">
              <a:off x="2915" y="128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7" name="Oval 129"/>
            <p:cNvSpPr>
              <a:spLocks noChangeArrowheads="1"/>
            </p:cNvSpPr>
            <p:nvPr/>
          </p:nvSpPr>
          <p:spPr bwMode="auto">
            <a:xfrm flipH="1">
              <a:off x="2913" y="136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8" name="Oval 130"/>
            <p:cNvSpPr>
              <a:spLocks noChangeArrowheads="1"/>
            </p:cNvSpPr>
            <p:nvPr/>
          </p:nvSpPr>
          <p:spPr bwMode="auto">
            <a:xfrm flipH="1">
              <a:off x="2911" y="145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19" name="Oval 131"/>
            <p:cNvSpPr>
              <a:spLocks noChangeArrowheads="1"/>
            </p:cNvSpPr>
            <p:nvPr/>
          </p:nvSpPr>
          <p:spPr bwMode="auto">
            <a:xfrm flipH="1">
              <a:off x="2901" y="156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0" name="Oval 132"/>
            <p:cNvSpPr>
              <a:spLocks noChangeArrowheads="1"/>
            </p:cNvSpPr>
            <p:nvPr/>
          </p:nvSpPr>
          <p:spPr bwMode="auto">
            <a:xfrm flipH="1">
              <a:off x="2906" y="16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1" name="Oval 133"/>
            <p:cNvSpPr>
              <a:spLocks noChangeArrowheads="1"/>
            </p:cNvSpPr>
            <p:nvPr/>
          </p:nvSpPr>
          <p:spPr bwMode="auto">
            <a:xfrm flipH="1">
              <a:off x="2933" y="188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2" name="Oval 134"/>
            <p:cNvSpPr>
              <a:spLocks noChangeArrowheads="1"/>
            </p:cNvSpPr>
            <p:nvPr/>
          </p:nvSpPr>
          <p:spPr bwMode="auto">
            <a:xfrm flipH="1">
              <a:off x="2971" y="196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3" name="Oval 135"/>
            <p:cNvSpPr>
              <a:spLocks noChangeArrowheads="1"/>
            </p:cNvSpPr>
            <p:nvPr/>
          </p:nvSpPr>
          <p:spPr bwMode="auto">
            <a:xfrm flipH="1">
              <a:off x="3002" y="205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4" name="Oval 136"/>
            <p:cNvSpPr>
              <a:spLocks noChangeArrowheads="1"/>
            </p:cNvSpPr>
            <p:nvPr/>
          </p:nvSpPr>
          <p:spPr bwMode="auto">
            <a:xfrm flipH="1">
              <a:off x="2913" y="182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5" name="Oval 137"/>
            <p:cNvSpPr>
              <a:spLocks noChangeArrowheads="1"/>
            </p:cNvSpPr>
            <p:nvPr/>
          </p:nvSpPr>
          <p:spPr bwMode="auto">
            <a:xfrm flipH="1">
              <a:off x="3208" y="112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6" name="Oval 138"/>
            <p:cNvSpPr>
              <a:spLocks noChangeArrowheads="1"/>
            </p:cNvSpPr>
            <p:nvPr/>
          </p:nvSpPr>
          <p:spPr bwMode="auto">
            <a:xfrm flipH="1">
              <a:off x="3218" y="103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7" name="Oval 139"/>
            <p:cNvSpPr>
              <a:spLocks noChangeArrowheads="1"/>
            </p:cNvSpPr>
            <p:nvPr/>
          </p:nvSpPr>
          <p:spPr bwMode="auto">
            <a:xfrm flipH="1">
              <a:off x="3176" y="99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8" name="Oval 140"/>
            <p:cNvSpPr>
              <a:spLocks noChangeArrowheads="1"/>
            </p:cNvSpPr>
            <p:nvPr/>
          </p:nvSpPr>
          <p:spPr bwMode="auto">
            <a:xfrm flipH="1">
              <a:off x="3007" y="214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29" name="Freeform 141"/>
            <p:cNvSpPr>
              <a:spLocks/>
            </p:cNvSpPr>
            <p:nvPr/>
          </p:nvSpPr>
          <p:spPr bwMode="auto">
            <a:xfrm flipH="1">
              <a:off x="2966" y="883"/>
              <a:ext cx="282" cy="281"/>
            </a:xfrm>
            <a:custGeom>
              <a:avLst/>
              <a:gdLst>
                <a:gd name="T0" fmla="*/ 282 w 282"/>
                <a:gd name="T1" fmla="*/ 0 h 281"/>
                <a:gd name="T2" fmla="*/ 228 w 282"/>
                <a:gd name="T3" fmla="*/ 26 h 281"/>
                <a:gd name="T4" fmla="*/ 161 w 282"/>
                <a:gd name="T5" fmla="*/ 20 h 281"/>
                <a:gd name="T6" fmla="*/ 94 w 282"/>
                <a:gd name="T7" fmla="*/ 47 h 281"/>
                <a:gd name="T8" fmla="*/ 61 w 282"/>
                <a:gd name="T9" fmla="*/ 147 h 281"/>
                <a:gd name="T10" fmla="*/ 14 w 282"/>
                <a:gd name="T11" fmla="*/ 174 h 281"/>
                <a:gd name="T12" fmla="*/ 20 w 282"/>
                <a:gd name="T13" fmla="*/ 227 h 281"/>
                <a:gd name="T14" fmla="*/ 40 w 282"/>
                <a:gd name="T15" fmla="*/ 261 h 281"/>
                <a:gd name="T16" fmla="*/ 0 w 282"/>
                <a:gd name="T1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281">
                  <a:moveTo>
                    <a:pt x="282" y="0"/>
                  </a:moveTo>
                  <a:cubicBezTo>
                    <a:pt x="265" y="11"/>
                    <a:pt x="248" y="23"/>
                    <a:pt x="228" y="26"/>
                  </a:cubicBezTo>
                  <a:cubicBezTo>
                    <a:pt x="208" y="29"/>
                    <a:pt x="183" y="17"/>
                    <a:pt x="161" y="20"/>
                  </a:cubicBezTo>
                  <a:cubicBezTo>
                    <a:pt x="139" y="23"/>
                    <a:pt x="111" y="26"/>
                    <a:pt x="94" y="47"/>
                  </a:cubicBezTo>
                  <a:cubicBezTo>
                    <a:pt x="77" y="68"/>
                    <a:pt x="74" y="126"/>
                    <a:pt x="61" y="147"/>
                  </a:cubicBezTo>
                  <a:cubicBezTo>
                    <a:pt x="48" y="168"/>
                    <a:pt x="21" y="161"/>
                    <a:pt x="14" y="174"/>
                  </a:cubicBezTo>
                  <a:cubicBezTo>
                    <a:pt x="7" y="187"/>
                    <a:pt x="16" y="213"/>
                    <a:pt x="20" y="227"/>
                  </a:cubicBezTo>
                  <a:cubicBezTo>
                    <a:pt x="24" y="241"/>
                    <a:pt x="43" y="252"/>
                    <a:pt x="40" y="261"/>
                  </a:cubicBezTo>
                  <a:cubicBezTo>
                    <a:pt x="37" y="270"/>
                    <a:pt x="7" y="278"/>
                    <a:pt x="0" y="2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0" name="Freeform 142"/>
            <p:cNvSpPr>
              <a:spLocks/>
            </p:cNvSpPr>
            <p:nvPr/>
          </p:nvSpPr>
          <p:spPr bwMode="auto">
            <a:xfrm flipH="1">
              <a:off x="3087" y="1057"/>
              <a:ext cx="141" cy="87"/>
            </a:xfrm>
            <a:custGeom>
              <a:avLst/>
              <a:gdLst>
                <a:gd name="T0" fmla="*/ 0 w 141"/>
                <a:gd name="T1" fmla="*/ 0 h 87"/>
                <a:gd name="T2" fmla="*/ 54 w 141"/>
                <a:gd name="T3" fmla="*/ 74 h 87"/>
                <a:gd name="T4" fmla="*/ 87 w 141"/>
                <a:gd name="T5" fmla="*/ 33 h 87"/>
                <a:gd name="T6" fmla="*/ 141 w 141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87">
                  <a:moveTo>
                    <a:pt x="0" y="0"/>
                  </a:moveTo>
                  <a:cubicBezTo>
                    <a:pt x="20" y="34"/>
                    <a:pt x="40" y="69"/>
                    <a:pt x="54" y="74"/>
                  </a:cubicBezTo>
                  <a:cubicBezTo>
                    <a:pt x="68" y="79"/>
                    <a:pt x="73" y="31"/>
                    <a:pt x="87" y="33"/>
                  </a:cubicBezTo>
                  <a:cubicBezTo>
                    <a:pt x="101" y="35"/>
                    <a:pt x="128" y="78"/>
                    <a:pt x="141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1" name="Freeform 143"/>
            <p:cNvSpPr>
              <a:spLocks/>
            </p:cNvSpPr>
            <p:nvPr/>
          </p:nvSpPr>
          <p:spPr bwMode="auto">
            <a:xfrm flipH="1">
              <a:off x="3074" y="1014"/>
              <a:ext cx="113" cy="29"/>
            </a:xfrm>
            <a:custGeom>
              <a:avLst/>
              <a:gdLst>
                <a:gd name="T0" fmla="*/ 0 w 113"/>
                <a:gd name="T1" fmla="*/ 9 h 29"/>
                <a:gd name="T2" fmla="*/ 53 w 113"/>
                <a:gd name="T3" fmla="*/ 3 h 29"/>
                <a:gd name="T4" fmla="*/ 113 w 11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9">
                  <a:moveTo>
                    <a:pt x="0" y="9"/>
                  </a:moveTo>
                  <a:cubicBezTo>
                    <a:pt x="17" y="4"/>
                    <a:pt x="34" y="0"/>
                    <a:pt x="53" y="3"/>
                  </a:cubicBezTo>
                  <a:cubicBezTo>
                    <a:pt x="72" y="6"/>
                    <a:pt x="92" y="17"/>
                    <a:pt x="113" y="2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2" name="Freeform 144"/>
            <p:cNvSpPr>
              <a:spLocks/>
            </p:cNvSpPr>
            <p:nvPr/>
          </p:nvSpPr>
          <p:spPr bwMode="auto">
            <a:xfrm>
              <a:off x="3242" y="1151"/>
              <a:ext cx="181" cy="939"/>
            </a:xfrm>
            <a:custGeom>
              <a:avLst/>
              <a:gdLst>
                <a:gd name="T0" fmla="*/ 0 w 181"/>
                <a:gd name="T1" fmla="*/ 0 h 939"/>
                <a:gd name="T2" fmla="*/ 47 w 181"/>
                <a:gd name="T3" fmla="*/ 26 h 939"/>
                <a:gd name="T4" fmla="*/ 67 w 181"/>
                <a:gd name="T5" fmla="*/ 93 h 939"/>
                <a:gd name="T6" fmla="*/ 73 w 181"/>
                <a:gd name="T7" fmla="*/ 189 h 939"/>
                <a:gd name="T8" fmla="*/ 26 w 181"/>
                <a:gd name="T9" fmla="*/ 322 h 939"/>
                <a:gd name="T10" fmla="*/ 13 w 181"/>
                <a:gd name="T11" fmla="*/ 410 h 939"/>
                <a:gd name="T12" fmla="*/ 60 w 181"/>
                <a:gd name="T13" fmla="*/ 530 h 939"/>
                <a:gd name="T14" fmla="*/ 100 w 181"/>
                <a:gd name="T15" fmla="*/ 570 h 939"/>
                <a:gd name="T16" fmla="*/ 154 w 181"/>
                <a:gd name="T17" fmla="*/ 644 h 939"/>
                <a:gd name="T18" fmla="*/ 134 w 181"/>
                <a:gd name="T19" fmla="*/ 724 h 939"/>
                <a:gd name="T20" fmla="*/ 107 w 181"/>
                <a:gd name="T21" fmla="*/ 811 h 939"/>
                <a:gd name="T22" fmla="*/ 181 w 181"/>
                <a:gd name="T23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939">
                  <a:moveTo>
                    <a:pt x="0" y="0"/>
                  </a:moveTo>
                  <a:cubicBezTo>
                    <a:pt x="18" y="5"/>
                    <a:pt x="36" y="11"/>
                    <a:pt x="47" y="26"/>
                  </a:cubicBezTo>
                  <a:cubicBezTo>
                    <a:pt x="58" y="41"/>
                    <a:pt x="63" y="66"/>
                    <a:pt x="67" y="93"/>
                  </a:cubicBezTo>
                  <a:cubicBezTo>
                    <a:pt x="71" y="120"/>
                    <a:pt x="80" y="151"/>
                    <a:pt x="73" y="189"/>
                  </a:cubicBezTo>
                  <a:cubicBezTo>
                    <a:pt x="66" y="227"/>
                    <a:pt x="36" y="285"/>
                    <a:pt x="26" y="322"/>
                  </a:cubicBezTo>
                  <a:cubicBezTo>
                    <a:pt x="16" y="359"/>
                    <a:pt x="7" y="375"/>
                    <a:pt x="13" y="410"/>
                  </a:cubicBezTo>
                  <a:cubicBezTo>
                    <a:pt x="19" y="445"/>
                    <a:pt x="46" y="503"/>
                    <a:pt x="60" y="530"/>
                  </a:cubicBezTo>
                  <a:cubicBezTo>
                    <a:pt x="74" y="557"/>
                    <a:pt x="84" y="551"/>
                    <a:pt x="100" y="570"/>
                  </a:cubicBezTo>
                  <a:cubicBezTo>
                    <a:pt x="116" y="589"/>
                    <a:pt x="148" y="618"/>
                    <a:pt x="154" y="644"/>
                  </a:cubicBezTo>
                  <a:cubicBezTo>
                    <a:pt x="160" y="670"/>
                    <a:pt x="142" y="696"/>
                    <a:pt x="134" y="724"/>
                  </a:cubicBezTo>
                  <a:cubicBezTo>
                    <a:pt x="126" y="752"/>
                    <a:pt x="99" y="775"/>
                    <a:pt x="107" y="811"/>
                  </a:cubicBezTo>
                  <a:cubicBezTo>
                    <a:pt x="115" y="847"/>
                    <a:pt x="166" y="912"/>
                    <a:pt x="181" y="93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3" name="Freeform 145"/>
            <p:cNvSpPr>
              <a:spLocks/>
            </p:cNvSpPr>
            <p:nvPr/>
          </p:nvSpPr>
          <p:spPr bwMode="auto">
            <a:xfrm flipH="1">
              <a:off x="3248" y="1057"/>
              <a:ext cx="73" cy="53"/>
            </a:xfrm>
            <a:custGeom>
              <a:avLst/>
              <a:gdLst>
                <a:gd name="T0" fmla="*/ 73 w 73"/>
                <a:gd name="T1" fmla="*/ 0 h 53"/>
                <a:gd name="T2" fmla="*/ 33 w 73"/>
                <a:gd name="T3" fmla="*/ 20 h 53"/>
                <a:gd name="T4" fmla="*/ 0 w 7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53">
                  <a:moveTo>
                    <a:pt x="73" y="0"/>
                  </a:moveTo>
                  <a:cubicBezTo>
                    <a:pt x="59" y="5"/>
                    <a:pt x="45" y="11"/>
                    <a:pt x="33" y="20"/>
                  </a:cubicBezTo>
                  <a:cubicBezTo>
                    <a:pt x="21" y="29"/>
                    <a:pt x="10" y="41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4" name="Freeform 146"/>
            <p:cNvSpPr>
              <a:spLocks/>
            </p:cNvSpPr>
            <p:nvPr/>
          </p:nvSpPr>
          <p:spPr bwMode="auto">
            <a:xfrm flipH="1">
              <a:off x="3208" y="1144"/>
              <a:ext cx="36" cy="107"/>
            </a:xfrm>
            <a:custGeom>
              <a:avLst/>
              <a:gdLst>
                <a:gd name="T0" fmla="*/ 16 w 36"/>
                <a:gd name="T1" fmla="*/ 0 h 107"/>
                <a:gd name="T2" fmla="*/ 3 w 36"/>
                <a:gd name="T3" fmla="*/ 60 h 107"/>
                <a:gd name="T4" fmla="*/ 36 w 36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07">
                  <a:moveTo>
                    <a:pt x="16" y="0"/>
                  </a:moveTo>
                  <a:cubicBezTo>
                    <a:pt x="8" y="21"/>
                    <a:pt x="0" y="42"/>
                    <a:pt x="3" y="60"/>
                  </a:cubicBezTo>
                  <a:cubicBezTo>
                    <a:pt x="6" y="78"/>
                    <a:pt x="21" y="92"/>
                    <a:pt x="36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5" name="Freeform 147"/>
            <p:cNvSpPr>
              <a:spLocks/>
            </p:cNvSpPr>
            <p:nvPr/>
          </p:nvSpPr>
          <p:spPr bwMode="auto">
            <a:xfrm flipH="1">
              <a:off x="3087" y="1110"/>
              <a:ext cx="94" cy="88"/>
            </a:xfrm>
            <a:custGeom>
              <a:avLst/>
              <a:gdLst>
                <a:gd name="T0" fmla="*/ 7 w 94"/>
                <a:gd name="T1" fmla="*/ 0 h 88"/>
                <a:gd name="T2" fmla="*/ 14 w 94"/>
                <a:gd name="T3" fmla="*/ 74 h 88"/>
                <a:gd name="T4" fmla="*/ 94 w 94"/>
                <a:gd name="T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8">
                  <a:moveTo>
                    <a:pt x="7" y="0"/>
                  </a:moveTo>
                  <a:cubicBezTo>
                    <a:pt x="3" y="30"/>
                    <a:pt x="0" y="60"/>
                    <a:pt x="14" y="74"/>
                  </a:cubicBezTo>
                  <a:cubicBezTo>
                    <a:pt x="28" y="88"/>
                    <a:pt x="61" y="87"/>
                    <a:pt x="94" y="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6" name="Freeform 148"/>
            <p:cNvSpPr>
              <a:spLocks/>
            </p:cNvSpPr>
            <p:nvPr/>
          </p:nvSpPr>
          <p:spPr bwMode="auto">
            <a:xfrm flipH="1">
              <a:off x="3040" y="1017"/>
              <a:ext cx="88" cy="80"/>
            </a:xfrm>
            <a:custGeom>
              <a:avLst/>
              <a:gdLst>
                <a:gd name="T0" fmla="*/ 1 w 88"/>
                <a:gd name="T1" fmla="*/ 0 h 80"/>
                <a:gd name="T2" fmla="*/ 14 w 88"/>
                <a:gd name="T3" fmla="*/ 60 h 80"/>
                <a:gd name="T4" fmla="*/ 88 w 88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80">
                  <a:moveTo>
                    <a:pt x="1" y="0"/>
                  </a:moveTo>
                  <a:cubicBezTo>
                    <a:pt x="0" y="23"/>
                    <a:pt x="0" y="47"/>
                    <a:pt x="14" y="60"/>
                  </a:cubicBezTo>
                  <a:cubicBezTo>
                    <a:pt x="28" y="73"/>
                    <a:pt x="77" y="71"/>
                    <a:pt x="88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7" name="Freeform 149"/>
            <p:cNvSpPr>
              <a:spLocks/>
            </p:cNvSpPr>
            <p:nvPr/>
          </p:nvSpPr>
          <p:spPr bwMode="auto">
            <a:xfrm flipH="1">
              <a:off x="3084" y="1191"/>
              <a:ext cx="72" cy="120"/>
            </a:xfrm>
            <a:custGeom>
              <a:avLst/>
              <a:gdLst>
                <a:gd name="T0" fmla="*/ 9 w 72"/>
                <a:gd name="T1" fmla="*/ 0 h 120"/>
                <a:gd name="T2" fmla="*/ 9 w 72"/>
                <a:gd name="T3" fmla="*/ 53 h 120"/>
                <a:gd name="T4" fmla="*/ 62 w 72"/>
                <a:gd name="T5" fmla="*/ 60 h 120"/>
                <a:gd name="T6" fmla="*/ 69 w 72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20">
                  <a:moveTo>
                    <a:pt x="9" y="0"/>
                  </a:moveTo>
                  <a:cubicBezTo>
                    <a:pt x="4" y="21"/>
                    <a:pt x="0" y="43"/>
                    <a:pt x="9" y="53"/>
                  </a:cubicBezTo>
                  <a:cubicBezTo>
                    <a:pt x="18" y="63"/>
                    <a:pt x="52" y="49"/>
                    <a:pt x="62" y="60"/>
                  </a:cubicBezTo>
                  <a:cubicBezTo>
                    <a:pt x="72" y="71"/>
                    <a:pt x="70" y="95"/>
                    <a:pt x="69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8" name="Freeform 150"/>
            <p:cNvSpPr>
              <a:spLocks/>
            </p:cNvSpPr>
            <p:nvPr/>
          </p:nvSpPr>
          <p:spPr bwMode="auto">
            <a:xfrm flipH="1">
              <a:off x="3161" y="1003"/>
              <a:ext cx="33" cy="54"/>
            </a:xfrm>
            <a:custGeom>
              <a:avLst/>
              <a:gdLst>
                <a:gd name="T0" fmla="*/ 0 w 33"/>
                <a:gd name="T1" fmla="*/ 0 h 54"/>
                <a:gd name="T2" fmla="*/ 33 w 33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54">
                  <a:moveTo>
                    <a:pt x="0" y="0"/>
                  </a:moveTo>
                  <a:cubicBezTo>
                    <a:pt x="15" y="21"/>
                    <a:pt x="30" y="42"/>
                    <a:pt x="33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39" name="Freeform 151"/>
            <p:cNvSpPr>
              <a:spLocks/>
            </p:cNvSpPr>
            <p:nvPr/>
          </p:nvSpPr>
          <p:spPr bwMode="auto">
            <a:xfrm flipH="1">
              <a:off x="3121" y="1137"/>
              <a:ext cx="107" cy="174"/>
            </a:xfrm>
            <a:custGeom>
              <a:avLst/>
              <a:gdLst>
                <a:gd name="T0" fmla="*/ 0 w 107"/>
                <a:gd name="T1" fmla="*/ 0 h 174"/>
                <a:gd name="T2" fmla="*/ 27 w 107"/>
                <a:gd name="T3" fmla="*/ 40 h 174"/>
                <a:gd name="T4" fmla="*/ 34 w 107"/>
                <a:gd name="T5" fmla="*/ 107 h 174"/>
                <a:gd name="T6" fmla="*/ 61 w 107"/>
                <a:gd name="T7" fmla="*/ 154 h 174"/>
                <a:gd name="T8" fmla="*/ 107 w 107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4">
                  <a:moveTo>
                    <a:pt x="0" y="0"/>
                  </a:moveTo>
                  <a:cubicBezTo>
                    <a:pt x="10" y="11"/>
                    <a:pt x="21" y="22"/>
                    <a:pt x="27" y="40"/>
                  </a:cubicBezTo>
                  <a:cubicBezTo>
                    <a:pt x="33" y="58"/>
                    <a:pt x="28" y="88"/>
                    <a:pt x="34" y="107"/>
                  </a:cubicBezTo>
                  <a:cubicBezTo>
                    <a:pt x="40" y="126"/>
                    <a:pt x="49" y="143"/>
                    <a:pt x="61" y="154"/>
                  </a:cubicBezTo>
                  <a:cubicBezTo>
                    <a:pt x="73" y="165"/>
                    <a:pt x="90" y="169"/>
                    <a:pt x="107" y="17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40" name="Oval 152"/>
            <p:cNvSpPr>
              <a:spLocks noChangeArrowheads="1"/>
            </p:cNvSpPr>
            <p:nvPr/>
          </p:nvSpPr>
          <p:spPr bwMode="auto">
            <a:xfrm flipH="1">
              <a:off x="2893" y="572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1" name="Oval 153"/>
            <p:cNvSpPr>
              <a:spLocks noChangeArrowheads="1"/>
            </p:cNvSpPr>
            <p:nvPr/>
          </p:nvSpPr>
          <p:spPr bwMode="auto">
            <a:xfrm flipH="1">
              <a:off x="3179" y="115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2" name="Oval 154"/>
            <p:cNvSpPr>
              <a:spLocks noChangeArrowheads="1"/>
            </p:cNvSpPr>
            <p:nvPr/>
          </p:nvSpPr>
          <p:spPr bwMode="auto">
            <a:xfrm flipH="1">
              <a:off x="3143" y="90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3" name="Oval 155"/>
            <p:cNvSpPr>
              <a:spLocks noChangeArrowheads="1"/>
            </p:cNvSpPr>
            <p:nvPr/>
          </p:nvSpPr>
          <p:spPr bwMode="auto">
            <a:xfrm flipH="1">
              <a:off x="3215" y="120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4" name="Oval 156"/>
            <p:cNvSpPr>
              <a:spLocks noChangeArrowheads="1"/>
            </p:cNvSpPr>
            <p:nvPr/>
          </p:nvSpPr>
          <p:spPr bwMode="auto">
            <a:xfrm flipH="1">
              <a:off x="3158" y="1096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5" name="Oval 157"/>
            <p:cNvSpPr>
              <a:spLocks noChangeArrowheads="1"/>
            </p:cNvSpPr>
            <p:nvPr/>
          </p:nvSpPr>
          <p:spPr bwMode="auto">
            <a:xfrm flipH="1">
              <a:off x="3027" y="46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6" name="Oval 158"/>
            <p:cNvSpPr>
              <a:spLocks noChangeArrowheads="1"/>
            </p:cNvSpPr>
            <p:nvPr/>
          </p:nvSpPr>
          <p:spPr bwMode="auto">
            <a:xfrm flipH="1">
              <a:off x="2911" y="6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7" name="Oval 159"/>
            <p:cNvSpPr>
              <a:spLocks noChangeArrowheads="1"/>
            </p:cNvSpPr>
            <p:nvPr/>
          </p:nvSpPr>
          <p:spPr bwMode="auto">
            <a:xfrm flipH="1">
              <a:off x="2982" y="5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48" name="Freeform 160"/>
            <p:cNvSpPr>
              <a:spLocks/>
            </p:cNvSpPr>
            <p:nvPr/>
          </p:nvSpPr>
          <p:spPr bwMode="auto">
            <a:xfrm flipH="1">
              <a:off x="2926" y="1037"/>
              <a:ext cx="94" cy="15"/>
            </a:xfrm>
            <a:custGeom>
              <a:avLst/>
              <a:gdLst>
                <a:gd name="T0" fmla="*/ 94 w 94"/>
                <a:gd name="T1" fmla="*/ 13 h 15"/>
                <a:gd name="T2" fmla="*/ 40 w 94"/>
                <a:gd name="T3" fmla="*/ 13 h 15"/>
                <a:gd name="T4" fmla="*/ 0 w 9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5">
                  <a:moveTo>
                    <a:pt x="94" y="13"/>
                  </a:moveTo>
                  <a:cubicBezTo>
                    <a:pt x="75" y="14"/>
                    <a:pt x="56" y="15"/>
                    <a:pt x="40" y="13"/>
                  </a:cubicBezTo>
                  <a:cubicBezTo>
                    <a:pt x="24" y="11"/>
                    <a:pt x="12" y="5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49" name="Freeform 161"/>
            <p:cNvSpPr>
              <a:spLocks/>
            </p:cNvSpPr>
            <p:nvPr/>
          </p:nvSpPr>
          <p:spPr bwMode="auto">
            <a:xfrm flipH="1">
              <a:off x="2926" y="1124"/>
              <a:ext cx="107" cy="13"/>
            </a:xfrm>
            <a:custGeom>
              <a:avLst/>
              <a:gdLst>
                <a:gd name="T0" fmla="*/ 107 w 107"/>
                <a:gd name="T1" fmla="*/ 0 h 13"/>
                <a:gd name="T2" fmla="*/ 60 w 107"/>
                <a:gd name="T3" fmla="*/ 13 h 13"/>
                <a:gd name="T4" fmla="*/ 0 w 10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3">
                  <a:moveTo>
                    <a:pt x="107" y="0"/>
                  </a:moveTo>
                  <a:cubicBezTo>
                    <a:pt x="92" y="6"/>
                    <a:pt x="78" y="13"/>
                    <a:pt x="60" y="13"/>
                  </a:cubicBezTo>
                  <a:cubicBezTo>
                    <a:pt x="42" y="13"/>
                    <a:pt x="21" y="6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0" name="Freeform 162"/>
            <p:cNvSpPr>
              <a:spLocks/>
            </p:cNvSpPr>
            <p:nvPr/>
          </p:nvSpPr>
          <p:spPr bwMode="auto">
            <a:xfrm flipH="1">
              <a:off x="2913" y="1184"/>
              <a:ext cx="127" cy="27"/>
            </a:xfrm>
            <a:custGeom>
              <a:avLst/>
              <a:gdLst>
                <a:gd name="T0" fmla="*/ 127 w 127"/>
                <a:gd name="T1" fmla="*/ 27 h 27"/>
                <a:gd name="T2" fmla="*/ 60 w 127"/>
                <a:gd name="T3" fmla="*/ 0 h 27"/>
                <a:gd name="T4" fmla="*/ 0 w 1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7">
                  <a:moveTo>
                    <a:pt x="127" y="27"/>
                  </a:moveTo>
                  <a:cubicBezTo>
                    <a:pt x="104" y="13"/>
                    <a:pt x="81" y="0"/>
                    <a:pt x="60" y="0"/>
                  </a:cubicBezTo>
                  <a:cubicBezTo>
                    <a:pt x="39" y="0"/>
                    <a:pt x="19" y="13"/>
                    <a:pt x="0" y="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1" name="Freeform 163"/>
            <p:cNvSpPr>
              <a:spLocks/>
            </p:cNvSpPr>
            <p:nvPr/>
          </p:nvSpPr>
          <p:spPr bwMode="auto">
            <a:xfrm flipH="1">
              <a:off x="2926" y="1278"/>
              <a:ext cx="54" cy="27"/>
            </a:xfrm>
            <a:custGeom>
              <a:avLst/>
              <a:gdLst>
                <a:gd name="T0" fmla="*/ 54 w 54"/>
                <a:gd name="T1" fmla="*/ 27 h 27"/>
                <a:gd name="T2" fmla="*/ 0 w 54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27"/>
                    <a:pt x="27" y="1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2" name="Freeform 164"/>
            <p:cNvSpPr>
              <a:spLocks/>
            </p:cNvSpPr>
            <p:nvPr/>
          </p:nvSpPr>
          <p:spPr bwMode="auto">
            <a:xfrm flipH="1">
              <a:off x="2920" y="1311"/>
              <a:ext cx="100" cy="20"/>
            </a:xfrm>
            <a:custGeom>
              <a:avLst/>
              <a:gdLst>
                <a:gd name="T0" fmla="*/ 100 w 100"/>
                <a:gd name="T1" fmla="*/ 0 h 20"/>
                <a:gd name="T2" fmla="*/ 54 w 100"/>
                <a:gd name="T3" fmla="*/ 20 h 20"/>
                <a:gd name="T4" fmla="*/ 0 w 100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0">
                  <a:moveTo>
                    <a:pt x="100" y="0"/>
                  </a:moveTo>
                  <a:cubicBezTo>
                    <a:pt x="85" y="10"/>
                    <a:pt x="71" y="20"/>
                    <a:pt x="54" y="20"/>
                  </a:cubicBezTo>
                  <a:cubicBezTo>
                    <a:pt x="37" y="20"/>
                    <a:pt x="13" y="2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3" name="Freeform 165"/>
            <p:cNvSpPr>
              <a:spLocks/>
            </p:cNvSpPr>
            <p:nvPr/>
          </p:nvSpPr>
          <p:spPr bwMode="auto">
            <a:xfrm flipH="1">
              <a:off x="2920" y="1378"/>
              <a:ext cx="87" cy="35"/>
            </a:xfrm>
            <a:custGeom>
              <a:avLst/>
              <a:gdLst>
                <a:gd name="T0" fmla="*/ 87 w 87"/>
                <a:gd name="T1" fmla="*/ 7 h 35"/>
                <a:gd name="T2" fmla="*/ 47 w 87"/>
                <a:gd name="T3" fmla="*/ 34 h 35"/>
                <a:gd name="T4" fmla="*/ 0 w 8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5">
                  <a:moveTo>
                    <a:pt x="87" y="7"/>
                  </a:moveTo>
                  <a:cubicBezTo>
                    <a:pt x="74" y="21"/>
                    <a:pt x="61" y="35"/>
                    <a:pt x="47" y="34"/>
                  </a:cubicBezTo>
                  <a:cubicBezTo>
                    <a:pt x="33" y="33"/>
                    <a:pt x="12" y="3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4" name="Freeform 166"/>
            <p:cNvSpPr>
              <a:spLocks/>
            </p:cNvSpPr>
            <p:nvPr/>
          </p:nvSpPr>
          <p:spPr bwMode="auto">
            <a:xfrm flipH="1">
              <a:off x="2927" y="1485"/>
              <a:ext cx="107" cy="14"/>
            </a:xfrm>
            <a:custGeom>
              <a:avLst/>
              <a:gdLst>
                <a:gd name="T0" fmla="*/ 107 w 107"/>
                <a:gd name="T1" fmla="*/ 0 h 14"/>
                <a:gd name="T2" fmla="*/ 54 w 107"/>
                <a:gd name="T3" fmla="*/ 14 h 14"/>
                <a:gd name="T4" fmla="*/ 0 w 10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4">
                  <a:moveTo>
                    <a:pt x="107" y="0"/>
                  </a:moveTo>
                  <a:cubicBezTo>
                    <a:pt x="89" y="7"/>
                    <a:pt x="72" y="14"/>
                    <a:pt x="54" y="14"/>
                  </a:cubicBezTo>
                  <a:cubicBezTo>
                    <a:pt x="36" y="14"/>
                    <a:pt x="18" y="7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5" name="Freeform 167"/>
            <p:cNvSpPr>
              <a:spLocks/>
            </p:cNvSpPr>
            <p:nvPr/>
          </p:nvSpPr>
          <p:spPr bwMode="auto">
            <a:xfrm flipH="1">
              <a:off x="2926" y="1563"/>
              <a:ext cx="107" cy="30"/>
            </a:xfrm>
            <a:custGeom>
              <a:avLst/>
              <a:gdLst>
                <a:gd name="T0" fmla="*/ 107 w 107"/>
                <a:gd name="T1" fmla="*/ 10 h 30"/>
                <a:gd name="T2" fmla="*/ 67 w 107"/>
                <a:gd name="T3" fmla="*/ 3 h 30"/>
                <a:gd name="T4" fmla="*/ 33 w 107"/>
                <a:gd name="T5" fmla="*/ 30 h 30"/>
                <a:gd name="T6" fmla="*/ 0 w 107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0">
                  <a:moveTo>
                    <a:pt x="107" y="10"/>
                  </a:moveTo>
                  <a:cubicBezTo>
                    <a:pt x="93" y="5"/>
                    <a:pt x="79" y="0"/>
                    <a:pt x="67" y="3"/>
                  </a:cubicBezTo>
                  <a:cubicBezTo>
                    <a:pt x="55" y="6"/>
                    <a:pt x="44" y="30"/>
                    <a:pt x="33" y="30"/>
                  </a:cubicBezTo>
                  <a:cubicBezTo>
                    <a:pt x="22" y="30"/>
                    <a:pt x="11" y="16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6" name="Freeform 168"/>
            <p:cNvSpPr>
              <a:spLocks/>
            </p:cNvSpPr>
            <p:nvPr/>
          </p:nvSpPr>
          <p:spPr bwMode="auto">
            <a:xfrm flipH="1">
              <a:off x="2920" y="1619"/>
              <a:ext cx="187" cy="61"/>
            </a:xfrm>
            <a:custGeom>
              <a:avLst/>
              <a:gdLst>
                <a:gd name="T0" fmla="*/ 187 w 187"/>
                <a:gd name="T1" fmla="*/ 34 h 61"/>
                <a:gd name="T2" fmla="*/ 141 w 187"/>
                <a:gd name="T3" fmla="*/ 61 h 61"/>
                <a:gd name="T4" fmla="*/ 94 w 187"/>
                <a:gd name="T5" fmla="*/ 34 h 61"/>
                <a:gd name="T6" fmla="*/ 47 w 187"/>
                <a:gd name="T7" fmla="*/ 0 h 61"/>
                <a:gd name="T8" fmla="*/ 0 w 187"/>
                <a:gd name="T9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1">
                  <a:moveTo>
                    <a:pt x="187" y="34"/>
                  </a:moveTo>
                  <a:cubicBezTo>
                    <a:pt x="171" y="47"/>
                    <a:pt x="156" y="61"/>
                    <a:pt x="141" y="61"/>
                  </a:cubicBezTo>
                  <a:cubicBezTo>
                    <a:pt x="126" y="61"/>
                    <a:pt x="110" y="44"/>
                    <a:pt x="94" y="34"/>
                  </a:cubicBezTo>
                  <a:cubicBezTo>
                    <a:pt x="78" y="24"/>
                    <a:pt x="63" y="0"/>
                    <a:pt x="47" y="0"/>
                  </a:cubicBezTo>
                  <a:cubicBezTo>
                    <a:pt x="31" y="0"/>
                    <a:pt x="15" y="17"/>
                    <a:pt x="0" y="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7" name="Freeform 169"/>
            <p:cNvSpPr>
              <a:spLocks/>
            </p:cNvSpPr>
            <p:nvPr/>
          </p:nvSpPr>
          <p:spPr bwMode="auto">
            <a:xfrm flipH="1">
              <a:off x="2993" y="1660"/>
              <a:ext cx="81" cy="28"/>
            </a:xfrm>
            <a:custGeom>
              <a:avLst/>
              <a:gdLst>
                <a:gd name="T0" fmla="*/ 81 w 81"/>
                <a:gd name="T1" fmla="*/ 0 h 28"/>
                <a:gd name="T2" fmla="*/ 41 w 81"/>
                <a:gd name="T3" fmla="*/ 26 h 28"/>
                <a:gd name="T4" fmla="*/ 0 w 81"/>
                <a:gd name="T5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8">
                  <a:moveTo>
                    <a:pt x="81" y="0"/>
                  </a:moveTo>
                  <a:cubicBezTo>
                    <a:pt x="67" y="12"/>
                    <a:pt x="54" y="24"/>
                    <a:pt x="41" y="26"/>
                  </a:cubicBezTo>
                  <a:cubicBezTo>
                    <a:pt x="28" y="28"/>
                    <a:pt x="14" y="20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8" name="Freeform 170"/>
            <p:cNvSpPr>
              <a:spLocks/>
            </p:cNvSpPr>
            <p:nvPr/>
          </p:nvSpPr>
          <p:spPr bwMode="auto">
            <a:xfrm flipH="1">
              <a:off x="2913" y="1752"/>
              <a:ext cx="120" cy="8"/>
            </a:xfrm>
            <a:custGeom>
              <a:avLst/>
              <a:gdLst>
                <a:gd name="T0" fmla="*/ 120 w 120"/>
                <a:gd name="T1" fmla="*/ 1 h 8"/>
                <a:gd name="T2" fmla="*/ 46 w 120"/>
                <a:gd name="T3" fmla="*/ 1 h 8"/>
                <a:gd name="T4" fmla="*/ 0 w 120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">
                  <a:moveTo>
                    <a:pt x="120" y="1"/>
                  </a:moveTo>
                  <a:cubicBezTo>
                    <a:pt x="93" y="0"/>
                    <a:pt x="66" y="0"/>
                    <a:pt x="46" y="1"/>
                  </a:cubicBezTo>
                  <a:cubicBezTo>
                    <a:pt x="26" y="2"/>
                    <a:pt x="8" y="7"/>
                    <a:pt x="0" y="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59" name="Freeform 171"/>
            <p:cNvSpPr>
              <a:spLocks/>
            </p:cNvSpPr>
            <p:nvPr/>
          </p:nvSpPr>
          <p:spPr bwMode="auto">
            <a:xfrm flipH="1">
              <a:off x="2940" y="1803"/>
              <a:ext cx="134" cy="37"/>
            </a:xfrm>
            <a:custGeom>
              <a:avLst/>
              <a:gdLst>
                <a:gd name="T0" fmla="*/ 134 w 134"/>
                <a:gd name="T1" fmla="*/ 31 h 37"/>
                <a:gd name="T2" fmla="*/ 94 w 134"/>
                <a:gd name="T3" fmla="*/ 11 h 37"/>
                <a:gd name="T4" fmla="*/ 34 w 134"/>
                <a:gd name="T5" fmla="*/ 4 h 37"/>
                <a:gd name="T6" fmla="*/ 0 w 134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7">
                  <a:moveTo>
                    <a:pt x="134" y="31"/>
                  </a:moveTo>
                  <a:cubicBezTo>
                    <a:pt x="122" y="23"/>
                    <a:pt x="111" y="15"/>
                    <a:pt x="94" y="11"/>
                  </a:cubicBezTo>
                  <a:cubicBezTo>
                    <a:pt x="77" y="7"/>
                    <a:pt x="50" y="0"/>
                    <a:pt x="34" y="4"/>
                  </a:cubicBezTo>
                  <a:cubicBezTo>
                    <a:pt x="18" y="8"/>
                    <a:pt x="9" y="22"/>
                    <a:pt x="0" y="3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0" name="Freeform 172"/>
            <p:cNvSpPr>
              <a:spLocks/>
            </p:cNvSpPr>
            <p:nvPr/>
          </p:nvSpPr>
          <p:spPr bwMode="auto">
            <a:xfrm flipH="1">
              <a:off x="2892" y="1840"/>
              <a:ext cx="43" cy="322"/>
            </a:xfrm>
            <a:custGeom>
              <a:avLst/>
              <a:gdLst>
                <a:gd name="T0" fmla="*/ 15 w 43"/>
                <a:gd name="T1" fmla="*/ 0 h 322"/>
                <a:gd name="T2" fmla="*/ 29 w 43"/>
                <a:gd name="T3" fmla="*/ 54 h 322"/>
                <a:gd name="T4" fmla="*/ 2 w 43"/>
                <a:gd name="T5" fmla="*/ 114 h 322"/>
                <a:gd name="T6" fmla="*/ 42 w 43"/>
                <a:gd name="T7" fmla="*/ 134 h 322"/>
                <a:gd name="T8" fmla="*/ 9 w 43"/>
                <a:gd name="T9" fmla="*/ 195 h 322"/>
                <a:gd name="T10" fmla="*/ 29 w 43"/>
                <a:gd name="T11" fmla="*/ 255 h 322"/>
                <a:gd name="T12" fmla="*/ 9 w 43"/>
                <a:gd name="T13" fmla="*/ 288 h 322"/>
                <a:gd name="T14" fmla="*/ 29 w 43"/>
                <a:gd name="T15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22">
                  <a:moveTo>
                    <a:pt x="15" y="0"/>
                  </a:moveTo>
                  <a:cubicBezTo>
                    <a:pt x="23" y="17"/>
                    <a:pt x="31" y="35"/>
                    <a:pt x="29" y="54"/>
                  </a:cubicBezTo>
                  <a:cubicBezTo>
                    <a:pt x="27" y="73"/>
                    <a:pt x="0" y="101"/>
                    <a:pt x="2" y="114"/>
                  </a:cubicBezTo>
                  <a:cubicBezTo>
                    <a:pt x="4" y="127"/>
                    <a:pt x="41" y="121"/>
                    <a:pt x="42" y="134"/>
                  </a:cubicBezTo>
                  <a:cubicBezTo>
                    <a:pt x="43" y="147"/>
                    <a:pt x="11" y="175"/>
                    <a:pt x="9" y="195"/>
                  </a:cubicBezTo>
                  <a:cubicBezTo>
                    <a:pt x="7" y="215"/>
                    <a:pt x="29" y="240"/>
                    <a:pt x="29" y="255"/>
                  </a:cubicBezTo>
                  <a:cubicBezTo>
                    <a:pt x="29" y="270"/>
                    <a:pt x="9" y="277"/>
                    <a:pt x="9" y="288"/>
                  </a:cubicBezTo>
                  <a:cubicBezTo>
                    <a:pt x="9" y="299"/>
                    <a:pt x="19" y="310"/>
                    <a:pt x="29" y="32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1" name="Freeform 173"/>
            <p:cNvSpPr>
              <a:spLocks/>
            </p:cNvSpPr>
            <p:nvPr/>
          </p:nvSpPr>
          <p:spPr bwMode="auto">
            <a:xfrm flipH="1">
              <a:off x="2920" y="2053"/>
              <a:ext cx="100" cy="29"/>
            </a:xfrm>
            <a:custGeom>
              <a:avLst/>
              <a:gdLst>
                <a:gd name="T0" fmla="*/ 0 w 100"/>
                <a:gd name="T1" fmla="*/ 29 h 29"/>
                <a:gd name="T2" fmla="*/ 33 w 100"/>
                <a:gd name="T3" fmla="*/ 2 h 29"/>
                <a:gd name="T4" fmla="*/ 100 w 100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9">
                  <a:moveTo>
                    <a:pt x="0" y="29"/>
                  </a:moveTo>
                  <a:cubicBezTo>
                    <a:pt x="8" y="16"/>
                    <a:pt x="16" y="4"/>
                    <a:pt x="33" y="2"/>
                  </a:cubicBezTo>
                  <a:cubicBezTo>
                    <a:pt x="50" y="0"/>
                    <a:pt x="75" y="7"/>
                    <a:pt x="100" y="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2" name="Freeform 174"/>
            <p:cNvSpPr>
              <a:spLocks/>
            </p:cNvSpPr>
            <p:nvPr/>
          </p:nvSpPr>
          <p:spPr bwMode="auto">
            <a:xfrm flipH="1">
              <a:off x="2924" y="1974"/>
              <a:ext cx="56" cy="47"/>
            </a:xfrm>
            <a:custGeom>
              <a:avLst/>
              <a:gdLst>
                <a:gd name="T0" fmla="*/ 0 w 56"/>
                <a:gd name="T1" fmla="*/ 7 h 47"/>
                <a:gd name="T2" fmla="*/ 47 w 56"/>
                <a:gd name="T3" fmla="*/ 7 h 47"/>
                <a:gd name="T4" fmla="*/ 54 w 5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7">
                  <a:moveTo>
                    <a:pt x="0" y="7"/>
                  </a:moveTo>
                  <a:cubicBezTo>
                    <a:pt x="19" y="3"/>
                    <a:pt x="38" y="0"/>
                    <a:pt x="47" y="7"/>
                  </a:cubicBezTo>
                  <a:cubicBezTo>
                    <a:pt x="56" y="14"/>
                    <a:pt x="55" y="30"/>
                    <a:pt x="54" y="4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3" name="Freeform 175"/>
            <p:cNvSpPr>
              <a:spLocks/>
            </p:cNvSpPr>
            <p:nvPr/>
          </p:nvSpPr>
          <p:spPr bwMode="auto">
            <a:xfrm flipH="1">
              <a:off x="3020" y="2070"/>
              <a:ext cx="264" cy="313"/>
            </a:xfrm>
            <a:custGeom>
              <a:avLst/>
              <a:gdLst>
                <a:gd name="T0" fmla="*/ 264 w 264"/>
                <a:gd name="T1" fmla="*/ 5 h 313"/>
                <a:gd name="T2" fmla="*/ 210 w 264"/>
                <a:gd name="T3" fmla="*/ 12 h 313"/>
                <a:gd name="T4" fmla="*/ 157 w 264"/>
                <a:gd name="T5" fmla="*/ 79 h 313"/>
                <a:gd name="T6" fmla="*/ 97 w 264"/>
                <a:gd name="T7" fmla="*/ 38 h 313"/>
                <a:gd name="T8" fmla="*/ 56 w 264"/>
                <a:gd name="T9" fmla="*/ 186 h 313"/>
                <a:gd name="T10" fmla="*/ 9 w 264"/>
                <a:gd name="T11" fmla="*/ 239 h 313"/>
                <a:gd name="T12" fmla="*/ 3 w 26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13">
                  <a:moveTo>
                    <a:pt x="264" y="5"/>
                  </a:moveTo>
                  <a:cubicBezTo>
                    <a:pt x="246" y="2"/>
                    <a:pt x="228" y="0"/>
                    <a:pt x="210" y="12"/>
                  </a:cubicBezTo>
                  <a:cubicBezTo>
                    <a:pt x="192" y="24"/>
                    <a:pt x="176" y="75"/>
                    <a:pt x="157" y="79"/>
                  </a:cubicBezTo>
                  <a:cubicBezTo>
                    <a:pt x="138" y="83"/>
                    <a:pt x="114" y="20"/>
                    <a:pt x="97" y="38"/>
                  </a:cubicBezTo>
                  <a:cubicBezTo>
                    <a:pt x="80" y="56"/>
                    <a:pt x="71" y="153"/>
                    <a:pt x="56" y="186"/>
                  </a:cubicBezTo>
                  <a:cubicBezTo>
                    <a:pt x="41" y="219"/>
                    <a:pt x="18" y="218"/>
                    <a:pt x="9" y="239"/>
                  </a:cubicBezTo>
                  <a:cubicBezTo>
                    <a:pt x="0" y="260"/>
                    <a:pt x="1" y="286"/>
                    <a:pt x="3" y="3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4" name="Freeform 176"/>
            <p:cNvSpPr>
              <a:spLocks/>
            </p:cNvSpPr>
            <p:nvPr/>
          </p:nvSpPr>
          <p:spPr bwMode="auto">
            <a:xfrm flipH="1">
              <a:off x="3040" y="2162"/>
              <a:ext cx="178" cy="315"/>
            </a:xfrm>
            <a:custGeom>
              <a:avLst/>
              <a:gdLst>
                <a:gd name="T0" fmla="*/ 178 w 178"/>
                <a:gd name="T1" fmla="*/ 0 h 315"/>
                <a:gd name="T2" fmla="*/ 111 w 178"/>
                <a:gd name="T3" fmla="*/ 27 h 315"/>
                <a:gd name="T4" fmla="*/ 57 w 178"/>
                <a:gd name="T5" fmla="*/ 107 h 315"/>
                <a:gd name="T6" fmla="*/ 64 w 178"/>
                <a:gd name="T7" fmla="*/ 167 h 315"/>
                <a:gd name="T8" fmla="*/ 10 w 178"/>
                <a:gd name="T9" fmla="*/ 228 h 315"/>
                <a:gd name="T10" fmla="*/ 4 w 178"/>
                <a:gd name="T11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15">
                  <a:moveTo>
                    <a:pt x="178" y="0"/>
                  </a:moveTo>
                  <a:cubicBezTo>
                    <a:pt x="154" y="4"/>
                    <a:pt x="131" y="9"/>
                    <a:pt x="111" y="27"/>
                  </a:cubicBezTo>
                  <a:cubicBezTo>
                    <a:pt x="91" y="45"/>
                    <a:pt x="65" y="84"/>
                    <a:pt x="57" y="107"/>
                  </a:cubicBezTo>
                  <a:cubicBezTo>
                    <a:pt x="49" y="130"/>
                    <a:pt x="72" y="147"/>
                    <a:pt x="64" y="167"/>
                  </a:cubicBezTo>
                  <a:cubicBezTo>
                    <a:pt x="56" y="187"/>
                    <a:pt x="20" y="203"/>
                    <a:pt x="10" y="228"/>
                  </a:cubicBezTo>
                  <a:cubicBezTo>
                    <a:pt x="0" y="253"/>
                    <a:pt x="7" y="296"/>
                    <a:pt x="4" y="3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5" name="Freeform 177"/>
            <p:cNvSpPr>
              <a:spLocks/>
            </p:cNvSpPr>
            <p:nvPr/>
          </p:nvSpPr>
          <p:spPr bwMode="auto">
            <a:xfrm flipH="1">
              <a:off x="2913" y="2155"/>
              <a:ext cx="80" cy="194"/>
            </a:xfrm>
            <a:custGeom>
              <a:avLst/>
              <a:gdLst>
                <a:gd name="T0" fmla="*/ 80 w 80"/>
                <a:gd name="T1" fmla="*/ 0 h 194"/>
                <a:gd name="T2" fmla="*/ 40 w 80"/>
                <a:gd name="T3" fmla="*/ 54 h 194"/>
                <a:gd name="T4" fmla="*/ 67 w 80"/>
                <a:gd name="T5" fmla="*/ 121 h 194"/>
                <a:gd name="T6" fmla="*/ 27 w 80"/>
                <a:gd name="T7" fmla="*/ 154 h 194"/>
                <a:gd name="T8" fmla="*/ 0 w 80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80" y="0"/>
                  </a:moveTo>
                  <a:cubicBezTo>
                    <a:pt x="61" y="17"/>
                    <a:pt x="42" y="34"/>
                    <a:pt x="40" y="54"/>
                  </a:cubicBezTo>
                  <a:cubicBezTo>
                    <a:pt x="38" y="74"/>
                    <a:pt x="69" y="104"/>
                    <a:pt x="67" y="121"/>
                  </a:cubicBezTo>
                  <a:cubicBezTo>
                    <a:pt x="65" y="138"/>
                    <a:pt x="38" y="142"/>
                    <a:pt x="27" y="154"/>
                  </a:cubicBezTo>
                  <a:cubicBezTo>
                    <a:pt x="16" y="166"/>
                    <a:pt x="8" y="180"/>
                    <a:pt x="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66" name="Oval 178"/>
            <p:cNvSpPr>
              <a:spLocks noChangeArrowheads="1"/>
            </p:cNvSpPr>
            <p:nvPr/>
          </p:nvSpPr>
          <p:spPr bwMode="auto">
            <a:xfrm flipH="1">
              <a:off x="2913" y="213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67" name="Oval 179"/>
            <p:cNvSpPr>
              <a:spLocks noChangeArrowheads="1"/>
            </p:cNvSpPr>
            <p:nvPr/>
          </p:nvSpPr>
          <p:spPr bwMode="auto">
            <a:xfrm flipH="1">
              <a:off x="2911" y="203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68" name="Oval 180"/>
            <p:cNvSpPr>
              <a:spLocks noChangeArrowheads="1"/>
            </p:cNvSpPr>
            <p:nvPr/>
          </p:nvSpPr>
          <p:spPr bwMode="auto">
            <a:xfrm flipH="1">
              <a:off x="2881" y="194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69" name="Freeform 181"/>
            <p:cNvSpPr>
              <a:spLocks/>
            </p:cNvSpPr>
            <p:nvPr/>
          </p:nvSpPr>
          <p:spPr bwMode="auto">
            <a:xfrm flipH="1">
              <a:off x="2933" y="2152"/>
              <a:ext cx="181" cy="231"/>
            </a:xfrm>
            <a:custGeom>
              <a:avLst/>
              <a:gdLst>
                <a:gd name="T0" fmla="*/ 181 w 181"/>
                <a:gd name="T1" fmla="*/ 3 h 231"/>
                <a:gd name="T2" fmla="*/ 127 w 181"/>
                <a:gd name="T3" fmla="*/ 3 h 231"/>
                <a:gd name="T4" fmla="*/ 81 w 181"/>
                <a:gd name="T5" fmla="*/ 23 h 231"/>
                <a:gd name="T6" fmla="*/ 74 w 181"/>
                <a:gd name="T7" fmla="*/ 77 h 231"/>
                <a:gd name="T8" fmla="*/ 20 w 181"/>
                <a:gd name="T9" fmla="*/ 117 h 231"/>
                <a:gd name="T10" fmla="*/ 40 w 181"/>
                <a:gd name="T11" fmla="*/ 197 h 231"/>
                <a:gd name="T12" fmla="*/ 0 w 181"/>
                <a:gd name="T13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31">
                  <a:moveTo>
                    <a:pt x="181" y="3"/>
                  </a:moveTo>
                  <a:cubicBezTo>
                    <a:pt x="162" y="1"/>
                    <a:pt x="144" y="0"/>
                    <a:pt x="127" y="3"/>
                  </a:cubicBezTo>
                  <a:cubicBezTo>
                    <a:pt x="110" y="6"/>
                    <a:pt x="90" y="11"/>
                    <a:pt x="81" y="23"/>
                  </a:cubicBezTo>
                  <a:cubicBezTo>
                    <a:pt x="72" y="35"/>
                    <a:pt x="84" y="61"/>
                    <a:pt x="74" y="77"/>
                  </a:cubicBezTo>
                  <a:cubicBezTo>
                    <a:pt x="64" y="93"/>
                    <a:pt x="26" y="97"/>
                    <a:pt x="20" y="117"/>
                  </a:cubicBezTo>
                  <a:cubicBezTo>
                    <a:pt x="14" y="137"/>
                    <a:pt x="43" y="178"/>
                    <a:pt x="40" y="197"/>
                  </a:cubicBezTo>
                  <a:cubicBezTo>
                    <a:pt x="37" y="216"/>
                    <a:pt x="18" y="223"/>
                    <a:pt x="0" y="23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70" name="Oval 182"/>
            <p:cNvSpPr>
              <a:spLocks noChangeArrowheads="1"/>
            </p:cNvSpPr>
            <p:nvPr/>
          </p:nvSpPr>
          <p:spPr bwMode="auto">
            <a:xfrm flipH="1">
              <a:off x="3054" y="22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1" name="Oval 183"/>
            <p:cNvSpPr>
              <a:spLocks noChangeArrowheads="1"/>
            </p:cNvSpPr>
            <p:nvPr/>
          </p:nvSpPr>
          <p:spPr bwMode="auto">
            <a:xfrm flipH="1">
              <a:off x="3065" y="2154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2" name="Oval 184"/>
            <p:cNvSpPr>
              <a:spLocks noChangeArrowheads="1"/>
            </p:cNvSpPr>
            <p:nvPr/>
          </p:nvSpPr>
          <p:spPr bwMode="auto">
            <a:xfrm flipH="1">
              <a:off x="3082" y="208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3" name="Freeform 185"/>
            <p:cNvSpPr>
              <a:spLocks/>
            </p:cNvSpPr>
            <p:nvPr/>
          </p:nvSpPr>
          <p:spPr bwMode="auto">
            <a:xfrm flipH="1">
              <a:off x="2960" y="1892"/>
              <a:ext cx="187" cy="62"/>
            </a:xfrm>
            <a:custGeom>
              <a:avLst/>
              <a:gdLst>
                <a:gd name="T0" fmla="*/ 187 w 187"/>
                <a:gd name="T1" fmla="*/ 9 h 62"/>
                <a:gd name="T2" fmla="*/ 147 w 187"/>
                <a:gd name="T3" fmla="*/ 22 h 62"/>
                <a:gd name="T4" fmla="*/ 114 w 187"/>
                <a:gd name="T5" fmla="*/ 2 h 62"/>
                <a:gd name="T6" fmla="*/ 67 w 187"/>
                <a:gd name="T7" fmla="*/ 36 h 62"/>
                <a:gd name="T8" fmla="*/ 0 w 1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62">
                  <a:moveTo>
                    <a:pt x="187" y="9"/>
                  </a:moveTo>
                  <a:cubicBezTo>
                    <a:pt x="173" y="16"/>
                    <a:pt x="159" y="23"/>
                    <a:pt x="147" y="22"/>
                  </a:cubicBezTo>
                  <a:cubicBezTo>
                    <a:pt x="135" y="21"/>
                    <a:pt x="127" y="0"/>
                    <a:pt x="114" y="2"/>
                  </a:cubicBezTo>
                  <a:cubicBezTo>
                    <a:pt x="101" y="4"/>
                    <a:pt x="86" y="26"/>
                    <a:pt x="67" y="36"/>
                  </a:cubicBezTo>
                  <a:cubicBezTo>
                    <a:pt x="48" y="46"/>
                    <a:pt x="24" y="54"/>
                    <a:pt x="0" y="6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74" name="Freeform 186"/>
            <p:cNvSpPr>
              <a:spLocks/>
            </p:cNvSpPr>
            <p:nvPr/>
          </p:nvSpPr>
          <p:spPr bwMode="auto">
            <a:xfrm flipH="1">
              <a:off x="3000" y="1981"/>
              <a:ext cx="47" cy="1"/>
            </a:xfrm>
            <a:custGeom>
              <a:avLst/>
              <a:gdLst>
                <a:gd name="T0" fmla="*/ 47 w 47"/>
                <a:gd name="T1" fmla="*/ 0 h 1"/>
                <a:gd name="T2" fmla="*/ 0 w 47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">
                  <a:moveTo>
                    <a:pt x="47" y="0"/>
                  </a:moveTo>
                  <a:cubicBezTo>
                    <a:pt x="47" y="0"/>
                    <a:pt x="23" y="0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75" name="Freeform 187"/>
            <p:cNvSpPr>
              <a:spLocks/>
            </p:cNvSpPr>
            <p:nvPr/>
          </p:nvSpPr>
          <p:spPr bwMode="auto">
            <a:xfrm flipH="1">
              <a:off x="3080" y="1868"/>
              <a:ext cx="87" cy="53"/>
            </a:xfrm>
            <a:custGeom>
              <a:avLst/>
              <a:gdLst>
                <a:gd name="T0" fmla="*/ 87 w 87"/>
                <a:gd name="T1" fmla="*/ 53 h 53"/>
                <a:gd name="T2" fmla="*/ 53 w 87"/>
                <a:gd name="T3" fmla="*/ 6 h 53"/>
                <a:gd name="T4" fmla="*/ 0 w 87"/>
                <a:gd name="T5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53">
                  <a:moveTo>
                    <a:pt x="87" y="53"/>
                  </a:moveTo>
                  <a:cubicBezTo>
                    <a:pt x="77" y="32"/>
                    <a:pt x="67" y="12"/>
                    <a:pt x="53" y="6"/>
                  </a:cubicBezTo>
                  <a:cubicBezTo>
                    <a:pt x="39" y="0"/>
                    <a:pt x="19" y="9"/>
                    <a:pt x="0" y="1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76" name="Oval 188"/>
            <p:cNvSpPr>
              <a:spLocks noChangeArrowheads="1"/>
            </p:cNvSpPr>
            <p:nvPr/>
          </p:nvSpPr>
          <p:spPr bwMode="auto">
            <a:xfrm flipH="1">
              <a:off x="3114" y="219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7" name="Oval 189"/>
            <p:cNvSpPr>
              <a:spLocks noChangeArrowheads="1"/>
            </p:cNvSpPr>
            <p:nvPr/>
          </p:nvSpPr>
          <p:spPr bwMode="auto">
            <a:xfrm flipH="1">
              <a:off x="2957" y="208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8" name="Oval 190"/>
            <p:cNvSpPr>
              <a:spLocks noChangeArrowheads="1"/>
            </p:cNvSpPr>
            <p:nvPr/>
          </p:nvSpPr>
          <p:spPr bwMode="auto">
            <a:xfrm flipH="1">
              <a:off x="2962" y="213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979" name="Freeform 191"/>
            <p:cNvSpPr>
              <a:spLocks/>
            </p:cNvSpPr>
            <p:nvPr/>
          </p:nvSpPr>
          <p:spPr bwMode="auto">
            <a:xfrm flipH="1">
              <a:off x="2940" y="2055"/>
              <a:ext cx="87" cy="107"/>
            </a:xfrm>
            <a:custGeom>
              <a:avLst/>
              <a:gdLst>
                <a:gd name="T0" fmla="*/ 87 w 87"/>
                <a:gd name="T1" fmla="*/ 0 h 107"/>
                <a:gd name="T2" fmla="*/ 54 w 87"/>
                <a:gd name="T3" fmla="*/ 47 h 107"/>
                <a:gd name="T4" fmla="*/ 0 w 87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07">
                  <a:moveTo>
                    <a:pt x="87" y="0"/>
                  </a:moveTo>
                  <a:cubicBezTo>
                    <a:pt x="77" y="14"/>
                    <a:pt x="68" y="29"/>
                    <a:pt x="54" y="47"/>
                  </a:cubicBezTo>
                  <a:cubicBezTo>
                    <a:pt x="40" y="65"/>
                    <a:pt x="20" y="86"/>
                    <a:pt x="0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0" name="Freeform 192"/>
            <p:cNvSpPr>
              <a:spLocks/>
            </p:cNvSpPr>
            <p:nvPr/>
          </p:nvSpPr>
          <p:spPr bwMode="auto">
            <a:xfrm flipH="1">
              <a:off x="3234" y="950"/>
              <a:ext cx="42" cy="93"/>
            </a:xfrm>
            <a:custGeom>
              <a:avLst/>
              <a:gdLst>
                <a:gd name="T0" fmla="*/ 42 w 42"/>
                <a:gd name="T1" fmla="*/ 93 h 93"/>
                <a:gd name="T2" fmla="*/ 1 w 42"/>
                <a:gd name="T3" fmla="*/ 53 h 93"/>
                <a:gd name="T4" fmla="*/ 35 w 42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3">
                  <a:moveTo>
                    <a:pt x="42" y="93"/>
                  </a:moveTo>
                  <a:cubicBezTo>
                    <a:pt x="22" y="80"/>
                    <a:pt x="2" y="68"/>
                    <a:pt x="1" y="53"/>
                  </a:cubicBezTo>
                  <a:cubicBezTo>
                    <a:pt x="0" y="38"/>
                    <a:pt x="17" y="19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1" name="Freeform 193"/>
            <p:cNvSpPr>
              <a:spLocks/>
            </p:cNvSpPr>
            <p:nvPr/>
          </p:nvSpPr>
          <p:spPr bwMode="auto">
            <a:xfrm flipH="1">
              <a:off x="3234" y="1064"/>
              <a:ext cx="101" cy="80"/>
            </a:xfrm>
            <a:custGeom>
              <a:avLst/>
              <a:gdLst>
                <a:gd name="T0" fmla="*/ 101 w 101"/>
                <a:gd name="T1" fmla="*/ 0 h 80"/>
                <a:gd name="T2" fmla="*/ 67 w 101"/>
                <a:gd name="T3" fmla="*/ 33 h 80"/>
                <a:gd name="T4" fmla="*/ 0 w 101"/>
                <a:gd name="T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0">
                  <a:moveTo>
                    <a:pt x="101" y="0"/>
                  </a:moveTo>
                  <a:cubicBezTo>
                    <a:pt x="92" y="10"/>
                    <a:pt x="84" y="20"/>
                    <a:pt x="67" y="33"/>
                  </a:cubicBezTo>
                  <a:cubicBezTo>
                    <a:pt x="50" y="46"/>
                    <a:pt x="25" y="63"/>
                    <a:pt x="0" y="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2" name="Freeform 194"/>
            <p:cNvSpPr>
              <a:spLocks/>
            </p:cNvSpPr>
            <p:nvPr/>
          </p:nvSpPr>
          <p:spPr bwMode="auto">
            <a:xfrm flipH="1">
              <a:off x="3318" y="1766"/>
              <a:ext cx="66" cy="148"/>
            </a:xfrm>
            <a:custGeom>
              <a:avLst/>
              <a:gdLst>
                <a:gd name="T0" fmla="*/ 0 w 66"/>
                <a:gd name="T1" fmla="*/ 0 h 148"/>
                <a:gd name="T2" fmla="*/ 33 w 66"/>
                <a:gd name="T3" fmla="*/ 40 h 148"/>
                <a:gd name="T4" fmla="*/ 33 w 66"/>
                <a:gd name="T5" fmla="*/ 121 h 148"/>
                <a:gd name="T6" fmla="*/ 66 w 66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8">
                  <a:moveTo>
                    <a:pt x="0" y="0"/>
                  </a:moveTo>
                  <a:cubicBezTo>
                    <a:pt x="14" y="10"/>
                    <a:pt x="28" y="20"/>
                    <a:pt x="33" y="40"/>
                  </a:cubicBezTo>
                  <a:cubicBezTo>
                    <a:pt x="38" y="60"/>
                    <a:pt x="28" y="103"/>
                    <a:pt x="33" y="121"/>
                  </a:cubicBezTo>
                  <a:cubicBezTo>
                    <a:pt x="38" y="139"/>
                    <a:pt x="52" y="143"/>
                    <a:pt x="66" y="14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3" name="Freeform 195"/>
            <p:cNvSpPr>
              <a:spLocks/>
            </p:cNvSpPr>
            <p:nvPr/>
          </p:nvSpPr>
          <p:spPr bwMode="auto">
            <a:xfrm>
              <a:off x="3276" y="1686"/>
              <a:ext cx="43" cy="107"/>
            </a:xfrm>
            <a:custGeom>
              <a:avLst/>
              <a:gdLst>
                <a:gd name="T0" fmla="*/ 29 w 43"/>
                <a:gd name="T1" fmla="*/ 0 h 107"/>
                <a:gd name="T2" fmla="*/ 2 w 43"/>
                <a:gd name="T3" fmla="*/ 47 h 107"/>
                <a:gd name="T4" fmla="*/ 43 w 43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7">
                  <a:moveTo>
                    <a:pt x="29" y="0"/>
                  </a:moveTo>
                  <a:cubicBezTo>
                    <a:pt x="14" y="14"/>
                    <a:pt x="0" y="29"/>
                    <a:pt x="2" y="47"/>
                  </a:cubicBezTo>
                  <a:cubicBezTo>
                    <a:pt x="4" y="65"/>
                    <a:pt x="23" y="86"/>
                    <a:pt x="43" y="10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4" name="Freeform 196"/>
            <p:cNvSpPr>
              <a:spLocks/>
            </p:cNvSpPr>
            <p:nvPr/>
          </p:nvSpPr>
          <p:spPr bwMode="auto">
            <a:xfrm flipH="1">
              <a:off x="3256" y="1539"/>
              <a:ext cx="114" cy="114"/>
            </a:xfrm>
            <a:custGeom>
              <a:avLst/>
              <a:gdLst>
                <a:gd name="T0" fmla="*/ 114 w 114"/>
                <a:gd name="T1" fmla="*/ 0 h 114"/>
                <a:gd name="T2" fmla="*/ 73 w 114"/>
                <a:gd name="T3" fmla="*/ 47 h 114"/>
                <a:gd name="T4" fmla="*/ 67 w 114"/>
                <a:gd name="T5" fmla="*/ 87 h 114"/>
                <a:gd name="T6" fmla="*/ 0 w 114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4">
                  <a:moveTo>
                    <a:pt x="114" y="0"/>
                  </a:moveTo>
                  <a:cubicBezTo>
                    <a:pt x="97" y="16"/>
                    <a:pt x="81" y="33"/>
                    <a:pt x="73" y="47"/>
                  </a:cubicBezTo>
                  <a:cubicBezTo>
                    <a:pt x="65" y="61"/>
                    <a:pt x="79" y="76"/>
                    <a:pt x="67" y="87"/>
                  </a:cubicBezTo>
                  <a:cubicBezTo>
                    <a:pt x="55" y="98"/>
                    <a:pt x="11" y="110"/>
                    <a:pt x="0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5" name="Freeform 197"/>
            <p:cNvSpPr>
              <a:spLocks/>
            </p:cNvSpPr>
            <p:nvPr/>
          </p:nvSpPr>
          <p:spPr bwMode="auto">
            <a:xfrm flipH="1">
              <a:off x="3235" y="1605"/>
              <a:ext cx="29" cy="128"/>
            </a:xfrm>
            <a:custGeom>
              <a:avLst/>
              <a:gdLst>
                <a:gd name="T0" fmla="*/ 0 w 29"/>
                <a:gd name="T1" fmla="*/ 0 h 128"/>
                <a:gd name="T2" fmla="*/ 27 w 29"/>
                <a:gd name="T3" fmla="*/ 67 h 128"/>
                <a:gd name="T4" fmla="*/ 14 w 29"/>
                <a:gd name="T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28">
                  <a:moveTo>
                    <a:pt x="0" y="0"/>
                  </a:moveTo>
                  <a:cubicBezTo>
                    <a:pt x="12" y="23"/>
                    <a:pt x="25" y="46"/>
                    <a:pt x="27" y="67"/>
                  </a:cubicBezTo>
                  <a:cubicBezTo>
                    <a:pt x="29" y="88"/>
                    <a:pt x="21" y="108"/>
                    <a:pt x="14" y="12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6" name="Freeform 198"/>
            <p:cNvSpPr>
              <a:spLocks/>
            </p:cNvSpPr>
            <p:nvPr/>
          </p:nvSpPr>
          <p:spPr bwMode="auto">
            <a:xfrm>
              <a:off x="3283" y="1402"/>
              <a:ext cx="31" cy="88"/>
            </a:xfrm>
            <a:custGeom>
              <a:avLst/>
              <a:gdLst>
                <a:gd name="T0" fmla="*/ 4 w 31"/>
                <a:gd name="T1" fmla="*/ 0 h 88"/>
                <a:gd name="T2" fmla="*/ 4 w 31"/>
                <a:gd name="T3" fmla="*/ 54 h 88"/>
                <a:gd name="T4" fmla="*/ 31 w 3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88">
                  <a:moveTo>
                    <a:pt x="4" y="0"/>
                  </a:moveTo>
                  <a:cubicBezTo>
                    <a:pt x="2" y="19"/>
                    <a:pt x="0" y="39"/>
                    <a:pt x="4" y="54"/>
                  </a:cubicBezTo>
                  <a:cubicBezTo>
                    <a:pt x="8" y="69"/>
                    <a:pt x="19" y="78"/>
                    <a:pt x="31" y="8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7" name="Freeform 199"/>
            <p:cNvSpPr>
              <a:spLocks/>
            </p:cNvSpPr>
            <p:nvPr/>
          </p:nvSpPr>
          <p:spPr bwMode="auto">
            <a:xfrm flipH="1">
              <a:off x="3230" y="1425"/>
              <a:ext cx="55" cy="134"/>
            </a:xfrm>
            <a:custGeom>
              <a:avLst/>
              <a:gdLst>
                <a:gd name="T0" fmla="*/ 0 w 55"/>
                <a:gd name="T1" fmla="*/ 0 h 134"/>
                <a:gd name="T2" fmla="*/ 47 w 55"/>
                <a:gd name="T3" fmla="*/ 74 h 134"/>
                <a:gd name="T4" fmla="*/ 47 w 5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34">
                  <a:moveTo>
                    <a:pt x="0" y="0"/>
                  </a:moveTo>
                  <a:cubicBezTo>
                    <a:pt x="19" y="26"/>
                    <a:pt x="39" y="52"/>
                    <a:pt x="47" y="74"/>
                  </a:cubicBezTo>
                  <a:cubicBezTo>
                    <a:pt x="55" y="96"/>
                    <a:pt x="51" y="115"/>
                    <a:pt x="47" y="13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8" name="Freeform 200"/>
            <p:cNvSpPr>
              <a:spLocks/>
            </p:cNvSpPr>
            <p:nvPr/>
          </p:nvSpPr>
          <p:spPr bwMode="auto">
            <a:xfrm flipH="1">
              <a:off x="3235" y="1285"/>
              <a:ext cx="85" cy="120"/>
            </a:xfrm>
            <a:custGeom>
              <a:avLst/>
              <a:gdLst>
                <a:gd name="T0" fmla="*/ 0 w 85"/>
                <a:gd name="T1" fmla="*/ 0 h 120"/>
                <a:gd name="T2" fmla="*/ 73 w 85"/>
                <a:gd name="T3" fmla="*/ 46 h 120"/>
                <a:gd name="T4" fmla="*/ 73 w 85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20">
                  <a:moveTo>
                    <a:pt x="0" y="0"/>
                  </a:moveTo>
                  <a:cubicBezTo>
                    <a:pt x="30" y="13"/>
                    <a:pt x="61" y="26"/>
                    <a:pt x="73" y="46"/>
                  </a:cubicBezTo>
                  <a:cubicBezTo>
                    <a:pt x="85" y="66"/>
                    <a:pt x="79" y="93"/>
                    <a:pt x="73" y="12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89" name="Freeform 201"/>
            <p:cNvSpPr>
              <a:spLocks/>
            </p:cNvSpPr>
            <p:nvPr/>
          </p:nvSpPr>
          <p:spPr bwMode="auto">
            <a:xfrm flipH="1">
              <a:off x="3273" y="1451"/>
              <a:ext cx="20" cy="54"/>
            </a:xfrm>
            <a:custGeom>
              <a:avLst/>
              <a:gdLst>
                <a:gd name="T0" fmla="*/ 20 w 20"/>
                <a:gd name="T1" fmla="*/ 0 h 54"/>
                <a:gd name="T2" fmla="*/ 0 w 20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54">
                  <a:moveTo>
                    <a:pt x="20" y="0"/>
                  </a:moveTo>
                  <a:cubicBezTo>
                    <a:pt x="11" y="20"/>
                    <a:pt x="2" y="40"/>
                    <a:pt x="0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0" name="Freeform 202"/>
            <p:cNvSpPr>
              <a:spLocks/>
            </p:cNvSpPr>
            <p:nvPr/>
          </p:nvSpPr>
          <p:spPr bwMode="auto">
            <a:xfrm flipH="1">
              <a:off x="3250" y="1358"/>
              <a:ext cx="33" cy="81"/>
            </a:xfrm>
            <a:custGeom>
              <a:avLst/>
              <a:gdLst>
                <a:gd name="T0" fmla="*/ 33 w 33"/>
                <a:gd name="T1" fmla="*/ 0 h 81"/>
                <a:gd name="T2" fmla="*/ 0 w 33"/>
                <a:gd name="T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3" h="81">
                  <a:moveTo>
                    <a:pt x="33" y="0"/>
                  </a:moveTo>
                  <a:cubicBezTo>
                    <a:pt x="33" y="0"/>
                    <a:pt x="16" y="40"/>
                    <a:pt x="0" y="8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1" name="Freeform 203"/>
            <p:cNvSpPr>
              <a:spLocks/>
            </p:cNvSpPr>
            <p:nvPr/>
          </p:nvSpPr>
          <p:spPr bwMode="auto">
            <a:xfrm flipH="1">
              <a:off x="3196" y="1186"/>
              <a:ext cx="80" cy="38"/>
            </a:xfrm>
            <a:custGeom>
              <a:avLst/>
              <a:gdLst>
                <a:gd name="T0" fmla="*/ 80 w 80"/>
                <a:gd name="T1" fmla="*/ 11 h 38"/>
                <a:gd name="T2" fmla="*/ 40 w 80"/>
                <a:gd name="T3" fmla="*/ 5 h 38"/>
                <a:gd name="T4" fmla="*/ 0 w 80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8">
                  <a:moveTo>
                    <a:pt x="80" y="11"/>
                  </a:moveTo>
                  <a:cubicBezTo>
                    <a:pt x="66" y="5"/>
                    <a:pt x="53" y="0"/>
                    <a:pt x="40" y="5"/>
                  </a:cubicBezTo>
                  <a:cubicBezTo>
                    <a:pt x="27" y="10"/>
                    <a:pt x="13" y="24"/>
                    <a:pt x="0" y="38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2" name="Freeform 204"/>
            <p:cNvSpPr>
              <a:spLocks/>
            </p:cNvSpPr>
            <p:nvPr/>
          </p:nvSpPr>
          <p:spPr bwMode="auto">
            <a:xfrm>
              <a:off x="3263" y="1197"/>
              <a:ext cx="20" cy="175"/>
            </a:xfrm>
            <a:custGeom>
              <a:avLst/>
              <a:gdLst>
                <a:gd name="T0" fmla="*/ 20 w 20"/>
                <a:gd name="T1" fmla="*/ 0 h 175"/>
                <a:gd name="T2" fmla="*/ 0 w 20"/>
                <a:gd name="T3" fmla="*/ 94 h 175"/>
                <a:gd name="T4" fmla="*/ 20 w 20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75">
                  <a:moveTo>
                    <a:pt x="20" y="0"/>
                  </a:moveTo>
                  <a:cubicBezTo>
                    <a:pt x="10" y="32"/>
                    <a:pt x="0" y="65"/>
                    <a:pt x="0" y="94"/>
                  </a:cubicBezTo>
                  <a:cubicBezTo>
                    <a:pt x="0" y="123"/>
                    <a:pt x="10" y="149"/>
                    <a:pt x="20" y="17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3" name="Freeform 205"/>
            <p:cNvSpPr>
              <a:spLocks/>
            </p:cNvSpPr>
            <p:nvPr/>
          </p:nvSpPr>
          <p:spPr bwMode="auto">
            <a:xfrm>
              <a:off x="2915" y="2349"/>
              <a:ext cx="300" cy="1663"/>
            </a:xfrm>
            <a:custGeom>
              <a:avLst/>
              <a:gdLst>
                <a:gd name="T0" fmla="*/ 75 w 300"/>
                <a:gd name="T1" fmla="*/ 0 h 1663"/>
                <a:gd name="T2" fmla="*/ 8 w 300"/>
                <a:gd name="T3" fmla="*/ 141 h 1663"/>
                <a:gd name="T4" fmla="*/ 122 w 300"/>
                <a:gd name="T5" fmla="*/ 302 h 1663"/>
                <a:gd name="T6" fmla="*/ 88 w 300"/>
                <a:gd name="T7" fmla="*/ 463 h 1663"/>
                <a:gd name="T8" fmla="*/ 148 w 300"/>
                <a:gd name="T9" fmla="*/ 643 h 1663"/>
                <a:gd name="T10" fmla="*/ 122 w 300"/>
                <a:gd name="T11" fmla="*/ 784 h 1663"/>
                <a:gd name="T12" fmla="*/ 148 w 300"/>
                <a:gd name="T13" fmla="*/ 905 h 1663"/>
                <a:gd name="T14" fmla="*/ 222 w 300"/>
                <a:gd name="T15" fmla="*/ 1059 h 1663"/>
                <a:gd name="T16" fmla="*/ 229 w 300"/>
                <a:gd name="T17" fmla="*/ 1139 h 1663"/>
                <a:gd name="T18" fmla="*/ 188 w 300"/>
                <a:gd name="T19" fmla="*/ 1213 h 1663"/>
                <a:gd name="T20" fmla="*/ 209 w 300"/>
                <a:gd name="T21" fmla="*/ 1333 h 1663"/>
                <a:gd name="T22" fmla="*/ 182 w 300"/>
                <a:gd name="T23" fmla="*/ 1420 h 1663"/>
                <a:gd name="T24" fmla="*/ 240 w 300"/>
                <a:gd name="T25" fmla="*/ 1589 h 1663"/>
                <a:gd name="T26" fmla="*/ 300 w 300"/>
                <a:gd name="T27" fmla="*/ 1663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0" h="1663">
                  <a:moveTo>
                    <a:pt x="75" y="0"/>
                  </a:moveTo>
                  <a:cubicBezTo>
                    <a:pt x="38" y="45"/>
                    <a:pt x="0" y="91"/>
                    <a:pt x="8" y="141"/>
                  </a:cubicBezTo>
                  <a:cubicBezTo>
                    <a:pt x="16" y="191"/>
                    <a:pt x="109" y="248"/>
                    <a:pt x="122" y="302"/>
                  </a:cubicBezTo>
                  <a:cubicBezTo>
                    <a:pt x="135" y="356"/>
                    <a:pt x="84" y="406"/>
                    <a:pt x="88" y="463"/>
                  </a:cubicBezTo>
                  <a:cubicBezTo>
                    <a:pt x="92" y="520"/>
                    <a:pt x="142" y="589"/>
                    <a:pt x="148" y="643"/>
                  </a:cubicBezTo>
                  <a:cubicBezTo>
                    <a:pt x="154" y="697"/>
                    <a:pt x="122" y="740"/>
                    <a:pt x="122" y="784"/>
                  </a:cubicBezTo>
                  <a:cubicBezTo>
                    <a:pt x="122" y="828"/>
                    <a:pt x="131" y="859"/>
                    <a:pt x="148" y="905"/>
                  </a:cubicBezTo>
                  <a:cubicBezTo>
                    <a:pt x="165" y="951"/>
                    <a:pt x="209" y="1020"/>
                    <a:pt x="222" y="1059"/>
                  </a:cubicBezTo>
                  <a:cubicBezTo>
                    <a:pt x="235" y="1098"/>
                    <a:pt x="235" y="1113"/>
                    <a:pt x="229" y="1139"/>
                  </a:cubicBezTo>
                  <a:cubicBezTo>
                    <a:pt x="223" y="1165"/>
                    <a:pt x="191" y="1181"/>
                    <a:pt x="188" y="1213"/>
                  </a:cubicBezTo>
                  <a:cubicBezTo>
                    <a:pt x="185" y="1245"/>
                    <a:pt x="210" y="1299"/>
                    <a:pt x="209" y="1333"/>
                  </a:cubicBezTo>
                  <a:cubicBezTo>
                    <a:pt x="208" y="1367"/>
                    <a:pt x="177" y="1377"/>
                    <a:pt x="182" y="1420"/>
                  </a:cubicBezTo>
                  <a:cubicBezTo>
                    <a:pt x="187" y="1463"/>
                    <a:pt x="220" y="1548"/>
                    <a:pt x="240" y="1589"/>
                  </a:cubicBezTo>
                  <a:cubicBezTo>
                    <a:pt x="260" y="1630"/>
                    <a:pt x="288" y="1648"/>
                    <a:pt x="300" y="166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4" name="Freeform 206"/>
            <p:cNvSpPr>
              <a:spLocks/>
            </p:cNvSpPr>
            <p:nvPr/>
          </p:nvSpPr>
          <p:spPr bwMode="auto">
            <a:xfrm flipH="1">
              <a:off x="3349" y="1867"/>
              <a:ext cx="48" cy="261"/>
            </a:xfrm>
            <a:custGeom>
              <a:avLst/>
              <a:gdLst>
                <a:gd name="T0" fmla="*/ 20 w 48"/>
                <a:gd name="T1" fmla="*/ 0 h 261"/>
                <a:gd name="T2" fmla="*/ 7 w 48"/>
                <a:gd name="T3" fmla="*/ 101 h 261"/>
                <a:gd name="T4" fmla="*/ 47 w 48"/>
                <a:gd name="T5" fmla="*/ 201 h 261"/>
                <a:gd name="T6" fmla="*/ 0 w 48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61">
                  <a:moveTo>
                    <a:pt x="20" y="0"/>
                  </a:moveTo>
                  <a:cubicBezTo>
                    <a:pt x="11" y="33"/>
                    <a:pt x="3" y="67"/>
                    <a:pt x="7" y="101"/>
                  </a:cubicBezTo>
                  <a:cubicBezTo>
                    <a:pt x="11" y="135"/>
                    <a:pt x="48" y="174"/>
                    <a:pt x="47" y="201"/>
                  </a:cubicBezTo>
                  <a:cubicBezTo>
                    <a:pt x="46" y="228"/>
                    <a:pt x="23" y="244"/>
                    <a:pt x="0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5" name="Freeform 207"/>
            <p:cNvSpPr>
              <a:spLocks/>
            </p:cNvSpPr>
            <p:nvPr/>
          </p:nvSpPr>
          <p:spPr bwMode="auto">
            <a:xfrm flipH="1">
              <a:off x="2979" y="2336"/>
              <a:ext cx="215" cy="1179"/>
            </a:xfrm>
            <a:custGeom>
              <a:avLst/>
              <a:gdLst>
                <a:gd name="T0" fmla="*/ 55 w 215"/>
                <a:gd name="T1" fmla="*/ 0 h 1179"/>
                <a:gd name="T2" fmla="*/ 89 w 215"/>
                <a:gd name="T3" fmla="*/ 121 h 1179"/>
                <a:gd name="T4" fmla="*/ 55 w 215"/>
                <a:gd name="T5" fmla="*/ 235 h 1179"/>
                <a:gd name="T6" fmla="*/ 109 w 215"/>
                <a:gd name="T7" fmla="*/ 288 h 1179"/>
                <a:gd name="T8" fmla="*/ 203 w 215"/>
                <a:gd name="T9" fmla="*/ 368 h 1179"/>
                <a:gd name="T10" fmla="*/ 182 w 215"/>
                <a:gd name="T11" fmla="*/ 476 h 1179"/>
                <a:gd name="T12" fmla="*/ 35 w 215"/>
                <a:gd name="T13" fmla="*/ 529 h 1179"/>
                <a:gd name="T14" fmla="*/ 49 w 215"/>
                <a:gd name="T15" fmla="*/ 677 h 1179"/>
                <a:gd name="T16" fmla="*/ 15 w 215"/>
                <a:gd name="T17" fmla="*/ 804 h 1179"/>
                <a:gd name="T18" fmla="*/ 69 w 215"/>
                <a:gd name="T19" fmla="*/ 864 h 1179"/>
                <a:gd name="T20" fmla="*/ 2 w 215"/>
                <a:gd name="T21" fmla="*/ 991 h 1179"/>
                <a:gd name="T22" fmla="*/ 82 w 215"/>
                <a:gd name="T23" fmla="*/ 1092 h 1179"/>
                <a:gd name="T24" fmla="*/ 55 w 215"/>
                <a:gd name="T25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5" h="1179">
                  <a:moveTo>
                    <a:pt x="55" y="0"/>
                  </a:moveTo>
                  <a:cubicBezTo>
                    <a:pt x="72" y="41"/>
                    <a:pt x="89" y="82"/>
                    <a:pt x="89" y="121"/>
                  </a:cubicBezTo>
                  <a:cubicBezTo>
                    <a:pt x="89" y="160"/>
                    <a:pt x="52" y="207"/>
                    <a:pt x="55" y="235"/>
                  </a:cubicBezTo>
                  <a:cubicBezTo>
                    <a:pt x="58" y="263"/>
                    <a:pt x="84" y="266"/>
                    <a:pt x="109" y="288"/>
                  </a:cubicBezTo>
                  <a:cubicBezTo>
                    <a:pt x="134" y="310"/>
                    <a:pt x="191" y="337"/>
                    <a:pt x="203" y="368"/>
                  </a:cubicBezTo>
                  <a:cubicBezTo>
                    <a:pt x="215" y="399"/>
                    <a:pt x="210" y="449"/>
                    <a:pt x="182" y="476"/>
                  </a:cubicBezTo>
                  <a:cubicBezTo>
                    <a:pt x="154" y="503"/>
                    <a:pt x="57" y="496"/>
                    <a:pt x="35" y="529"/>
                  </a:cubicBezTo>
                  <a:cubicBezTo>
                    <a:pt x="13" y="562"/>
                    <a:pt x="52" y="631"/>
                    <a:pt x="49" y="677"/>
                  </a:cubicBezTo>
                  <a:cubicBezTo>
                    <a:pt x="46" y="723"/>
                    <a:pt x="12" y="773"/>
                    <a:pt x="15" y="804"/>
                  </a:cubicBezTo>
                  <a:cubicBezTo>
                    <a:pt x="18" y="835"/>
                    <a:pt x="71" y="833"/>
                    <a:pt x="69" y="864"/>
                  </a:cubicBezTo>
                  <a:cubicBezTo>
                    <a:pt x="67" y="895"/>
                    <a:pt x="0" y="953"/>
                    <a:pt x="2" y="991"/>
                  </a:cubicBezTo>
                  <a:cubicBezTo>
                    <a:pt x="4" y="1029"/>
                    <a:pt x="73" y="1061"/>
                    <a:pt x="82" y="1092"/>
                  </a:cubicBezTo>
                  <a:cubicBezTo>
                    <a:pt x="91" y="1123"/>
                    <a:pt x="73" y="1151"/>
                    <a:pt x="55" y="1179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6" name="Freeform 208"/>
            <p:cNvSpPr>
              <a:spLocks/>
            </p:cNvSpPr>
            <p:nvPr/>
          </p:nvSpPr>
          <p:spPr bwMode="auto">
            <a:xfrm>
              <a:off x="3054" y="2375"/>
              <a:ext cx="72" cy="121"/>
            </a:xfrm>
            <a:custGeom>
              <a:avLst/>
              <a:gdLst>
                <a:gd name="T0" fmla="*/ 72 w 72"/>
                <a:gd name="T1" fmla="*/ 0 h 121"/>
                <a:gd name="T2" fmla="*/ 11 w 72"/>
                <a:gd name="T3" fmla="*/ 47 h 121"/>
                <a:gd name="T4" fmla="*/ 5 w 7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21">
                  <a:moveTo>
                    <a:pt x="72" y="0"/>
                  </a:moveTo>
                  <a:cubicBezTo>
                    <a:pt x="47" y="13"/>
                    <a:pt x="22" y="27"/>
                    <a:pt x="11" y="47"/>
                  </a:cubicBezTo>
                  <a:cubicBezTo>
                    <a:pt x="0" y="67"/>
                    <a:pt x="2" y="94"/>
                    <a:pt x="5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7" name="Freeform 209"/>
            <p:cNvSpPr>
              <a:spLocks/>
            </p:cNvSpPr>
            <p:nvPr/>
          </p:nvSpPr>
          <p:spPr bwMode="auto">
            <a:xfrm flipH="1">
              <a:off x="3132" y="2591"/>
              <a:ext cx="44" cy="187"/>
            </a:xfrm>
            <a:custGeom>
              <a:avLst/>
              <a:gdLst>
                <a:gd name="T0" fmla="*/ 44 w 44"/>
                <a:gd name="T1" fmla="*/ 0 h 187"/>
                <a:gd name="T2" fmla="*/ 3 w 44"/>
                <a:gd name="T3" fmla="*/ 67 h 187"/>
                <a:gd name="T4" fmla="*/ 24 w 44"/>
                <a:gd name="T5" fmla="*/ 147 h 187"/>
                <a:gd name="T6" fmla="*/ 3 w 44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87">
                  <a:moveTo>
                    <a:pt x="44" y="0"/>
                  </a:moveTo>
                  <a:cubicBezTo>
                    <a:pt x="25" y="21"/>
                    <a:pt x="6" y="43"/>
                    <a:pt x="3" y="67"/>
                  </a:cubicBezTo>
                  <a:cubicBezTo>
                    <a:pt x="0" y="91"/>
                    <a:pt x="24" y="127"/>
                    <a:pt x="24" y="147"/>
                  </a:cubicBezTo>
                  <a:cubicBezTo>
                    <a:pt x="24" y="167"/>
                    <a:pt x="13" y="177"/>
                    <a:pt x="3" y="18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8" name="Freeform 210"/>
            <p:cNvSpPr>
              <a:spLocks/>
            </p:cNvSpPr>
            <p:nvPr/>
          </p:nvSpPr>
          <p:spPr bwMode="auto">
            <a:xfrm flipH="1">
              <a:off x="3208" y="2154"/>
              <a:ext cx="113" cy="55"/>
            </a:xfrm>
            <a:custGeom>
              <a:avLst/>
              <a:gdLst>
                <a:gd name="T0" fmla="*/ 113 w 113"/>
                <a:gd name="T1" fmla="*/ 8 h 55"/>
                <a:gd name="T2" fmla="*/ 40 w 113"/>
                <a:gd name="T3" fmla="*/ 8 h 55"/>
                <a:gd name="T4" fmla="*/ 0 w 113"/>
                <a:gd name="T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55">
                  <a:moveTo>
                    <a:pt x="113" y="8"/>
                  </a:moveTo>
                  <a:cubicBezTo>
                    <a:pt x="86" y="4"/>
                    <a:pt x="59" y="0"/>
                    <a:pt x="40" y="8"/>
                  </a:cubicBezTo>
                  <a:cubicBezTo>
                    <a:pt x="21" y="16"/>
                    <a:pt x="10" y="35"/>
                    <a:pt x="0" y="5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999" name="Freeform 211"/>
            <p:cNvSpPr>
              <a:spLocks/>
            </p:cNvSpPr>
            <p:nvPr/>
          </p:nvSpPr>
          <p:spPr bwMode="auto">
            <a:xfrm rot="-5400000">
              <a:off x="3069" y="2490"/>
              <a:ext cx="36" cy="94"/>
            </a:xfrm>
            <a:custGeom>
              <a:avLst/>
              <a:gdLst>
                <a:gd name="T0" fmla="*/ 0 w 36"/>
                <a:gd name="T1" fmla="*/ 0 h 94"/>
                <a:gd name="T2" fmla="*/ 33 w 36"/>
                <a:gd name="T3" fmla="*/ 47 h 94"/>
                <a:gd name="T4" fmla="*/ 20 w 36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4">
                  <a:moveTo>
                    <a:pt x="0" y="0"/>
                  </a:moveTo>
                  <a:cubicBezTo>
                    <a:pt x="15" y="15"/>
                    <a:pt x="30" y="31"/>
                    <a:pt x="33" y="47"/>
                  </a:cubicBezTo>
                  <a:cubicBezTo>
                    <a:pt x="36" y="63"/>
                    <a:pt x="28" y="78"/>
                    <a:pt x="20" y="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0" name="Freeform 212"/>
            <p:cNvSpPr>
              <a:spLocks/>
            </p:cNvSpPr>
            <p:nvPr/>
          </p:nvSpPr>
          <p:spPr bwMode="auto">
            <a:xfrm flipH="1" flipV="1">
              <a:off x="3060" y="2622"/>
              <a:ext cx="91" cy="114"/>
            </a:xfrm>
            <a:custGeom>
              <a:avLst/>
              <a:gdLst>
                <a:gd name="T0" fmla="*/ 0 w 91"/>
                <a:gd name="T1" fmla="*/ 0 h 114"/>
                <a:gd name="T2" fmla="*/ 80 w 91"/>
                <a:gd name="T3" fmla="*/ 54 h 114"/>
                <a:gd name="T4" fmla="*/ 67 w 91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114">
                  <a:moveTo>
                    <a:pt x="0" y="0"/>
                  </a:moveTo>
                  <a:cubicBezTo>
                    <a:pt x="34" y="17"/>
                    <a:pt x="69" y="35"/>
                    <a:pt x="80" y="54"/>
                  </a:cubicBezTo>
                  <a:cubicBezTo>
                    <a:pt x="91" y="73"/>
                    <a:pt x="71" y="98"/>
                    <a:pt x="67" y="11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1" name="Freeform 213"/>
            <p:cNvSpPr>
              <a:spLocks/>
            </p:cNvSpPr>
            <p:nvPr/>
          </p:nvSpPr>
          <p:spPr bwMode="auto">
            <a:xfrm flipH="1">
              <a:off x="2999" y="2236"/>
              <a:ext cx="34" cy="100"/>
            </a:xfrm>
            <a:custGeom>
              <a:avLst/>
              <a:gdLst>
                <a:gd name="T0" fmla="*/ 6 w 34"/>
                <a:gd name="T1" fmla="*/ 0 h 100"/>
                <a:gd name="T2" fmla="*/ 33 w 34"/>
                <a:gd name="T3" fmla="*/ 60 h 100"/>
                <a:gd name="T4" fmla="*/ 0 w 34"/>
                <a:gd name="T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00">
                  <a:moveTo>
                    <a:pt x="6" y="0"/>
                  </a:moveTo>
                  <a:cubicBezTo>
                    <a:pt x="20" y="21"/>
                    <a:pt x="34" y="43"/>
                    <a:pt x="33" y="60"/>
                  </a:cubicBezTo>
                  <a:cubicBezTo>
                    <a:pt x="32" y="77"/>
                    <a:pt x="16" y="88"/>
                    <a:pt x="0" y="10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2" name="Freeform 214"/>
            <p:cNvSpPr>
              <a:spLocks/>
            </p:cNvSpPr>
            <p:nvPr/>
          </p:nvSpPr>
          <p:spPr bwMode="auto">
            <a:xfrm flipH="1">
              <a:off x="2942" y="2303"/>
              <a:ext cx="40" cy="227"/>
            </a:xfrm>
            <a:custGeom>
              <a:avLst/>
              <a:gdLst>
                <a:gd name="T0" fmla="*/ 29 w 40"/>
                <a:gd name="T1" fmla="*/ 0 h 227"/>
                <a:gd name="T2" fmla="*/ 36 w 40"/>
                <a:gd name="T3" fmla="*/ 80 h 227"/>
                <a:gd name="T4" fmla="*/ 2 w 40"/>
                <a:gd name="T5" fmla="*/ 154 h 227"/>
                <a:gd name="T6" fmla="*/ 22 w 40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7">
                  <a:moveTo>
                    <a:pt x="29" y="0"/>
                  </a:moveTo>
                  <a:cubicBezTo>
                    <a:pt x="34" y="27"/>
                    <a:pt x="40" y="54"/>
                    <a:pt x="36" y="80"/>
                  </a:cubicBezTo>
                  <a:cubicBezTo>
                    <a:pt x="32" y="106"/>
                    <a:pt x="4" y="130"/>
                    <a:pt x="2" y="154"/>
                  </a:cubicBezTo>
                  <a:cubicBezTo>
                    <a:pt x="0" y="178"/>
                    <a:pt x="11" y="202"/>
                    <a:pt x="22" y="2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3" name="Freeform 215"/>
            <p:cNvSpPr>
              <a:spLocks/>
            </p:cNvSpPr>
            <p:nvPr/>
          </p:nvSpPr>
          <p:spPr bwMode="auto">
            <a:xfrm flipH="1">
              <a:off x="2958" y="2559"/>
              <a:ext cx="22" cy="154"/>
            </a:xfrm>
            <a:custGeom>
              <a:avLst/>
              <a:gdLst>
                <a:gd name="T0" fmla="*/ 9 w 22"/>
                <a:gd name="T1" fmla="*/ 0 h 154"/>
                <a:gd name="T2" fmla="*/ 2 w 22"/>
                <a:gd name="T3" fmla="*/ 100 h 154"/>
                <a:gd name="T4" fmla="*/ 22 w 22"/>
                <a:gd name="T5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54">
                  <a:moveTo>
                    <a:pt x="9" y="0"/>
                  </a:moveTo>
                  <a:cubicBezTo>
                    <a:pt x="4" y="37"/>
                    <a:pt x="0" y="74"/>
                    <a:pt x="2" y="100"/>
                  </a:cubicBezTo>
                  <a:cubicBezTo>
                    <a:pt x="4" y="126"/>
                    <a:pt x="13" y="140"/>
                    <a:pt x="22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4" name="Freeform 216"/>
            <p:cNvSpPr>
              <a:spLocks/>
            </p:cNvSpPr>
            <p:nvPr/>
          </p:nvSpPr>
          <p:spPr bwMode="auto">
            <a:xfrm flipH="1">
              <a:off x="2938" y="2805"/>
              <a:ext cx="38" cy="167"/>
            </a:xfrm>
            <a:custGeom>
              <a:avLst/>
              <a:gdLst>
                <a:gd name="T0" fmla="*/ 0 w 38"/>
                <a:gd name="T1" fmla="*/ 0 h 167"/>
                <a:gd name="T2" fmla="*/ 33 w 38"/>
                <a:gd name="T3" fmla="*/ 80 h 167"/>
                <a:gd name="T4" fmla="*/ 33 w 38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67">
                  <a:moveTo>
                    <a:pt x="0" y="0"/>
                  </a:moveTo>
                  <a:cubicBezTo>
                    <a:pt x="14" y="26"/>
                    <a:pt x="28" y="52"/>
                    <a:pt x="33" y="80"/>
                  </a:cubicBezTo>
                  <a:cubicBezTo>
                    <a:pt x="38" y="108"/>
                    <a:pt x="35" y="137"/>
                    <a:pt x="33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5" name="Freeform 217"/>
            <p:cNvSpPr>
              <a:spLocks/>
            </p:cNvSpPr>
            <p:nvPr/>
          </p:nvSpPr>
          <p:spPr bwMode="auto">
            <a:xfrm flipH="1">
              <a:off x="2949" y="2872"/>
              <a:ext cx="69" cy="167"/>
            </a:xfrm>
            <a:custGeom>
              <a:avLst/>
              <a:gdLst>
                <a:gd name="T0" fmla="*/ 69 w 69"/>
                <a:gd name="T1" fmla="*/ 0 h 167"/>
                <a:gd name="T2" fmla="*/ 8 w 69"/>
                <a:gd name="T3" fmla="*/ 40 h 167"/>
                <a:gd name="T4" fmla="*/ 22 w 69"/>
                <a:gd name="T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67">
                  <a:moveTo>
                    <a:pt x="69" y="0"/>
                  </a:moveTo>
                  <a:cubicBezTo>
                    <a:pt x="42" y="6"/>
                    <a:pt x="16" y="12"/>
                    <a:pt x="8" y="40"/>
                  </a:cubicBezTo>
                  <a:cubicBezTo>
                    <a:pt x="0" y="68"/>
                    <a:pt x="20" y="146"/>
                    <a:pt x="22" y="16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6" name="Freeform 218"/>
            <p:cNvSpPr>
              <a:spLocks/>
            </p:cNvSpPr>
            <p:nvPr/>
          </p:nvSpPr>
          <p:spPr bwMode="auto">
            <a:xfrm flipH="1">
              <a:off x="3089" y="3033"/>
              <a:ext cx="86" cy="180"/>
            </a:xfrm>
            <a:custGeom>
              <a:avLst/>
              <a:gdLst>
                <a:gd name="T0" fmla="*/ 86 w 86"/>
                <a:gd name="T1" fmla="*/ 0 h 180"/>
                <a:gd name="T2" fmla="*/ 13 w 86"/>
                <a:gd name="T3" fmla="*/ 67 h 180"/>
                <a:gd name="T4" fmla="*/ 6 w 86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80">
                  <a:moveTo>
                    <a:pt x="86" y="0"/>
                  </a:moveTo>
                  <a:cubicBezTo>
                    <a:pt x="56" y="18"/>
                    <a:pt x="26" y="37"/>
                    <a:pt x="13" y="67"/>
                  </a:cubicBezTo>
                  <a:cubicBezTo>
                    <a:pt x="0" y="97"/>
                    <a:pt x="3" y="138"/>
                    <a:pt x="6" y="18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7" name="Freeform 219"/>
            <p:cNvSpPr>
              <a:spLocks/>
            </p:cNvSpPr>
            <p:nvPr/>
          </p:nvSpPr>
          <p:spPr bwMode="auto">
            <a:xfrm flipH="1">
              <a:off x="3033" y="3145"/>
              <a:ext cx="87" cy="141"/>
            </a:xfrm>
            <a:custGeom>
              <a:avLst/>
              <a:gdLst>
                <a:gd name="T0" fmla="*/ 87 w 87"/>
                <a:gd name="T1" fmla="*/ 0 h 141"/>
                <a:gd name="T2" fmla="*/ 34 w 87"/>
                <a:gd name="T3" fmla="*/ 67 h 141"/>
                <a:gd name="T4" fmla="*/ 0 w 87"/>
                <a:gd name="T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141">
                  <a:moveTo>
                    <a:pt x="87" y="0"/>
                  </a:moveTo>
                  <a:cubicBezTo>
                    <a:pt x="67" y="22"/>
                    <a:pt x="48" y="44"/>
                    <a:pt x="34" y="67"/>
                  </a:cubicBezTo>
                  <a:cubicBezTo>
                    <a:pt x="20" y="90"/>
                    <a:pt x="10" y="115"/>
                    <a:pt x="0" y="14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8" name="Freeform 220"/>
            <p:cNvSpPr>
              <a:spLocks/>
            </p:cNvSpPr>
            <p:nvPr/>
          </p:nvSpPr>
          <p:spPr bwMode="auto">
            <a:xfrm flipH="1">
              <a:off x="3070" y="2691"/>
              <a:ext cx="74" cy="154"/>
            </a:xfrm>
            <a:custGeom>
              <a:avLst/>
              <a:gdLst>
                <a:gd name="T0" fmla="*/ 74 w 74"/>
                <a:gd name="T1" fmla="*/ 0 h 154"/>
                <a:gd name="T2" fmla="*/ 54 w 74"/>
                <a:gd name="T3" fmla="*/ 74 h 154"/>
                <a:gd name="T4" fmla="*/ 34 w 74"/>
                <a:gd name="T5" fmla="*/ 107 h 154"/>
                <a:gd name="T6" fmla="*/ 0 w 7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54">
                  <a:moveTo>
                    <a:pt x="74" y="0"/>
                  </a:moveTo>
                  <a:cubicBezTo>
                    <a:pt x="67" y="28"/>
                    <a:pt x="61" y="56"/>
                    <a:pt x="54" y="74"/>
                  </a:cubicBezTo>
                  <a:cubicBezTo>
                    <a:pt x="47" y="92"/>
                    <a:pt x="43" y="94"/>
                    <a:pt x="34" y="107"/>
                  </a:cubicBezTo>
                  <a:cubicBezTo>
                    <a:pt x="25" y="120"/>
                    <a:pt x="12" y="137"/>
                    <a:pt x="0" y="1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09" name="Freeform 221"/>
            <p:cNvSpPr>
              <a:spLocks/>
            </p:cNvSpPr>
            <p:nvPr/>
          </p:nvSpPr>
          <p:spPr bwMode="auto">
            <a:xfrm flipH="1">
              <a:off x="2989" y="3200"/>
              <a:ext cx="50" cy="194"/>
            </a:xfrm>
            <a:custGeom>
              <a:avLst/>
              <a:gdLst>
                <a:gd name="T0" fmla="*/ 3 w 50"/>
                <a:gd name="T1" fmla="*/ 0 h 194"/>
                <a:gd name="T2" fmla="*/ 30 w 50"/>
                <a:gd name="T3" fmla="*/ 87 h 194"/>
                <a:gd name="T4" fmla="*/ 3 w 50"/>
                <a:gd name="T5" fmla="*/ 154 h 194"/>
                <a:gd name="T6" fmla="*/ 50 w 50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94">
                  <a:moveTo>
                    <a:pt x="3" y="0"/>
                  </a:moveTo>
                  <a:cubicBezTo>
                    <a:pt x="16" y="30"/>
                    <a:pt x="30" y="61"/>
                    <a:pt x="30" y="87"/>
                  </a:cubicBezTo>
                  <a:cubicBezTo>
                    <a:pt x="30" y="113"/>
                    <a:pt x="0" y="136"/>
                    <a:pt x="3" y="154"/>
                  </a:cubicBezTo>
                  <a:cubicBezTo>
                    <a:pt x="6" y="172"/>
                    <a:pt x="28" y="183"/>
                    <a:pt x="50" y="19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0" name="Freeform 222"/>
            <p:cNvSpPr>
              <a:spLocks/>
            </p:cNvSpPr>
            <p:nvPr/>
          </p:nvSpPr>
          <p:spPr bwMode="auto">
            <a:xfrm>
              <a:off x="3018" y="3408"/>
              <a:ext cx="63" cy="242"/>
            </a:xfrm>
            <a:custGeom>
              <a:avLst/>
              <a:gdLst>
                <a:gd name="T0" fmla="*/ 63 w 63"/>
                <a:gd name="T1" fmla="*/ 0 h 242"/>
                <a:gd name="T2" fmla="*/ 8 w 63"/>
                <a:gd name="T3" fmla="*/ 61 h 242"/>
                <a:gd name="T4" fmla="*/ 15 w 63"/>
                <a:gd name="T5" fmla="*/ 122 h 242"/>
                <a:gd name="T6" fmla="*/ 22 w 63"/>
                <a:gd name="T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42">
                  <a:moveTo>
                    <a:pt x="63" y="0"/>
                  </a:moveTo>
                  <a:cubicBezTo>
                    <a:pt x="54" y="10"/>
                    <a:pt x="16" y="41"/>
                    <a:pt x="8" y="61"/>
                  </a:cubicBezTo>
                  <a:cubicBezTo>
                    <a:pt x="0" y="81"/>
                    <a:pt x="13" y="92"/>
                    <a:pt x="15" y="122"/>
                  </a:cubicBezTo>
                  <a:cubicBezTo>
                    <a:pt x="17" y="152"/>
                    <a:pt x="21" y="217"/>
                    <a:pt x="22" y="242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1" name="Freeform 223"/>
            <p:cNvSpPr>
              <a:spLocks/>
            </p:cNvSpPr>
            <p:nvPr/>
          </p:nvSpPr>
          <p:spPr bwMode="auto">
            <a:xfrm>
              <a:off x="3054" y="3682"/>
              <a:ext cx="73" cy="121"/>
            </a:xfrm>
            <a:custGeom>
              <a:avLst/>
              <a:gdLst>
                <a:gd name="T0" fmla="*/ 73 w 73"/>
                <a:gd name="T1" fmla="*/ 0 h 121"/>
                <a:gd name="T2" fmla="*/ 27 w 73"/>
                <a:gd name="T3" fmla="*/ 41 h 121"/>
                <a:gd name="T4" fmla="*/ 0 w 7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21">
                  <a:moveTo>
                    <a:pt x="73" y="0"/>
                  </a:moveTo>
                  <a:cubicBezTo>
                    <a:pt x="56" y="10"/>
                    <a:pt x="39" y="21"/>
                    <a:pt x="27" y="41"/>
                  </a:cubicBezTo>
                  <a:cubicBezTo>
                    <a:pt x="15" y="61"/>
                    <a:pt x="7" y="91"/>
                    <a:pt x="0" y="12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2" name="Freeform 224"/>
            <p:cNvSpPr>
              <a:spLocks/>
            </p:cNvSpPr>
            <p:nvPr/>
          </p:nvSpPr>
          <p:spPr bwMode="auto">
            <a:xfrm flipH="1">
              <a:off x="3067" y="3302"/>
              <a:ext cx="39" cy="261"/>
            </a:xfrm>
            <a:custGeom>
              <a:avLst/>
              <a:gdLst>
                <a:gd name="T0" fmla="*/ 22 w 39"/>
                <a:gd name="T1" fmla="*/ 0 h 261"/>
                <a:gd name="T2" fmla="*/ 36 w 39"/>
                <a:gd name="T3" fmla="*/ 100 h 261"/>
                <a:gd name="T4" fmla="*/ 2 w 39"/>
                <a:gd name="T5" fmla="*/ 180 h 261"/>
                <a:gd name="T6" fmla="*/ 22 w 39"/>
                <a:gd name="T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61">
                  <a:moveTo>
                    <a:pt x="22" y="0"/>
                  </a:moveTo>
                  <a:cubicBezTo>
                    <a:pt x="30" y="35"/>
                    <a:pt x="39" y="70"/>
                    <a:pt x="36" y="100"/>
                  </a:cubicBezTo>
                  <a:cubicBezTo>
                    <a:pt x="33" y="130"/>
                    <a:pt x="4" y="153"/>
                    <a:pt x="2" y="180"/>
                  </a:cubicBezTo>
                  <a:cubicBezTo>
                    <a:pt x="0" y="207"/>
                    <a:pt x="11" y="234"/>
                    <a:pt x="22" y="261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3" name="Freeform 225"/>
            <p:cNvSpPr>
              <a:spLocks/>
            </p:cNvSpPr>
            <p:nvPr/>
          </p:nvSpPr>
          <p:spPr bwMode="auto">
            <a:xfrm>
              <a:off x="3067" y="3818"/>
              <a:ext cx="54" cy="193"/>
            </a:xfrm>
            <a:custGeom>
              <a:avLst/>
              <a:gdLst>
                <a:gd name="T0" fmla="*/ 54 w 54"/>
                <a:gd name="T1" fmla="*/ 0 h 193"/>
                <a:gd name="T2" fmla="*/ 7 w 54"/>
                <a:gd name="T3" fmla="*/ 85 h 193"/>
                <a:gd name="T4" fmla="*/ 13 w 54"/>
                <a:gd name="T5" fmla="*/ 152 h 193"/>
                <a:gd name="T6" fmla="*/ 47 w 54"/>
                <a:gd name="T7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93">
                  <a:moveTo>
                    <a:pt x="54" y="0"/>
                  </a:moveTo>
                  <a:cubicBezTo>
                    <a:pt x="47" y="14"/>
                    <a:pt x="14" y="60"/>
                    <a:pt x="7" y="85"/>
                  </a:cubicBezTo>
                  <a:cubicBezTo>
                    <a:pt x="0" y="110"/>
                    <a:pt x="6" y="134"/>
                    <a:pt x="13" y="152"/>
                  </a:cubicBezTo>
                  <a:cubicBezTo>
                    <a:pt x="20" y="170"/>
                    <a:pt x="34" y="181"/>
                    <a:pt x="47" y="19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4" name="Oval 226"/>
            <p:cNvSpPr>
              <a:spLocks noChangeArrowheads="1"/>
            </p:cNvSpPr>
            <p:nvPr/>
          </p:nvSpPr>
          <p:spPr bwMode="auto">
            <a:xfrm flipH="1">
              <a:off x="3120" y="21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15" name="Oval 227"/>
            <p:cNvSpPr>
              <a:spLocks noChangeArrowheads="1"/>
            </p:cNvSpPr>
            <p:nvPr/>
          </p:nvSpPr>
          <p:spPr bwMode="auto">
            <a:xfrm flipH="1">
              <a:off x="3047" y="3019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16" name="Oval 228"/>
            <p:cNvSpPr>
              <a:spLocks noChangeArrowheads="1"/>
            </p:cNvSpPr>
            <p:nvPr/>
          </p:nvSpPr>
          <p:spPr bwMode="auto">
            <a:xfrm flipH="1">
              <a:off x="3085" y="297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17" name="Oval 229"/>
            <p:cNvSpPr>
              <a:spLocks noChangeArrowheads="1"/>
            </p:cNvSpPr>
            <p:nvPr/>
          </p:nvSpPr>
          <p:spPr bwMode="auto">
            <a:xfrm flipH="1">
              <a:off x="3050" y="2963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18" name="Freeform 230"/>
            <p:cNvSpPr>
              <a:spLocks/>
            </p:cNvSpPr>
            <p:nvPr/>
          </p:nvSpPr>
          <p:spPr bwMode="auto">
            <a:xfrm flipH="1">
              <a:off x="3077" y="2852"/>
              <a:ext cx="26" cy="33"/>
            </a:xfrm>
            <a:custGeom>
              <a:avLst/>
              <a:gdLst>
                <a:gd name="T0" fmla="*/ 0 w 26"/>
                <a:gd name="T1" fmla="*/ 0 h 33"/>
                <a:gd name="T2" fmla="*/ 26 w 26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33">
                  <a:moveTo>
                    <a:pt x="0" y="0"/>
                  </a:moveTo>
                  <a:cubicBezTo>
                    <a:pt x="0" y="0"/>
                    <a:pt x="13" y="16"/>
                    <a:pt x="26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19" name="Freeform 231"/>
            <p:cNvSpPr>
              <a:spLocks/>
            </p:cNvSpPr>
            <p:nvPr/>
          </p:nvSpPr>
          <p:spPr bwMode="auto">
            <a:xfrm flipH="1">
              <a:off x="3033" y="347"/>
              <a:ext cx="49" cy="80"/>
            </a:xfrm>
            <a:custGeom>
              <a:avLst/>
              <a:gdLst>
                <a:gd name="T0" fmla="*/ 49 w 49"/>
                <a:gd name="T1" fmla="*/ 80 h 80"/>
                <a:gd name="T2" fmla="*/ 2 w 49"/>
                <a:gd name="T3" fmla="*/ 40 h 80"/>
                <a:gd name="T4" fmla="*/ 35 w 49"/>
                <a:gd name="T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80">
                  <a:moveTo>
                    <a:pt x="49" y="80"/>
                  </a:moveTo>
                  <a:cubicBezTo>
                    <a:pt x="26" y="66"/>
                    <a:pt x="4" y="53"/>
                    <a:pt x="2" y="40"/>
                  </a:cubicBezTo>
                  <a:cubicBezTo>
                    <a:pt x="0" y="27"/>
                    <a:pt x="17" y="13"/>
                    <a:pt x="35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0" name="Freeform 232"/>
            <p:cNvSpPr>
              <a:spLocks/>
            </p:cNvSpPr>
            <p:nvPr/>
          </p:nvSpPr>
          <p:spPr bwMode="auto">
            <a:xfrm flipH="1">
              <a:off x="3047" y="481"/>
              <a:ext cx="47" cy="13"/>
            </a:xfrm>
            <a:custGeom>
              <a:avLst/>
              <a:gdLst>
                <a:gd name="T0" fmla="*/ 47 w 47"/>
                <a:gd name="T1" fmla="*/ 0 h 13"/>
                <a:gd name="T2" fmla="*/ 0 w 4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3">
                  <a:moveTo>
                    <a:pt x="47" y="0"/>
                  </a:moveTo>
                  <a:cubicBezTo>
                    <a:pt x="47" y="0"/>
                    <a:pt x="23" y="6"/>
                    <a:pt x="0" y="1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1" name="Freeform 233"/>
            <p:cNvSpPr>
              <a:spLocks/>
            </p:cNvSpPr>
            <p:nvPr/>
          </p:nvSpPr>
          <p:spPr bwMode="auto">
            <a:xfrm flipH="1">
              <a:off x="3000" y="555"/>
              <a:ext cx="87" cy="42"/>
            </a:xfrm>
            <a:custGeom>
              <a:avLst/>
              <a:gdLst>
                <a:gd name="T0" fmla="*/ 87 w 87"/>
                <a:gd name="T1" fmla="*/ 13 h 42"/>
                <a:gd name="T2" fmla="*/ 47 w 87"/>
                <a:gd name="T3" fmla="*/ 40 h 42"/>
                <a:gd name="T4" fmla="*/ 0 w 87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42">
                  <a:moveTo>
                    <a:pt x="87" y="13"/>
                  </a:moveTo>
                  <a:cubicBezTo>
                    <a:pt x="74" y="27"/>
                    <a:pt x="61" y="42"/>
                    <a:pt x="47" y="40"/>
                  </a:cubicBezTo>
                  <a:cubicBezTo>
                    <a:pt x="33" y="38"/>
                    <a:pt x="16" y="1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2" name="Freeform 234"/>
            <p:cNvSpPr>
              <a:spLocks/>
            </p:cNvSpPr>
            <p:nvPr/>
          </p:nvSpPr>
          <p:spPr bwMode="auto">
            <a:xfrm flipH="1">
              <a:off x="2953" y="953"/>
              <a:ext cx="54" cy="10"/>
            </a:xfrm>
            <a:custGeom>
              <a:avLst/>
              <a:gdLst>
                <a:gd name="T0" fmla="*/ 54 w 54"/>
                <a:gd name="T1" fmla="*/ 10 h 10"/>
                <a:gd name="T2" fmla="*/ 0 w 54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10">
                  <a:moveTo>
                    <a:pt x="54" y="10"/>
                  </a:moveTo>
                  <a:cubicBezTo>
                    <a:pt x="33" y="5"/>
                    <a:pt x="12" y="0"/>
                    <a:pt x="0" y="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3" name="Freeform 235"/>
            <p:cNvSpPr>
              <a:spLocks/>
            </p:cNvSpPr>
            <p:nvPr/>
          </p:nvSpPr>
          <p:spPr bwMode="auto">
            <a:xfrm flipH="1">
              <a:off x="2953" y="796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cubicBezTo>
                    <a:pt x="30" y="22"/>
                    <a:pt x="13" y="44"/>
                    <a:pt x="0" y="5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4" name="Oval 236"/>
            <p:cNvSpPr>
              <a:spLocks noChangeArrowheads="1"/>
            </p:cNvSpPr>
            <p:nvPr/>
          </p:nvSpPr>
          <p:spPr bwMode="auto">
            <a:xfrm flipH="1">
              <a:off x="3155" y="951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25" name="Oval 237"/>
            <p:cNvSpPr>
              <a:spLocks noChangeArrowheads="1"/>
            </p:cNvSpPr>
            <p:nvPr/>
          </p:nvSpPr>
          <p:spPr bwMode="auto">
            <a:xfrm flipH="1">
              <a:off x="2563" y="947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26" name="Freeform 238"/>
            <p:cNvSpPr>
              <a:spLocks/>
            </p:cNvSpPr>
            <p:nvPr/>
          </p:nvSpPr>
          <p:spPr bwMode="auto">
            <a:xfrm>
              <a:off x="2855" y="896"/>
              <a:ext cx="116" cy="1010"/>
            </a:xfrm>
            <a:custGeom>
              <a:avLst/>
              <a:gdLst>
                <a:gd name="T0" fmla="*/ 112 w 116"/>
                <a:gd name="T1" fmla="*/ 1 h 1010"/>
                <a:gd name="T2" fmla="*/ 16 w 116"/>
                <a:gd name="T3" fmla="*/ 75 h 1010"/>
                <a:gd name="T4" fmla="*/ 16 w 116"/>
                <a:gd name="T5" fmla="*/ 229 h 1010"/>
                <a:gd name="T6" fmla="*/ 12 w 116"/>
                <a:gd name="T7" fmla="*/ 477 h 1010"/>
                <a:gd name="T8" fmla="*/ 16 w 116"/>
                <a:gd name="T9" fmla="*/ 738 h 1010"/>
                <a:gd name="T10" fmla="*/ 12 w 116"/>
                <a:gd name="T11" fmla="*/ 945 h 1010"/>
                <a:gd name="T12" fmla="*/ 26 w 116"/>
                <a:gd name="T13" fmla="*/ 1006 h 1010"/>
                <a:gd name="T14" fmla="*/ 35 w 116"/>
                <a:gd name="T15" fmla="*/ 952 h 1010"/>
                <a:gd name="T16" fmla="*/ 35 w 116"/>
                <a:gd name="T17" fmla="*/ 657 h 1010"/>
                <a:gd name="T18" fmla="*/ 35 w 116"/>
                <a:gd name="T19" fmla="*/ 349 h 1010"/>
                <a:gd name="T20" fmla="*/ 39 w 116"/>
                <a:gd name="T21" fmla="*/ 81 h 1010"/>
                <a:gd name="T22" fmla="*/ 112 w 116"/>
                <a:gd name="T23" fmla="*/ 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1010">
                  <a:moveTo>
                    <a:pt x="112" y="1"/>
                  </a:moveTo>
                  <a:cubicBezTo>
                    <a:pt x="108" y="0"/>
                    <a:pt x="32" y="37"/>
                    <a:pt x="16" y="75"/>
                  </a:cubicBezTo>
                  <a:cubicBezTo>
                    <a:pt x="0" y="113"/>
                    <a:pt x="17" y="162"/>
                    <a:pt x="16" y="229"/>
                  </a:cubicBezTo>
                  <a:cubicBezTo>
                    <a:pt x="15" y="296"/>
                    <a:pt x="12" y="392"/>
                    <a:pt x="12" y="477"/>
                  </a:cubicBezTo>
                  <a:cubicBezTo>
                    <a:pt x="12" y="562"/>
                    <a:pt x="16" y="660"/>
                    <a:pt x="16" y="738"/>
                  </a:cubicBezTo>
                  <a:cubicBezTo>
                    <a:pt x="16" y="816"/>
                    <a:pt x="11" y="900"/>
                    <a:pt x="12" y="945"/>
                  </a:cubicBezTo>
                  <a:cubicBezTo>
                    <a:pt x="13" y="990"/>
                    <a:pt x="22" y="1005"/>
                    <a:pt x="26" y="1006"/>
                  </a:cubicBezTo>
                  <a:cubicBezTo>
                    <a:pt x="29" y="1007"/>
                    <a:pt x="33" y="1010"/>
                    <a:pt x="35" y="952"/>
                  </a:cubicBezTo>
                  <a:cubicBezTo>
                    <a:pt x="36" y="894"/>
                    <a:pt x="35" y="757"/>
                    <a:pt x="35" y="657"/>
                  </a:cubicBezTo>
                  <a:cubicBezTo>
                    <a:pt x="35" y="557"/>
                    <a:pt x="34" y="445"/>
                    <a:pt x="35" y="349"/>
                  </a:cubicBezTo>
                  <a:cubicBezTo>
                    <a:pt x="35" y="253"/>
                    <a:pt x="26" y="139"/>
                    <a:pt x="39" y="81"/>
                  </a:cubicBezTo>
                  <a:cubicBezTo>
                    <a:pt x="52" y="23"/>
                    <a:pt x="116" y="2"/>
                    <a:pt x="112" y="1"/>
                  </a:cubicBezTo>
                  <a:close/>
                </a:path>
              </a:pathLst>
            </a:custGeom>
            <a:solidFill>
              <a:srgbClr val="FFFF00"/>
            </a:solidFill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7" name="Freeform 239"/>
            <p:cNvSpPr>
              <a:spLocks/>
            </p:cNvSpPr>
            <p:nvPr/>
          </p:nvSpPr>
          <p:spPr bwMode="auto">
            <a:xfrm>
              <a:off x="2853" y="937"/>
              <a:ext cx="31" cy="14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8" name="Freeform 240"/>
            <p:cNvSpPr>
              <a:spLocks/>
            </p:cNvSpPr>
            <p:nvPr/>
          </p:nvSpPr>
          <p:spPr bwMode="auto">
            <a:xfrm flipH="1">
              <a:off x="2881" y="937"/>
              <a:ext cx="31" cy="145"/>
            </a:xfrm>
            <a:custGeom>
              <a:avLst/>
              <a:gdLst>
                <a:gd name="T0" fmla="*/ 13 w 44"/>
                <a:gd name="T1" fmla="*/ 1 h 192"/>
                <a:gd name="T2" fmla="*/ 33 w 44"/>
                <a:gd name="T3" fmla="*/ 61 h 192"/>
                <a:gd name="T4" fmla="*/ 40 w 44"/>
                <a:gd name="T5" fmla="*/ 155 h 192"/>
                <a:gd name="T6" fmla="*/ 6 w 44"/>
                <a:gd name="T7" fmla="*/ 175 h 192"/>
                <a:gd name="T8" fmla="*/ 6 w 44"/>
                <a:gd name="T9" fmla="*/ 55 h 192"/>
                <a:gd name="T10" fmla="*/ 13 w 44"/>
                <a:gd name="T11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92">
                  <a:moveTo>
                    <a:pt x="13" y="1"/>
                  </a:moveTo>
                  <a:cubicBezTo>
                    <a:pt x="17" y="2"/>
                    <a:pt x="29" y="35"/>
                    <a:pt x="33" y="61"/>
                  </a:cubicBezTo>
                  <a:cubicBezTo>
                    <a:pt x="37" y="87"/>
                    <a:pt x="44" y="136"/>
                    <a:pt x="40" y="155"/>
                  </a:cubicBezTo>
                  <a:cubicBezTo>
                    <a:pt x="36" y="174"/>
                    <a:pt x="12" y="192"/>
                    <a:pt x="6" y="175"/>
                  </a:cubicBezTo>
                  <a:cubicBezTo>
                    <a:pt x="0" y="158"/>
                    <a:pt x="5" y="84"/>
                    <a:pt x="6" y="55"/>
                  </a:cubicBezTo>
                  <a:cubicBezTo>
                    <a:pt x="7" y="26"/>
                    <a:pt x="9" y="0"/>
                    <a:pt x="13" y="1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29" name="Freeform 241"/>
            <p:cNvSpPr>
              <a:spLocks noChangeAspect="1"/>
            </p:cNvSpPr>
            <p:nvPr/>
          </p:nvSpPr>
          <p:spPr bwMode="auto">
            <a:xfrm>
              <a:off x="3030" y="1334"/>
              <a:ext cx="109" cy="105"/>
            </a:xfrm>
            <a:custGeom>
              <a:avLst/>
              <a:gdLst>
                <a:gd name="T0" fmla="*/ 114 w 175"/>
                <a:gd name="T1" fmla="*/ 0 h 169"/>
                <a:gd name="T2" fmla="*/ 175 w 175"/>
                <a:gd name="T3" fmla="*/ 87 h 169"/>
                <a:gd name="T4" fmla="*/ 114 w 175"/>
                <a:gd name="T5" fmla="*/ 167 h 169"/>
                <a:gd name="T6" fmla="*/ 41 w 175"/>
                <a:gd name="T7" fmla="*/ 100 h 169"/>
                <a:gd name="T8" fmla="*/ 0 w 175"/>
                <a:gd name="T9" fmla="*/ 87 h 169"/>
                <a:gd name="T10" fmla="*/ 41 w 175"/>
                <a:gd name="T11" fmla="*/ 67 h 169"/>
                <a:gd name="T12" fmla="*/ 114 w 175"/>
                <a:gd name="T13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69">
                  <a:moveTo>
                    <a:pt x="114" y="0"/>
                  </a:moveTo>
                  <a:cubicBezTo>
                    <a:pt x="131" y="2"/>
                    <a:pt x="175" y="59"/>
                    <a:pt x="175" y="87"/>
                  </a:cubicBezTo>
                  <a:cubicBezTo>
                    <a:pt x="175" y="115"/>
                    <a:pt x="136" y="165"/>
                    <a:pt x="114" y="167"/>
                  </a:cubicBezTo>
                  <a:cubicBezTo>
                    <a:pt x="92" y="169"/>
                    <a:pt x="60" y="113"/>
                    <a:pt x="41" y="100"/>
                  </a:cubicBezTo>
                  <a:cubicBezTo>
                    <a:pt x="22" y="87"/>
                    <a:pt x="0" y="92"/>
                    <a:pt x="0" y="87"/>
                  </a:cubicBezTo>
                  <a:cubicBezTo>
                    <a:pt x="0" y="82"/>
                    <a:pt x="22" y="81"/>
                    <a:pt x="41" y="67"/>
                  </a:cubicBezTo>
                  <a:cubicBezTo>
                    <a:pt x="60" y="53"/>
                    <a:pt x="99" y="14"/>
                    <a:pt x="114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0" name="Freeform 242"/>
            <p:cNvSpPr>
              <a:spLocks/>
            </p:cNvSpPr>
            <p:nvPr/>
          </p:nvSpPr>
          <p:spPr bwMode="auto">
            <a:xfrm>
              <a:off x="3041" y="1386"/>
              <a:ext cx="59" cy="215"/>
            </a:xfrm>
            <a:custGeom>
              <a:avLst/>
              <a:gdLst>
                <a:gd name="T0" fmla="*/ 0 w 59"/>
                <a:gd name="T1" fmla="*/ 0 h 215"/>
                <a:gd name="T2" fmla="*/ 33 w 59"/>
                <a:gd name="T3" fmla="*/ 67 h 215"/>
                <a:gd name="T4" fmla="*/ 13 w 59"/>
                <a:gd name="T5" fmla="*/ 108 h 215"/>
                <a:gd name="T6" fmla="*/ 53 w 59"/>
                <a:gd name="T7" fmla="*/ 161 h 215"/>
                <a:gd name="T8" fmla="*/ 47 w 59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15">
                  <a:moveTo>
                    <a:pt x="0" y="0"/>
                  </a:moveTo>
                  <a:cubicBezTo>
                    <a:pt x="15" y="24"/>
                    <a:pt x="31" y="49"/>
                    <a:pt x="33" y="67"/>
                  </a:cubicBezTo>
                  <a:cubicBezTo>
                    <a:pt x="35" y="85"/>
                    <a:pt x="10" y="92"/>
                    <a:pt x="13" y="108"/>
                  </a:cubicBezTo>
                  <a:cubicBezTo>
                    <a:pt x="16" y="124"/>
                    <a:pt x="47" y="143"/>
                    <a:pt x="53" y="161"/>
                  </a:cubicBezTo>
                  <a:cubicBezTo>
                    <a:pt x="59" y="179"/>
                    <a:pt x="53" y="197"/>
                    <a:pt x="47" y="215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1" name="Freeform 243"/>
            <p:cNvSpPr>
              <a:spLocks/>
            </p:cNvSpPr>
            <p:nvPr/>
          </p:nvSpPr>
          <p:spPr bwMode="auto">
            <a:xfrm>
              <a:off x="2994" y="1333"/>
              <a:ext cx="40" cy="47"/>
            </a:xfrm>
            <a:custGeom>
              <a:avLst/>
              <a:gdLst>
                <a:gd name="T0" fmla="*/ 40 w 40"/>
                <a:gd name="T1" fmla="*/ 47 h 47"/>
                <a:gd name="T2" fmla="*/ 0 w 40"/>
                <a:gd name="T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47">
                  <a:moveTo>
                    <a:pt x="40" y="47"/>
                  </a:moveTo>
                  <a:cubicBezTo>
                    <a:pt x="26" y="28"/>
                    <a:pt x="12" y="9"/>
                    <a:pt x="0" y="0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2" name="Freeform 244"/>
            <p:cNvSpPr>
              <a:spLocks/>
            </p:cNvSpPr>
            <p:nvPr/>
          </p:nvSpPr>
          <p:spPr bwMode="auto">
            <a:xfrm>
              <a:off x="3107" y="1433"/>
              <a:ext cx="1" cy="54"/>
            </a:xfrm>
            <a:custGeom>
              <a:avLst/>
              <a:gdLst>
                <a:gd name="T0" fmla="*/ 1 w 1"/>
                <a:gd name="T1" fmla="*/ 0 h 54"/>
                <a:gd name="T2" fmla="*/ 1 w 1"/>
                <a:gd name="T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4">
                  <a:moveTo>
                    <a:pt x="1" y="0"/>
                  </a:moveTo>
                  <a:cubicBezTo>
                    <a:pt x="0" y="20"/>
                    <a:pt x="0" y="41"/>
                    <a:pt x="1" y="54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3" name="Freeform 245"/>
            <p:cNvSpPr>
              <a:spLocks/>
            </p:cNvSpPr>
            <p:nvPr/>
          </p:nvSpPr>
          <p:spPr bwMode="auto">
            <a:xfrm>
              <a:off x="2967" y="1407"/>
              <a:ext cx="87" cy="38"/>
            </a:xfrm>
            <a:custGeom>
              <a:avLst/>
              <a:gdLst>
                <a:gd name="T0" fmla="*/ 87 w 87"/>
                <a:gd name="T1" fmla="*/ 0 h 38"/>
                <a:gd name="T2" fmla="*/ 54 w 87"/>
                <a:gd name="T3" fmla="*/ 33 h 38"/>
                <a:gd name="T4" fmla="*/ 0 w 87"/>
                <a:gd name="T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8">
                  <a:moveTo>
                    <a:pt x="87" y="0"/>
                  </a:moveTo>
                  <a:cubicBezTo>
                    <a:pt x="77" y="14"/>
                    <a:pt x="68" y="28"/>
                    <a:pt x="54" y="33"/>
                  </a:cubicBezTo>
                  <a:cubicBezTo>
                    <a:pt x="40" y="38"/>
                    <a:pt x="10" y="29"/>
                    <a:pt x="0" y="33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4" name="Oval 246"/>
            <p:cNvSpPr>
              <a:spLocks noChangeArrowheads="1"/>
            </p:cNvSpPr>
            <p:nvPr/>
          </p:nvSpPr>
          <p:spPr bwMode="auto">
            <a:xfrm flipH="1">
              <a:off x="3009" y="145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35" name="Oval 247"/>
            <p:cNvSpPr>
              <a:spLocks noChangeArrowheads="1"/>
            </p:cNvSpPr>
            <p:nvPr/>
          </p:nvSpPr>
          <p:spPr bwMode="auto">
            <a:xfrm flipH="1">
              <a:off x="3065" y="158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36" name="Oval 248"/>
            <p:cNvSpPr>
              <a:spLocks noChangeArrowheads="1"/>
            </p:cNvSpPr>
            <p:nvPr/>
          </p:nvSpPr>
          <p:spPr bwMode="auto">
            <a:xfrm flipH="1">
              <a:off x="3073" y="1510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1037" name="Freeform 249"/>
            <p:cNvSpPr>
              <a:spLocks/>
            </p:cNvSpPr>
            <p:nvPr/>
          </p:nvSpPr>
          <p:spPr bwMode="auto">
            <a:xfrm>
              <a:off x="3081" y="1641"/>
              <a:ext cx="67" cy="127"/>
            </a:xfrm>
            <a:custGeom>
              <a:avLst/>
              <a:gdLst>
                <a:gd name="T0" fmla="*/ 27 w 67"/>
                <a:gd name="T1" fmla="*/ 0 h 127"/>
                <a:gd name="T2" fmla="*/ 7 w 67"/>
                <a:gd name="T3" fmla="*/ 67 h 127"/>
                <a:gd name="T4" fmla="*/ 67 w 67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27">
                  <a:moveTo>
                    <a:pt x="27" y="0"/>
                  </a:moveTo>
                  <a:cubicBezTo>
                    <a:pt x="13" y="23"/>
                    <a:pt x="0" y="46"/>
                    <a:pt x="7" y="67"/>
                  </a:cubicBezTo>
                  <a:cubicBezTo>
                    <a:pt x="14" y="88"/>
                    <a:pt x="40" y="107"/>
                    <a:pt x="67" y="127"/>
                  </a:cubicBezTo>
                </a:path>
              </a:pathLst>
            </a:custGeom>
            <a:noFill/>
            <a:ln w="12700" cap="flat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38" name="Oval 250"/>
            <p:cNvSpPr>
              <a:spLocks noChangeArrowheads="1"/>
            </p:cNvSpPr>
            <p:nvPr/>
          </p:nvSpPr>
          <p:spPr bwMode="auto">
            <a:xfrm flipH="1">
              <a:off x="3092" y="1708"/>
              <a:ext cx="29" cy="4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</p:grpSp>
      <p:sp>
        <p:nvSpPr>
          <p:cNvPr id="1043" name="Right Arrow 1042"/>
          <p:cNvSpPr/>
          <p:nvPr/>
        </p:nvSpPr>
        <p:spPr>
          <a:xfrm rot="19918599" flipV="1">
            <a:off x="11833522" y="8476135"/>
            <a:ext cx="1880216" cy="28961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1044" name="Right Arrow 1043"/>
          <p:cNvSpPr/>
          <p:nvPr/>
        </p:nvSpPr>
        <p:spPr>
          <a:xfrm>
            <a:off x="6519375" y="1021774"/>
            <a:ext cx="5356334" cy="890696"/>
          </a:xfrm>
          <a:prstGeom prst="rightArrow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↑Myeloid Cells</a:t>
            </a:r>
            <a:endParaRPr lang="en-US" sz="4800" dirty="0"/>
          </a:p>
        </p:txBody>
      </p:sp>
      <p:sp>
        <p:nvSpPr>
          <p:cNvPr id="1045" name="Right Arrow 1044"/>
          <p:cNvSpPr/>
          <p:nvPr/>
        </p:nvSpPr>
        <p:spPr>
          <a:xfrm>
            <a:off x="12142109" y="996878"/>
            <a:ext cx="5356334" cy="890696"/>
          </a:xfrm>
          <a:prstGeom prst="rightArrow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Immune Dysfunction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16107509" y="10805650"/>
            <a:ext cx="1390934" cy="38796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780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pic>
        <p:nvPicPr>
          <p:cNvPr id="781" name="HFHIS_Final.png" descr="HFHIS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116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551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9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6"/>
          <a:stretch>
            <a:fillRect/>
          </a:stretch>
        </p:blipFill>
        <p:spPr bwMode="auto">
          <a:xfrm>
            <a:off x="4859634" y="3157870"/>
            <a:ext cx="15329857" cy="814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9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997838"/>
            <a:ext cx="21945600" cy="1727200"/>
          </a:xfrm>
        </p:spPr>
        <p:txBody>
          <a:bodyPr/>
          <a:lstStyle/>
          <a:p>
            <a:r>
              <a:rPr lang="en-US" dirty="0" smtClean="0"/>
              <a:t>REFLECTING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219123" y="7388670"/>
            <a:ext cx="21945602" cy="832615"/>
          </a:xfrm>
        </p:spPr>
        <p:txBody>
          <a:bodyPr>
            <a:noAutofit/>
          </a:bodyPr>
          <a:lstStyle/>
          <a:p>
            <a:r>
              <a:rPr lang="en-US" sz="7200" dirty="0" smtClean="0"/>
              <a:t>Hematopoietic Aging</a:t>
            </a:r>
          </a:p>
          <a:p>
            <a:r>
              <a:rPr lang="en-US" sz="7200" dirty="0" smtClean="0"/>
              <a:t>Is this </a:t>
            </a:r>
            <a:r>
              <a:rPr lang="en-US" sz="7200" dirty="0" err="1" smtClean="0"/>
              <a:t>druggable</a:t>
            </a:r>
            <a:r>
              <a:rPr lang="en-US" sz="7200" dirty="0" smtClean="0"/>
              <a:t>?</a:t>
            </a:r>
            <a:endParaRPr lang="en-US" sz="7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9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053" y="3942272"/>
            <a:ext cx="21945600" cy="1727200"/>
          </a:xfrm>
        </p:spPr>
        <p:txBody>
          <a:bodyPr/>
          <a:lstStyle/>
          <a:p>
            <a:r>
              <a:rPr lang="en-US" dirty="0" smtClean="0"/>
              <a:t>RESEARCH AT RUTGERS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187" y="5669472"/>
            <a:ext cx="13383078" cy="607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904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3925" y="549362"/>
            <a:ext cx="19833770" cy="1222216"/>
          </a:xfrm>
        </p:spPr>
        <p:txBody>
          <a:bodyPr>
            <a:normAutofit/>
          </a:bodyPr>
          <a:lstStyle/>
          <a:p>
            <a:r>
              <a:rPr lang="en-US" sz="7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vitro 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Restoration of Aged Hematopoietic Cells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72" y="2183561"/>
            <a:ext cx="11158128" cy="4230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7001" y="2645782"/>
            <a:ext cx="12570322" cy="345356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t="2917" r="4048"/>
          <a:stretch>
            <a:fillRect/>
          </a:stretch>
        </p:blipFill>
        <p:spPr bwMode="auto">
          <a:xfrm>
            <a:off x="16446626" y="6413935"/>
            <a:ext cx="6919464" cy="657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4443" y="6561572"/>
            <a:ext cx="4211426" cy="71416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5301" y="6263900"/>
            <a:ext cx="10383118" cy="32546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6292" y="9870876"/>
            <a:ext cx="9466960" cy="3100370"/>
          </a:xfrm>
          <a:prstGeom prst="rect">
            <a:avLst/>
          </a:prstGeom>
        </p:spPr>
      </p:pic>
      <p:pic>
        <p:nvPicPr>
          <p:cNvPr id="11" name="HFHIS_Final.png" descr="HFHIS_Fina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388" y="83234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</p:spTree>
    <p:extLst>
      <p:ext uri="{BB962C8B-B14F-4D97-AF65-F5344CB8AC3E}">
        <p14:creationId xmlns:p14="http://schemas.microsoft.com/office/powerpoint/2010/main" val="13983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5384" y="468995"/>
            <a:ext cx="17432216" cy="1580870"/>
          </a:xfrm>
        </p:spPr>
        <p:txBody>
          <a:bodyPr>
            <a:normAutofit/>
          </a:bodyPr>
          <a:lstStyle/>
          <a:p>
            <a:r>
              <a:rPr lang="en-US" sz="7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vivo </a:t>
            </a:r>
            <a:r>
              <a:rPr lang="en-US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Hematopoietic Restoration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96" y="2103978"/>
            <a:ext cx="15792368" cy="47441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6561" y="2447922"/>
            <a:ext cx="1085222" cy="70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7267" y="3151307"/>
            <a:ext cx="7338938" cy="2782406"/>
          </a:xfrm>
          <a:prstGeom prst="rect">
            <a:avLst/>
          </a:prstGeom>
        </p:spPr>
      </p:pic>
      <p:cxnSp>
        <p:nvCxnSpPr>
          <p:cNvPr id="8" name="Elbow Connector 7"/>
          <p:cNvCxnSpPr/>
          <p:nvPr/>
        </p:nvCxnSpPr>
        <p:spPr>
          <a:xfrm rot="10800000" flipV="1">
            <a:off x="16057266" y="5265336"/>
            <a:ext cx="1024932" cy="472276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05" y="7035152"/>
            <a:ext cx="6208094" cy="58504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76401" y="6277654"/>
            <a:ext cx="1085222" cy="70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20203" y="7452000"/>
            <a:ext cx="1085222" cy="70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181" y="7341082"/>
            <a:ext cx="13088634" cy="523457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270599" y="7341082"/>
            <a:ext cx="1085222" cy="70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5400000">
            <a:off x="12573837" y="6985126"/>
            <a:ext cx="1085222" cy="70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</a:endParaRPr>
          </a:p>
        </p:txBody>
      </p:sp>
      <p:pic>
        <p:nvPicPr>
          <p:cNvPr id="18" name="HFHIS_Final.png" descr="HFHIS_Fin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</p:spTree>
    <p:extLst>
      <p:ext uri="{BB962C8B-B14F-4D97-AF65-F5344CB8AC3E}">
        <p14:creationId xmlns:p14="http://schemas.microsoft.com/office/powerpoint/2010/main" val="14631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996" y="418751"/>
            <a:ext cx="21863080" cy="1611018"/>
          </a:xfrm>
        </p:spPr>
        <p:txBody>
          <a:bodyPr>
            <a:normAutofit fontScale="90000"/>
          </a:bodyPr>
          <a:lstStyle/>
          <a:p>
            <a:r>
              <a:rPr 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MiRNA within </a:t>
            </a:r>
            <a:r>
              <a:rPr lang="en-US" sz="6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Exosomal</a:t>
            </a:r>
            <a:r>
              <a:rPr 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Cargo of </a:t>
            </a:r>
            <a:r>
              <a:rPr lang="en-US" sz="6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Heterochronic</a:t>
            </a:r>
            <a:r>
              <a:rPr 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Cultures in Restoration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88" y="6315388"/>
            <a:ext cx="5501690" cy="5876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75" y="3690960"/>
            <a:ext cx="5107132" cy="1936264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5129949" y="9299509"/>
            <a:ext cx="426790" cy="4923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677" y="2029768"/>
            <a:ext cx="16462842" cy="40494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9986" y="2059913"/>
            <a:ext cx="576396" cy="51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7490" y="7142629"/>
            <a:ext cx="4837628" cy="5298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54396" y="5097867"/>
            <a:ext cx="576396" cy="542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4328" y="6086157"/>
            <a:ext cx="10654748" cy="69190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494520" y="6079253"/>
            <a:ext cx="576396" cy="51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13" name="Rectangle 12"/>
          <p:cNvSpPr/>
          <p:nvPr/>
        </p:nvSpPr>
        <p:spPr>
          <a:xfrm>
            <a:off x="18659498" y="6059155"/>
            <a:ext cx="576396" cy="51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16" name="HFHIS_Final.png" descr="HFHIS_Fina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</p:spTree>
    <p:extLst>
      <p:ext uri="{BB962C8B-B14F-4D97-AF65-F5344CB8AC3E}">
        <p14:creationId xmlns:p14="http://schemas.microsoft.com/office/powerpoint/2010/main" val="38489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99" name="Group 1602"/>
          <p:cNvGrpSpPr>
            <a:grpSpLocks/>
          </p:cNvGrpSpPr>
          <p:nvPr/>
        </p:nvGrpSpPr>
        <p:grpSpPr bwMode="auto">
          <a:xfrm>
            <a:off x="3200400" y="2286001"/>
            <a:ext cx="18587585" cy="11258550"/>
            <a:chOff x="-9525" y="1754188"/>
            <a:chExt cx="9293712" cy="5629275"/>
          </a:xfrm>
        </p:grpSpPr>
        <p:grpSp>
          <p:nvGrpSpPr>
            <p:cNvPr id="106501" name="Group 4063"/>
            <p:cNvGrpSpPr>
              <a:grpSpLocks noChangeAspect="1"/>
            </p:cNvGrpSpPr>
            <p:nvPr/>
          </p:nvGrpSpPr>
          <p:grpSpPr bwMode="auto">
            <a:xfrm>
              <a:off x="7135813" y="1958975"/>
              <a:ext cx="349250" cy="363538"/>
              <a:chOff x="3852" y="1647"/>
              <a:chExt cx="432" cy="450"/>
            </a:xfrm>
          </p:grpSpPr>
          <p:sp>
            <p:nvSpPr>
              <p:cNvPr id="107097" name="Freeform 4064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8" name="Freeform 4065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9" name="Freeform 4066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0" name="Freeform 4067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1" name="Freeform 4068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2" name="Freeform 4069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3" name="Freeform 4070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4" name="Freeform 4071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5" name="Freeform 4072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6" name="Freeform 4073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7" name="Freeform 4074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8" name="Freeform 4075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09" name="Freeform 4076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0" name="Freeform 4077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1" name="Freeform 4078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2" name="Freeform 4079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3" name="Freeform 4080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4" name="Freeform 4081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5" name="Freeform 4082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6" name="Freeform 4083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7" name="Freeform 4084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8" name="Freeform 4085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19" name="Freeform 4086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0" name="Freeform 4087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1" name="Freeform 4088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2" name="Freeform 4089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3" name="Freeform 4090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4" name="Freeform 4091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5" name="Freeform 4092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6" name="Freeform 4093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7" name="Freeform 4094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8" name="Freeform 4095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29" name="Freeform 4096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0" name="Freeform 4097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1" name="Freeform 4098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2" name="Freeform 4099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3" name="Freeform 4100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4" name="Freeform 4101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5" name="Freeform 4102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6" name="Freeform 4103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7" name="Freeform 4104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8" name="Freeform 4105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39" name="Freeform 4106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0" name="Freeform 4107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1" name="Freeform 4108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2" name="Freeform 4109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3" name="Freeform 4110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4" name="Freeform 4111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5" name="Freeform 4112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6" name="Freeform 4113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7" name="Freeform 4114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8" name="Freeform 4115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49" name="Freeform 4116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0" name="Freeform 4117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1" name="Freeform 4118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2" name="Freeform 4119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3" name="Freeform 4120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4" name="Freeform 4121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5" name="Freeform 4122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6" name="Freeform 4123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7" name="Freeform 4124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8" name="Freeform 4125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59" name="Freeform 4126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0" name="Freeform 4127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1" name="Freeform 4128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2" name="Freeform 4129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3" name="Freeform 4130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4" name="Freeform 4131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5" name="Freeform 4132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6" name="Freeform 4133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7" name="Freeform 4134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8" name="Freeform 4135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69" name="Freeform 4136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70" name="Freeform 4137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71" name="Freeform 4138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172" name="Oval 4139"/>
              <p:cNvSpPr>
                <a:spLocks noChangeAspect="1" noChangeArrowheads="1"/>
              </p:cNvSpPr>
              <p:nvPr/>
            </p:nvSpPr>
            <p:spPr bwMode="auto">
              <a:xfrm>
                <a:off x="3914" y="1702"/>
                <a:ext cx="285" cy="3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sp>
          <p:nvSpPr>
            <p:cNvPr id="106502" name="Line 4786"/>
            <p:cNvSpPr>
              <a:spLocks noChangeShapeType="1"/>
            </p:cNvSpPr>
            <p:nvPr/>
          </p:nvSpPr>
          <p:spPr bwMode="auto">
            <a:xfrm>
              <a:off x="7121525" y="1754188"/>
              <a:ext cx="112713" cy="2222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891" name="Oval 4819"/>
            <p:cNvSpPr>
              <a:spLocks noChangeArrowheads="1"/>
            </p:cNvSpPr>
            <p:nvPr/>
          </p:nvSpPr>
          <p:spPr bwMode="auto">
            <a:xfrm>
              <a:off x="6703955" y="1958976"/>
              <a:ext cx="136524" cy="968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7892" name="Oval 4820"/>
            <p:cNvSpPr>
              <a:spLocks noChangeArrowheads="1"/>
            </p:cNvSpPr>
            <p:nvPr/>
          </p:nvSpPr>
          <p:spPr bwMode="auto">
            <a:xfrm>
              <a:off x="6643631" y="2181226"/>
              <a:ext cx="119061" cy="9048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7893" name="Oval 4821"/>
            <p:cNvSpPr>
              <a:spLocks noChangeArrowheads="1"/>
            </p:cNvSpPr>
            <p:nvPr/>
          </p:nvSpPr>
          <p:spPr bwMode="auto">
            <a:xfrm>
              <a:off x="6950015" y="1905001"/>
              <a:ext cx="107949" cy="841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7910" name="Oval 4838"/>
            <p:cNvSpPr>
              <a:spLocks noChangeArrowheads="1"/>
            </p:cNvSpPr>
            <p:nvPr/>
          </p:nvSpPr>
          <p:spPr bwMode="auto">
            <a:xfrm>
              <a:off x="6815079" y="2116138"/>
              <a:ext cx="138111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7911" name="Oval 4839"/>
            <p:cNvSpPr>
              <a:spLocks noChangeArrowheads="1"/>
            </p:cNvSpPr>
            <p:nvPr/>
          </p:nvSpPr>
          <p:spPr bwMode="auto">
            <a:xfrm>
              <a:off x="6770630" y="1833563"/>
              <a:ext cx="142874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106508" name="Line 4842"/>
            <p:cNvSpPr>
              <a:spLocks noChangeShapeType="1"/>
            </p:cNvSpPr>
            <p:nvPr/>
          </p:nvSpPr>
          <p:spPr bwMode="auto">
            <a:xfrm flipH="1">
              <a:off x="7131050" y="2371725"/>
              <a:ext cx="150813" cy="2936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09" name="Line 5398"/>
            <p:cNvSpPr>
              <a:spLocks noChangeShapeType="1"/>
            </p:cNvSpPr>
            <p:nvPr/>
          </p:nvSpPr>
          <p:spPr bwMode="auto">
            <a:xfrm flipH="1">
              <a:off x="6518275" y="2963863"/>
              <a:ext cx="280988" cy="1984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10" name="Freeform 5493"/>
            <p:cNvSpPr>
              <a:spLocks/>
            </p:cNvSpPr>
            <p:nvPr/>
          </p:nvSpPr>
          <p:spPr bwMode="auto">
            <a:xfrm rot="2581800">
              <a:off x="6686550" y="1954213"/>
              <a:ext cx="334963" cy="395287"/>
            </a:xfrm>
            <a:custGeom>
              <a:avLst/>
              <a:gdLst>
                <a:gd name="T0" fmla="*/ 0 w 316"/>
                <a:gd name="T1" fmla="*/ 2147483646 h 372"/>
                <a:gd name="T2" fmla="*/ 2147483646 w 316"/>
                <a:gd name="T3" fmla="*/ 2147483646 h 372"/>
                <a:gd name="T4" fmla="*/ 2147483646 w 316"/>
                <a:gd name="T5" fmla="*/ 0 h 372"/>
                <a:gd name="T6" fmla="*/ 0 60000 65536"/>
                <a:gd name="T7" fmla="*/ 0 60000 65536"/>
                <a:gd name="T8" fmla="*/ 0 60000 65536"/>
                <a:gd name="T9" fmla="*/ 0 w 316"/>
                <a:gd name="T10" fmla="*/ 0 h 372"/>
                <a:gd name="T11" fmla="*/ 316 w 316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6" h="372">
                  <a:moveTo>
                    <a:pt x="0" y="372"/>
                  </a:moveTo>
                  <a:cubicBezTo>
                    <a:pt x="10" y="276"/>
                    <a:pt x="20" y="180"/>
                    <a:pt x="73" y="118"/>
                  </a:cubicBezTo>
                  <a:cubicBezTo>
                    <a:pt x="126" y="56"/>
                    <a:pt x="221" y="28"/>
                    <a:pt x="316" y="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11" name="Freeform 5495"/>
            <p:cNvSpPr>
              <a:spLocks/>
            </p:cNvSpPr>
            <p:nvPr/>
          </p:nvSpPr>
          <p:spPr bwMode="auto">
            <a:xfrm rot="2706666">
              <a:off x="7314406" y="2502694"/>
              <a:ext cx="354013" cy="384175"/>
            </a:xfrm>
            <a:custGeom>
              <a:avLst/>
              <a:gdLst>
                <a:gd name="T0" fmla="*/ 2147483646 w 334"/>
                <a:gd name="T1" fmla="*/ 0 h 362"/>
                <a:gd name="T2" fmla="*/ 2147483646 w 334"/>
                <a:gd name="T3" fmla="*/ 2147483646 h 362"/>
                <a:gd name="T4" fmla="*/ 0 w 334"/>
                <a:gd name="T5" fmla="*/ 2147483646 h 362"/>
                <a:gd name="T6" fmla="*/ 0 60000 65536"/>
                <a:gd name="T7" fmla="*/ 0 60000 65536"/>
                <a:gd name="T8" fmla="*/ 0 60000 65536"/>
                <a:gd name="T9" fmla="*/ 0 w 334"/>
                <a:gd name="T10" fmla="*/ 0 h 362"/>
                <a:gd name="T11" fmla="*/ 334 w 334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4" h="362">
                  <a:moveTo>
                    <a:pt x="334" y="0"/>
                  </a:moveTo>
                  <a:cubicBezTo>
                    <a:pt x="237" y="38"/>
                    <a:pt x="141" y="76"/>
                    <a:pt x="85" y="136"/>
                  </a:cubicBezTo>
                  <a:cubicBezTo>
                    <a:pt x="29" y="196"/>
                    <a:pt x="14" y="279"/>
                    <a:pt x="0" y="36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12" name="Freeform 5496"/>
            <p:cNvSpPr>
              <a:spLocks/>
            </p:cNvSpPr>
            <p:nvPr/>
          </p:nvSpPr>
          <p:spPr bwMode="auto">
            <a:xfrm rot="1288431">
              <a:off x="5891213" y="2506663"/>
              <a:ext cx="534987" cy="484187"/>
            </a:xfrm>
            <a:custGeom>
              <a:avLst/>
              <a:gdLst>
                <a:gd name="T0" fmla="*/ 0 w 367"/>
                <a:gd name="T1" fmla="*/ 0 h 254"/>
                <a:gd name="T2" fmla="*/ 2147483646 w 367"/>
                <a:gd name="T3" fmla="*/ 2147483646 h 254"/>
                <a:gd name="T4" fmla="*/ 2147483646 w 367"/>
                <a:gd name="T5" fmla="*/ 2147483646 h 254"/>
                <a:gd name="T6" fmla="*/ 0 60000 65536"/>
                <a:gd name="T7" fmla="*/ 0 60000 65536"/>
                <a:gd name="T8" fmla="*/ 0 60000 65536"/>
                <a:gd name="T9" fmla="*/ 0 w 367"/>
                <a:gd name="T10" fmla="*/ 0 h 254"/>
                <a:gd name="T11" fmla="*/ 367 w 367"/>
                <a:gd name="T12" fmla="*/ 254 h 2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7" h="254">
                  <a:moveTo>
                    <a:pt x="0" y="0"/>
                  </a:moveTo>
                  <a:cubicBezTo>
                    <a:pt x="88" y="18"/>
                    <a:pt x="176" y="37"/>
                    <a:pt x="237" y="79"/>
                  </a:cubicBezTo>
                  <a:cubicBezTo>
                    <a:pt x="298" y="121"/>
                    <a:pt x="332" y="187"/>
                    <a:pt x="367" y="254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106513" name="Group 4063"/>
            <p:cNvGrpSpPr>
              <a:grpSpLocks noChangeAspect="1"/>
            </p:cNvGrpSpPr>
            <p:nvPr/>
          </p:nvGrpSpPr>
          <p:grpSpPr bwMode="auto">
            <a:xfrm>
              <a:off x="6861175" y="2676525"/>
              <a:ext cx="349250" cy="363538"/>
              <a:chOff x="3852" y="1647"/>
              <a:chExt cx="432" cy="450"/>
            </a:xfrm>
          </p:grpSpPr>
          <p:sp>
            <p:nvSpPr>
              <p:cNvPr id="107021" name="Freeform 4064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2" name="Freeform 4065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3" name="Freeform 4066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4" name="Freeform 4067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5" name="Freeform 4068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6" name="Freeform 4069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7" name="Freeform 4070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8" name="Freeform 4071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9" name="Freeform 4072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0" name="Freeform 4073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1" name="Freeform 4074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2" name="Freeform 4075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3" name="Freeform 4076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4" name="Freeform 4077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5" name="Freeform 4078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6" name="Freeform 4079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7" name="Freeform 4080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8" name="Freeform 4081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39" name="Freeform 4082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0" name="Freeform 4083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1" name="Freeform 4084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2" name="Freeform 4085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3" name="Freeform 4086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4" name="Freeform 4087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5" name="Freeform 4088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6" name="Freeform 4089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7" name="Freeform 4090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8" name="Freeform 4091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49" name="Freeform 4092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0" name="Freeform 4093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1" name="Freeform 4094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2" name="Freeform 4095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3" name="Freeform 4096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4" name="Freeform 4097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5" name="Freeform 4098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6" name="Freeform 4099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7" name="Freeform 4100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8" name="Freeform 4101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59" name="Freeform 4102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0" name="Freeform 4103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1" name="Freeform 4104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2" name="Freeform 4105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3" name="Freeform 4106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4" name="Freeform 4107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5" name="Freeform 4108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6" name="Freeform 4109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7" name="Freeform 4110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8" name="Freeform 4111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69" name="Freeform 4112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0" name="Freeform 4113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1" name="Freeform 4114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2" name="Freeform 4115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3" name="Freeform 4116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4" name="Freeform 4117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5" name="Freeform 4118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6" name="Freeform 4119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7" name="Freeform 4120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8" name="Freeform 4121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79" name="Freeform 4122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0" name="Freeform 4123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1" name="Freeform 4124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2" name="Freeform 4125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3" name="Freeform 4126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4" name="Freeform 4127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5" name="Freeform 4128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6" name="Freeform 4129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7" name="Freeform 4130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8" name="Freeform 4131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89" name="Freeform 4132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0" name="Freeform 4133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1" name="Freeform 4134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2" name="Freeform 4135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3" name="Freeform 4136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4" name="Freeform 4137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95" name="Freeform 4138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2856" name="Oval 4139"/>
              <p:cNvSpPr>
                <a:spLocks noChangeAspect="1" noChangeArrowheads="1"/>
              </p:cNvSpPr>
              <p:nvPr/>
            </p:nvSpPr>
            <p:spPr bwMode="auto">
              <a:xfrm>
                <a:off x="3915" y="1702"/>
                <a:ext cx="285" cy="3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70000"/>
                    </a:schemeClr>
                  </a:gs>
                  <a:gs pos="100000">
                    <a:srgbClr val="55936A"/>
                  </a:gs>
                  <a:gs pos="23000">
                    <a:schemeClr val="accent2">
                      <a:lumMod val="40000"/>
                      <a:lumOff val="60000"/>
                      <a:alpha val="87000"/>
                    </a:schemeClr>
                  </a:gs>
                </a:gsLst>
                <a:lin ang="16200000" scaled="0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4800">
                  <a:latin typeface="Arial" pitchFamily="-65" charset="0"/>
                </a:endParaRPr>
              </a:p>
            </p:txBody>
          </p:sp>
        </p:grpSp>
        <p:grpSp>
          <p:nvGrpSpPr>
            <p:cNvPr id="106514" name="Group 4063"/>
            <p:cNvGrpSpPr>
              <a:grpSpLocks noChangeAspect="1"/>
            </p:cNvGrpSpPr>
            <p:nvPr/>
          </p:nvGrpSpPr>
          <p:grpSpPr bwMode="auto">
            <a:xfrm>
              <a:off x="6124575" y="3094038"/>
              <a:ext cx="349250" cy="363537"/>
              <a:chOff x="3852" y="1647"/>
              <a:chExt cx="432" cy="450"/>
            </a:xfrm>
          </p:grpSpPr>
          <p:sp>
            <p:nvSpPr>
              <p:cNvPr id="106946" name="Freeform 4064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7" name="Freeform 4065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8" name="Freeform 4066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9" name="Freeform 4067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0" name="Freeform 4068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1" name="Freeform 4069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2" name="Freeform 4070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3" name="Freeform 4071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4" name="Freeform 4072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5" name="Freeform 4073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6" name="Freeform 4074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7" name="Freeform 4075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8" name="Freeform 4076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59" name="Freeform 4077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0" name="Freeform 4078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1" name="Freeform 4079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2" name="Freeform 4080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3" name="Freeform 4081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4" name="Freeform 4082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5" name="Freeform 4083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6" name="Freeform 4084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7" name="Freeform 4085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8" name="Freeform 4086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69" name="Freeform 4087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0" name="Freeform 4088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1" name="Freeform 4089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2" name="Freeform 4090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3" name="Freeform 4091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4" name="Freeform 4092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5" name="Freeform 4093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6" name="Freeform 4094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7" name="Freeform 4095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8" name="Freeform 4096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79" name="Freeform 4097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0" name="Freeform 4098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1" name="Freeform 4099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2" name="Freeform 4100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3" name="Freeform 4101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4" name="Freeform 4102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5" name="Freeform 4103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6" name="Freeform 4104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7" name="Freeform 4105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8" name="Freeform 4106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89" name="Freeform 4107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0" name="Freeform 4108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1" name="Freeform 4109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2" name="Freeform 4110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3" name="Freeform 4111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4" name="Freeform 4112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5" name="Freeform 4113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6" name="Freeform 4114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7" name="Freeform 4115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8" name="Freeform 4116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99" name="Freeform 4117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0" name="Freeform 4118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1" name="Freeform 4119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2" name="Freeform 4120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3" name="Freeform 4121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4" name="Freeform 4122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5" name="Freeform 4123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6" name="Freeform 4124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7" name="Freeform 4125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8" name="Freeform 4126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09" name="Freeform 4127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0" name="Freeform 4128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1" name="Freeform 4129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2" name="Freeform 4130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3" name="Freeform 4131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4" name="Freeform 4132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5" name="Freeform 4133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6" name="Freeform 4134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7" name="Freeform 4135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8" name="Freeform 4136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19" name="Freeform 4137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020" name="Freeform 4138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</p:grpSp>
        <p:grpSp>
          <p:nvGrpSpPr>
            <p:cNvPr id="106515" name="Group 7211"/>
            <p:cNvGrpSpPr>
              <a:grpSpLocks/>
            </p:cNvGrpSpPr>
            <p:nvPr/>
          </p:nvGrpSpPr>
          <p:grpSpPr bwMode="auto">
            <a:xfrm>
              <a:off x="5041900" y="2076450"/>
              <a:ext cx="1604963" cy="285750"/>
              <a:chOff x="2411148" y="3117773"/>
              <a:chExt cx="2396749" cy="426294"/>
            </a:xfrm>
          </p:grpSpPr>
          <p:sp>
            <p:nvSpPr>
              <p:cNvPr id="106944" name="Freeform 5050"/>
              <p:cNvSpPr>
                <a:spLocks noChangeAspect="1"/>
              </p:cNvSpPr>
              <p:nvPr/>
            </p:nvSpPr>
            <p:spPr bwMode="auto">
              <a:xfrm rot="212101">
                <a:off x="2411148" y="3117773"/>
                <a:ext cx="2396749" cy="426294"/>
              </a:xfrm>
              <a:custGeom>
                <a:avLst/>
                <a:gdLst>
                  <a:gd name="T0" fmla="*/ 2147483646 w 4020"/>
                  <a:gd name="T1" fmla="*/ 2147483646 h 715"/>
                  <a:gd name="T2" fmla="*/ 2147483646 w 4020"/>
                  <a:gd name="T3" fmla="*/ 2147483646 h 715"/>
                  <a:gd name="T4" fmla="*/ 2147483646 w 4020"/>
                  <a:gd name="T5" fmla="*/ 2147483646 h 715"/>
                  <a:gd name="T6" fmla="*/ 2147483646 w 4020"/>
                  <a:gd name="T7" fmla="*/ 2147483646 h 715"/>
                  <a:gd name="T8" fmla="*/ 2147483646 w 4020"/>
                  <a:gd name="T9" fmla="*/ 2147483646 h 715"/>
                  <a:gd name="T10" fmla="*/ 2147483646 w 4020"/>
                  <a:gd name="T11" fmla="*/ 2147483646 h 715"/>
                  <a:gd name="T12" fmla="*/ 2147483646 w 4020"/>
                  <a:gd name="T13" fmla="*/ 2147483646 h 715"/>
                  <a:gd name="T14" fmla="*/ 2147483646 w 4020"/>
                  <a:gd name="T15" fmla="*/ 2147483646 h 715"/>
                  <a:gd name="T16" fmla="*/ 2147483646 w 4020"/>
                  <a:gd name="T17" fmla="*/ 2147483646 h 715"/>
                  <a:gd name="T18" fmla="*/ 2147483646 w 4020"/>
                  <a:gd name="T19" fmla="*/ 2147483646 h 715"/>
                  <a:gd name="T20" fmla="*/ 2147483646 w 4020"/>
                  <a:gd name="T21" fmla="*/ 2147483646 h 7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20"/>
                  <a:gd name="T34" fmla="*/ 0 h 715"/>
                  <a:gd name="T35" fmla="*/ 4020 w 4020"/>
                  <a:gd name="T36" fmla="*/ 715 h 7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20" h="715">
                    <a:moveTo>
                      <a:pt x="138" y="468"/>
                    </a:moveTo>
                    <a:cubicBezTo>
                      <a:pt x="3" y="515"/>
                      <a:pt x="0" y="533"/>
                      <a:pt x="136" y="555"/>
                    </a:cubicBezTo>
                    <a:cubicBezTo>
                      <a:pt x="272" y="578"/>
                      <a:pt x="648" y="579"/>
                      <a:pt x="957" y="602"/>
                    </a:cubicBezTo>
                    <a:cubicBezTo>
                      <a:pt x="1265" y="624"/>
                      <a:pt x="1648" y="715"/>
                      <a:pt x="1986" y="693"/>
                    </a:cubicBezTo>
                    <a:cubicBezTo>
                      <a:pt x="2325" y="671"/>
                      <a:pt x="2672" y="542"/>
                      <a:pt x="2986" y="473"/>
                    </a:cubicBezTo>
                    <a:cubicBezTo>
                      <a:pt x="3300" y="404"/>
                      <a:pt x="3724" y="326"/>
                      <a:pt x="3872" y="281"/>
                    </a:cubicBezTo>
                    <a:cubicBezTo>
                      <a:pt x="4020" y="236"/>
                      <a:pt x="4020" y="230"/>
                      <a:pt x="3871" y="201"/>
                    </a:cubicBezTo>
                    <a:cubicBezTo>
                      <a:pt x="3722" y="172"/>
                      <a:pt x="3307" y="138"/>
                      <a:pt x="2979" y="109"/>
                    </a:cubicBezTo>
                    <a:cubicBezTo>
                      <a:pt x="2651" y="80"/>
                      <a:pt x="2240" y="0"/>
                      <a:pt x="1902" y="27"/>
                    </a:cubicBezTo>
                    <a:cubicBezTo>
                      <a:pt x="1564" y="54"/>
                      <a:pt x="1243" y="201"/>
                      <a:pt x="949" y="274"/>
                    </a:cubicBezTo>
                    <a:cubicBezTo>
                      <a:pt x="655" y="347"/>
                      <a:pt x="274" y="421"/>
                      <a:pt x="138" y="468"/>
                    </a:cubicBezTo>
                    <a:close/>
                  </a:path>
                </a:pathLst>
              </a:custGeom>
              <a:solidFill>
                <a:srgbClr val="FFD476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5" name="Oval 3982"/>
              <p:cNvSpPr>
                <a:spLocks noChangeArrowheads="1"/>
              </p:cNvSpPr>
              <p:nvPr/>
            </p:nvSpPr>
            <p:spPr bwMode="auto">
              <a:xfrm>
                <a:off x="3290094" y="3257679"/>
                <a:ext cx="614362" cy="160338"/>
              </a:xfrm>
              <a:prstGeom prst="ellipse">
                <a:avLst/>
              </a:pr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6516" name="Group 3088"/>
            <p:cNvGrpSpPr>
              <a:grpSpLocks/>
            </p:cNvGrpSpPr>
            <p:nvPr/>
          </p:nvGrpSpPr>
          <p:grpSpPr bwMode="auto">
            <a:xfrm>
              <a:off x="7539038" y="2633663"/>
              <a:ext cx="1604962" cy="285750"/>
              <a:chOff x="2411148" y="3117773"/>
              <a:chExt cx="2396749" cy="426294"/>
            </a:xfrm>
          </p:grpSpPr>
          <p:sp>
            <p:nvSpPr>
              <p:cNvPr id="106942" name="Freeform 5050"/>
              <p:cNvSpPr>
                <a:spLocks noChangeAspect="1"/>
              </p:cNvSpPr>
              <p:nvPr/>
            </p:nvSpPr>
            <p:spPr bwMode="auto">
              <a:xfrm rot="212101">
                <a:off x="2411148" y="3117773"/>
                <a:ext cx="2396749" cy="426294"/>
              </a:xfrm>
              <a:custGeom>
                <a:avLst/>
                <a:gdLst>
                  <a:gd name="T0" fmla="*/ 2147483646 w 4020"/>
                  <a:gd name="T1" fmla="*/ 2147483646 h 715"/>
                  <a:gd name="T2" fmla="*/ 2147483646 w 4020"/>
                  <a:gd name="T3" fmla="*/ 2147483646 h 715"/>
                  <a:gd name="T4" fmla="*/ 2147483646 w 4020"/>
                  <a:gd name="T5" fmla="*/ 2147483646 h 715"/>
                  <a:gd name="T6" fmla="*/ 2147483646 w 4020"/>
                  <a:gd name="T7" fmla="*/ 2147483646 h 715"/>
                  <a:gd name="T8" fmla="*/ 2147483646 w 4020"/>
                  <a:gd name="T9" fmla="*/ 2147483646 h 715"/>
                  <a:gd name="T10" fmla="*/ 2147483646 w 4020"/>
                  <a:gd name="T11" fmla="*/ 2147483646 h 715"/>
                  <a:gd name="T12" fmla="*/ 2147483646 w 4020"/>
                  <a:gd name="T13" fmla="*/ 2147483646 h 715"/>
                  <a:gd name="T14" fmla="*/ 2147483646 w 4020"/>
                  <a:gd name="T15" fmla="*/ 2147483646 h 715"/>
                  <a:gd name="T16" fmla="*/ 2147483646 w 4020"/>
                  <a:gd name="T17" fmla="*/ 2147483646 h 715"/>
                  <a:gd name="T18" fmla="*/ 2147483646 w 4020"/>
                  <a:gd name="T19" fmla="*/ 2147483646 h 715"/>
                  <a:gd name="T20" fmla="*/ 2147483646 w 4020"/>
                  <a:gd name="T21" fmla="*/ 2147483646 h 7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20"/>
                  <a:gd name="T34" fmla="*/ 0 h 715"/>
                  <a:gd name="T35" fmla="*/ 4020 w 4020"/>
                  <a:gd name="T36" fmla="*/ 715 h 7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20" h="715">
                    <a:moveTo>
                      <a:pt x="138" y="468"/>
                    </a:moveTo>
                    <a:cubicBezTo>
                      <a:pt x="3" y="515"/>
                      <a:pt x="0" y="533"/>
                      <a:pt x="136" y="555"/>
                    </a:cubicBezTo>
                    <a:cubicBezTo>
                      <a:pt x="272" y="578"/>
                      <a:pt x="648" y="579"/>
                      <a:pt x="957" y="602"/>
                    </a:cubicBezTo>
                    <a:cubicBezTo>
                      <a:pt x="1265" y="624"/>
                      <a:pt x="1648" y="715"/>
                      <a:pt x="1986" y="693"/>
                    </a:cubicBezTo>
                    <a:cubicBezTo>
                      <a:pt x="2325" y="671"/>
                      <a:pt x="2672" y="542"/>
                      <a:pt x="2986" y="473"/>
                    </a:cubicBezTo>
                    <a:cubicBezTo>
                      <a:pt x="3300" y="404"/>
                      <a:pt x="3724" y="326"/>
                      <a:pt x="3872" y="281"/>
                    </a:cubicBezTo>
                    <a:cubicBezTo>
                      <a:pt x="4020" y="236"/>
                      <a:pt x="4020" y="230"/>
                      <a:pt x="3871" y="201"/>
                    </a:cubicBezTo>
                    <a:cubicBezTo>
                      <a:pt x="3722" y="172"/>
                      <a:pt x="3307" y="138"/>
                      <a:pt x="2979" y="109"/>
                    </a:cubicBezTo>
                    <a:cubicBezTo>
                      <a:pt x="2651" y="80"/>
                      <a:pt x="2240" y="0"/>
                      <a:pt x="1902" y="27"/>
                    </a:cubicBezTo>
                    <a:cubicBezTo>
                      <a:pt x="1564" y="54"/>
                      <a:pt x="1243" y="201"/>
                      <a:pt x="949" y="274"/>
                    </a:cubicBezTo>
                    <a:cubicBezTo>
                      <a:pt x="655" y="347"/>
                      <a:pt x="274" y="421"/>
                      <a:pt x="138" y="468"/>
                    </a:cubicBezTo>
                    <a:close/>
                  </a:path>
                </a:pathLst>
              </a:custGeom>
              <a:solidFill>
                <a:srgbClr val="FFD476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3" name="Oval 3982"/>
              <p:cNvSpPr>
                <a:spLocks noChangeArrowheads="1"/>
              </p:cNvSpPr>
              <p:nvPr/>
            </p:nvSpPr>
            <p:spPr bwMode="auto">
              <a:xfrm>
                <a:off x="3290094" y="3257679"/>
                <a:ext cx="614362" cy="160338"/>
              </a:xfrm>
              <a:prstGeom prst="ellipse">
                <a:avLst/>
              </a:pr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sp>
          <p:nvSpPr>
            <p:cNvPr id="3092" name="Oval 4819"/>
            <p:cNvSpPr>
              <a:spLocks noChangeArrowheads="1"/>
            </p:cNvSpPr>
            <p:nvPr/>
          </p:nvSpPr>
          <p:spPr bwMode="auto">
            <a:xfrm>
              <a:off x="7384986" y="2474913"/>
              <a:ext cx="136524" cy="9683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093" name="Oval 4820"/>
            <p:cNvSpPr>
              <a:spLocks noChangeArrowheads="1"/>
            </p:cNvSpPr>
            <p:nvPr/>
          </p:nvSpPr>
          <p:spPr bwMode="auto">
            <a:xfrm>
              <a:off x="7324662" y="2697163"/>
              <a:ext cx="119062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094" name="Oval 4821"/>
            <p:cNvSpPr>
              <a:spLocks noChangeArrowheads="1"/>
            </p:cNvSpPr>
            <p:nvPr/>
          </p:nvSpPr>
          <p:spPr bwMode="auto">
            <a:xfrm>
              <a:off x="7629459" y="2420938"/>
              <a:ext cx="109537" cy="8413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095" name="Oval 4838"/>
            <p:cNvSpPr>
              <a:spLocks noChangeArrowheads="1"/>
            </p:cNvSpPr>
            <p:nvPr/>
          </p:nvSpPr>
          <p:spPr bwMode="auto">
            <a:xfrm>
              <a:off x="7496110" y="2632076"/>
              <a:ext cx="138112" cy="9048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096" name="Oval 4839"/>
            <p:cNvSpPr>
              <a:spLocks noChangeArrowheads="1"/>
            </p:cNvSpPr>
            <p:nvPr/>
          </p:nvSpPr>
          <p:spPr bwMode="auto">
            <a:xfrm>
              <a:off x="7451661" y="2349501"/>
              <a:ext cx="142874" cy="9048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3" name="Oval 4819"/>
            <p:cNvSpPr>
              <a:spLocks noChangeArrowheads="1"/>
            </p:cNvSpPr>
            <p:nvPr/>
          </p:nvSpPr>
          <p:spPr bwMode="auto">
            <a:xfrm>
              <a:off x="6003873" y="2628901"/>
              <a:ext cx="136524" cy="968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4" name="Oval 4820"/>
            <p:cNvSpPr>
              <a:spLocks noChangeArrowheads="1"/>
            </p:cNvSpPr>
            <p:nvPr/>
          </p:nvSpPr>
          <p:spPr bwMode="auto">
            <a:xfrm>
              <a:off x="5964187" y="2871788"/>
              <a:ext cx="119061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5" name="Oval 4821"/>
            <p:cNvSpPr>
              <a:spLocks noChangeArrowheads="1"/>
            </p:cNvSpPr>
            <p:nvPr/>
          </p:nvSpPr>
          <p:spPr bwMode="auto">
            <a:xfrm>
              <a:off x="6364233" y="2730501"/>
              <a:ext cx="107949" cy="841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6" name="Oval 4838"/>
            <p:cNvSpPr>
              <a:spLocks noChangeArrowheads="1"/>
            </p:cNvSpPr>
            <p:nvPr/>
          </p:nvSpPr>
          <p:spPr bwMode="auto">
            <a:xfrm>
              <a:off x="6116585" y="2754313"/>
              <a:ext cx="138111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7" name="Oval 4839"/>
            <p:cNvSpPr>
              <a:spLocks noChangeArrowheads="1"/>
            </p:cNvSpPr>
            <p:nvPr/>
          </p:nvSpPr>
          <p:spPr bwMode="auto">
            <a:xfrm>
              <a:off x="6299146" y="2566988"/>
              <a:ext cx="142874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8" name="Oval 4819"/>
            <p:cNvSpPr>
              <a:spLocks noChangeArrowheads="1"/>
            </p:cNvSpPr>
            <p:nvPr/>
          </p:nvSpPr>
          <p:spPr bwMode="auto">
            <a:xfrm>
              <a:off x="6394395" y="2854326"/>
              <a:ext cx="136524" cy="968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09" name="Oval 4820"/>
            <p:cNvSpPr>
              <a:spLocks noChangeArrowheads="1"/>
            </p:cNvSpPr>
            <p:nvPr/>
          </p:nvSpPr>
          <p:spPr bwMode="auto">
            <a:xfrm>
              <a:off x="6149922" y="2403476"/>
              <a:ext cx="119062" cy="9048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10" name="Oval 4838"/>
            <p:cNvSpPr>
              <a:spLocks noChangeArrowheads="1"/>
            </p:cNvSpPr>
            <p:nvPr/>
          </p:nvSpPr>
          <p:spPr bwMode="auto">
            <a:xfrm>
              <a:off x="6321371" y="2306638"/>
              <a:ext cx="138112" cy="904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11" name="Oval 4819"/>
            <p:cNvSpPr>
              <a:spLocks noChangeArrowheads="1"/>
            </p:cNvSpPr>
            <p:nvPr/>
          </p:nvSpPr>
          <p:spPr bwMode="auto">
            <a:xfrm>
              <a:off x="5805438" y="2606676"/>
              <a:ext cx="136524" cy="9525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113" name="Oval 4838"/>
            <p:cNvSpPr>
              <a:spLocks noChangeArrowheads="1"/>
            </p:cNvSpPr>
            <p:nvPr/>
          </p:nvSpPr>
          <p:spPr bwMode="auto">
            <a:xfrm>
              <a:off x="5803850" y="2441576"/>
              <a:ext cx="138112" cy="9048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FFCC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sp>
          <p:nvSpPr>
            <p:cNvPr id="3316" name="Oval 4139"/>
            <p:cNvSpPr>
              <a:spLocks noChangeAspect="1" noChangeArrowheads="1"/>
            </p:cNvSpPr>
            <p:nvPr/>
          </p:nvSpPr>
          <p:spPr bwMode="auto">
            <a:xfrm>
              <a:off x="6172147" y="3144838"/>
              <a:ext cx="228598" cy="244475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55936A"/>
                </a:gs>
                <a:gs pos="39000">
                  <a:schemeClr val="accent2">
                    <a:lumMod val="40000"/>
                    <a:lumOff val="60000"/>
                    <a:alpha val="87000"/>
                  </a:schemeClr>
                </a:gs>
              </a:gsLst>
              <a:lin ang="16200000" scaled="0"/>
              <a:tileRect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 pitchFamily="-65" charset="0"/>
              </a:endParaRPr>
            </a:p>
          </p:txBody>
        </p:sp>
        <p:grpSp>
          <p:nvGrpSpPr>
            <p:cNvPr id="106533" name="Group 3462"/>
            <p:cNvGrpSpPr>
              <a:grpSpLocks noChangeAspect="1"/>
            </p:cNvGrpSpPr>
            <p:nvPr/>
          </p:nvGrpSpPr>
          <p:grpSpPr bwMode="auto">
            <a:xfrm rot="942180">
              <a:off x="8494713" y="3757613"/>
              <a:ext cx="674687" cy="703262"/>
              <a:chOff x="3852" y="1647"/>
              <a:chExt cx="432" cy="450"/>
            </a:xfrm>
          </p:grpSpPr>
          <p:sp>
            <p:nvSpPr>
              <p:cNvPr id="106866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7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8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9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0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1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2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3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4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5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6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7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8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79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0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1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2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3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4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5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6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7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8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89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0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1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2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3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4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5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6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7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8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99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0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1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2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3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4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5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6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7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8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09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0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1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2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3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4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5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6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7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8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19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0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1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2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3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4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5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6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7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8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29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0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1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2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3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4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5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6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7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8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39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940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629" name="Oval 3538"/>
              <p:cNvSpPr>
                <a:spLocks noChangeAspect="1" noChangeArrowheads="1"/>
              </p:cNvSpPr>
              <p:nvPr/>
            </p:nvSpPr>
            <p:spPr bwMode="auto">
              <a:xfrm>
                <a:off x="3882" y="1679"/>
                <a:ext cx="309" cy="321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lumMod val="20000"/>
                      <a:lumOff val="80000"/>
                      <a:alpha val="7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4800">
                  <a:latin typeface="Arial" pitchFamily="-65" charset="0"/>
                </a:endParaRPr>
              </a:p>
            </p:txBody>
          </p:sp>
        </p:grpSp>
        <p:grpSp>
          <p:nvGrpSpPr>
            <p:cNvPr id="106534" name="Group 1633"/>
            <p:cNvGrpSpPr>
              <a:grpSpLocks/>
            </p:cNvGrpSpPr>
            <p:nvPr/>
          </p:nvGrpSpPr>
          <p:grpSpPr bwMode="auto">
            <a:xfrm>
              <a:off x="-9525" y="3989388"/>
              <a:ext cx="4657725" cy="3394075"/>
              <a:chOff x="-9525" y="3504341"/>
              <a:chExt cx="4657725" cy="3394075"/>
            </a:xfrm>
          </p:grpSpPr>
          <p:sp>
            <p:nvSpPr>
              <p:cNvPr id="106848" name="Freeform 4499"/>
              <p:cNvSpPr>
                <a:spLocks/>
              </p:cNvSpPr>
              <p:nvPr/>
            </p:nvSpPr>
            <p:spPr bwMode="auto">
              <a:xfrm>
                <a:off x="-9525" y="4196491"/>
                <a:ext cx="3976688" cy="1382713"/>
              </a:xfrm>
              <a:custGeom>
                <a:avLst/>
                <a:gdLst>
                  <a:gd name="T0" fmla="*/ 0 w 2505"/>
                  <a:gd name="T1" fmla="*/ 2147483646 h 871"/>
                  <a:gd name="T2" fmla="*/ 2147483646 w 2505"/>
                  <a:gd name="T3" fmla="*/ 2147483646 h 871"/>
                  <a:gd name="T4" fmla="*/ 2147483646 w 2505"/>
                  <a:gd name="T5" fmla="*/ 2147483646 h 871"/>
                  <a:gd name="T6" fmla="*/ 2147483646 w 2505"/>
                  <a:gd name="T7" fmla="*/ 2147483646 h 871"/>
                  <a:gd name="T8" fmla="*/ 2147483646 w 2505"/>
                  <a:gd name="T9" fmla="*/ 2147483646 h 871"/>
                  <a:gd name="T10" fmla="*/ 2147483646 w 2505"/>
                  <a:gd name="T11" fmla="*/ 2147483646 h 871"/>
                  <a:gd name="T12" fmla="*/ 2147483646 w 2505"/>
                  <a:gd name="T13" fmla="*/ 2147483646 h 871"/>
                  <a:gd name="T14" fmla="*/ 2147483646 w 2505"/>
                  <a:gd name="T15" fmla="*/ 2147483646 h 871"/>
                  <a:gd name="T16" fmla="*/ 2147483646 w 2505"/>
                  <a:gd name="T17" fmla="*/ 2147483646 h 871"/>
                  <a:gd name="T18" fmla="*/ 2147483646 w 2505"/>
                  <a:gd name="T19" fmla="*/ 2147483646 h 871"/>
                  <a:gd name="T20" fmla="*/ 2147483646 w 2505"/>
                  <a:gd name="T21" fmla="*/ 2147483646 h 871"/>
                  <a:gd name="T22" fmla="*/ 2147483646 w 2505"/>
                  <a:gd name="T23" fmla="*/ 2147483646 h 871"/>
                  <a:gd name="T24" fmla="*/ 0 w 2505"/>
                  <a:gd name="T25" fmla="*/ 2147483646 h 87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05"/>
                  <a:gd name="T40" fmla="*/ 0 h 871"/>
                  <a:gd name="T41" fmla="*/ 2505 w 2505"/>
                  <a:gd name="T42" fmla="*/ 871 h 87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05" h="871">
                    <a:moveTo>
                      <a:pt x="0" y="47"/>
                    </a:moveTo>
                    <a:cubicBezTo>
                      <a:pt x="108" y="0"/>
                      <a:pt x="399" y="36"/>
                      <a:pt x="655" y="64"/>
                    </a:cubicBezTo>
                    <a:cubicBezTo>
                      <a:pt x="911" y="92"/>
                      <a:pt x="1250" y="135"/>
                      <a:pt x="1536" y="217"/>
                    </a:cubicBezTo>
                    <a:cubicBezTo>
                      <a:pt x="1822" y="299"/>
                      <a:pt x="2239" y="487"/>
                      <a:pt x="2372" y="556"/>
                    </a:cubicBezTo>
                    <a:cubicBezTo>
                      <a:pt x="2505" y="625"/>
                      <a:pt x="2326" y="607"/>
                      <a:pt x="2333" y="629"/>
                    </a:cubicBezTo>
                    <a:cubicBezTo>
                      <a:pt x="2340" y="651"/>
                      <a:pt x="2407" y="668"/>
                      <a:pt x="2412" y="686"/>
                    </a:cubicBezTo>
                    <a:cubicBezTo>
                      <a:pt x="2417" y="704"/>
                      <a:pt x="2367" y="717"/>
                      <a:pt x="2366" y="736"/>
                    </a:cubicBezTo>
                    <a:cubicBezTo>
                      <a:pt x="2365" y="755"/>
                      <a:pt x="2406" y="781"/>
                      <a:pt x="2406" y="798"/>
                    </a:cubicBezTo>
                    <a:cubicBezTo>
                      <a:pt x="2406" y="815"/>
                      <a:pt x="2473" y="871"/>
                      <a:pt x="2366" y="838"/>
                    </a:cubicBezTo>
                    <a:cubicBezTo>
                      <a:pt x="2259" y="805"/>
                      <a:pt x="1973" y="672"/>
                      <a:pt x="1762" y="601"/>
                    </a:cubicBezTo>
                    <a:cubicBezTo>
                      <a:pt x="1551" y="530"/>
                      <a:pt x="1395" y="456"/>
                      <a:pt x="1102" y="414"/>
                    </a:cubicBezTo>
                    <a:cubicBezTo>
                      <a:pt x="809" y="372"/>
                      <a:pt x="187" y="407"/>
                      <a:pt x="6" y="347"/>
                    </a:cubicBezTo>
                    <a:lnTo>
                      <a:pt x="0" y="4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9" name="Freeform 4500"/>
              <p:cNvSpPr>
                <a:spLocks/>
              </p:cNvSpPr>
              <p:nvPr/>
            </p:nvSpPr>
            <p:spPr bwMode="auto">
              <a:xfrm>
                <a:off x="0" y="4756879"/>
                <a:ext cx="4648200" cy="2141537"/>
              </a:xfrm>
              <a:custGeom>
                <a:avLst/>
                <a:gdLst>
                  <a:gd name="T0" fmla="*/ 0 w 2899"/>
                  <a:gd name="T1" fmla="*/ 2147483646 h 1349"/>
                  <a:gd name="T2" fmla="*/ 2147483646 w 2899"/>
                  <a:gd name="T3" fmla="*/ 0 h 1349"/>
                  <a:gd name="T4" fmla="*/ 2147483646 w 2899"/>
                  <a:gd name="T5" fmla="*/ 2147483646 h 1349"/>
                  <a:gd name="T6" fmla="*/ 2147483646 w 2899"/>
                  <a:gd name="T7" fmla="*/ 2147483646 h 1349"/>
                  <a:gd name="T8" fmla="*/ 2147483646 w 2899"/>
                  <a:gd name="T9" fmla="*/ 2147483646 h 1349"/>
                  <a:gd name="T10" fmla="*/ 2147483646 w 2899"/>
                  <a:gd name="T11" fmla="*/ 2147483646 h 1349"/>
                  <a:gd name="T12" fmla="*/ 2147483646 w 2899"/>
                  <a:gd name="T13" fmla="*/ 2147483646 h 1349"/>
                  <a:gd name="T14" fmla="*/ 2147483646 w 2899"/>
                  <a:gd name="T15" fmla="*/ 2147483646 h 1349"/>
                  <a:gd name="T16" fmla="*/ 2147483646 w 2899"/>
                  <a:gd name="T17" fmla="*/ 2147483646 h 1349"/>
                  <a:gd name="T18" fmla="*/ 2147483646 w 2899"/>
                  <a:gd name="T19" fmla="*/ 2147483646 h 1349"/>
                  <a:gd name="T20" fmla="*/ 2147483646 w 2899"/>
                  <a:gd name="T21" fmla="*/ 2147483646 h 1349"/>
                  <a:gd name="T22" fmla="*/ 2147483646 w 2899"/>
                  <a:gd name="T23" fmla="*/ 2147483646 h 1349"/>
                  <a:gd name="T24" fmla="*/ 2147483646 w 2899"/>
                  <a:gd name="T25" fmla="*/ 2147483646 h 1349"/>
                  <a:gd name="T26" fmla="*/ 2147483646 w 2899"/>
                  <a:gd name="T27" fmla="*/ 2147483646 h 1349"/>
                  <a:gd name="T28" fmla="*/ 2147483646 w 2899"/>
                  <a:gd name="T29" fmla="*/ 2147483646 h 1349"/>
                  <a:gd name="T30" fmla="*/ 2147483646 w 2899"/>
                  <a:gd name="T31" fmla="*/ 2147483646 h 1349"/>
                  <a:gd name="T32" fmla="*/ 2147483646 w 2899"/>
                  <a:gd name="T33" fmla="*/ 2147483646 h 1349"/>
                  <a:gd name="T34" fmla="*/ 0 w 2899"/>
                  <a:gd name="T35" fmla="*/ 2147483646 h 1349"/>
                  <a:gd name="T36" fmla="*/ 0 w 2899"/>
                  <a:gd name="T37" fmla="*/ 2147483646 h 13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99"/>
                  <a:gd name="T58" fmla="*/ 0 h 1349"/>
                  <a:gd name="T59" fmla="*/ 2899 w 2899"/>
                  <a:gd name="T60" fmla="*/ 1349 h 134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99" h="1349">
                    <a:moveTo>
                      <a:pt x="0" y="6"/>
                    </a:moveTo>
                    <a:lnTo>
                      <a:pt x="548" y="0"/>
                    </a:lnTo>
                    <a:cubicBezTo>
                      <a:pt x="745" y="11"/>
                      <a:pt x="984" y="36"/>
                      <a:pt x="1180" y="73"/>
                    </a:cubicBezTo>
                    <a:cubicBezTo>
                      <a:pt x="1376" y="110"/>
                      <a:pt x="1522" y="149"/>
                      <a:pt x="1722" y="220"/>
                    </a:cubicBezTo>
                    <a:cubicBezTo>
                      <a:pt x="1922" y="291"/>
                      <a:pt x="2279" y="435"/>
                      <a:pt x="2383" y="497"/>
                    </a:cubicBezTo>
                    <a:cubicBezTo>
                      <a:pt x="2487" y="559"/>
                      <a:pt x="2335" y="565"/>
                      <a:pt x="2344" y="593"/>
                    </a:cubicBezTo>
                    <a:cubicBezTo>
                      <a:pt x="2353" y="621"/>
                      <a:pt x="2439" y="643"/>
                      <a:pt x="2440" y="666"/>
                    </a:cubicBezTo>
                    <a:cubicBezTo>
                      <a:pt x="2441" y="689"/>
                      <a:pt x="2345" y="710"/>
                      <a:pt x="2349" y="734"/>
                    </a:cubicBezTo>
                    <a:cubicBezTo>
                      <a:pt x="2353" y="758"/>
                      <a:pt x="2461" y="785"/>
                      <a:pt x="2462" y="808"/>
                    </a:cubicBezTo>
                    <a:cubicBezTo>
                      <a:pt x="2463" y="831"/>
                      <a:pt x="2354" y="851"/>
                      <a:pt x="2355" y="875"/>
                    </a:cubicBezTo>
                    <a:cubicBezTo>
                      <a:pt x="2356" y="899"/>
                      <a:pt x="2458" y="923"/>
                      <a:pt x="2468" y="954"/>
                    </a:cubicBezTo>
                    <a:cubicBezTo>
                      <a:pt x="2478" y="985"/>
                      <a:pt x="2412" y="1031"/>
                      <a:pt x="2417" y="1062"/>
                    </a:cubicBezTo>
                    <a:cubicBezTo>
                      <a:pt x="2422" y="1093"/>
                      <a:pt x="2495" y="1114"/>
                      <a:pt x="2496" y="1141"/>
                    </a:cubicBezTo>
                    <a:cubicBezTo>
                      <a:pt x="2497" y="1168"/>
                      <a:pt x="2411" y="1203"/>
                      <a:pt x="2423" y="1225"/>
                    </a:cubicBezTo>
                    <a:cubicBezTo>
                      <a:pt x="2435" y="1247"/>
                      <a:pt x="2547" y="1257"/>
                      <a:pt x="2569" y="1276"/>
                    </a:cubicBezTo>
                    <a:cubicBezTo>
                      <a:pt x="2591" y="1295"/>
                      <a:pt x="2574" y="1327"/>
                      <a:pt x="2558" y="1338"/>
                    </a:cubicBezTo>
                    <a:cubicBezTo>
                      <a:pt x="2542" y="1349"/>
                      <a:pt x="2899" y="1344"/>
                      <a:pt x="2473" y="1344"/>
                    </a:cubicBezTo>
                    <a:lnTo>
                      <a:pt x="0" y="1338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66"/>
                  </a:gs>
                  <a:gs pos="100000">
                    <a:srgbClr val="FFE6B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50" name="Text Box 4696"/>
              <p:cNvSpPr txBox="1">
                <a:spLocks noChangeArrowheads="1"/>
              </p:cNvSpPr>
              <p:nvPr/>
            </p:nvSpPr>
            <p:spPr bwMode="auto">
              <a:xfrm>
                <a:off x="188242" y="4902929"/>
                <a:ext cx="512315" cy="24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800">
                    <a:solidFill>
                      <a:srgbClr val="996633"/>
                    </a:solidFill>
                  </a:rPr>
                  <a:t>Bone</a:t>
                </a:r>
              </a:p>
            </p:txBody>
          </p:sp>
          <p:sp>
            <p:nvSpPr>
              <p:cNvPr id="106851" name="Text Box 4695"/>
              <p:cNvSpPr txBox="1">
                <a:spLocks noChangeArrowheads="1"/>
              </p:cNvSpPr>
              <p:nvPr/>
            </p:nvSpPr>
            <p:spPr bwMode="auto">
              <a:xfrm>
                <a:off x="18483" y="4375879"/>
                <a:ext cx="1325030" cy="378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4800">
                    <a:solidFill>
                      <a:srgbClr val="FFCC00"/>
                    </a:solidFill>
                  </a:rPr>
                  <a:t>Cartilage</a:t>
                </a:r>
              </a:p>
            </p:txBody>
          </p:sp>
          <p:sp>
            <p:nvSpPr>
              <p:cNvPr id="106852" name="Freeform 4790"/>
              <p:cNvSpPr>
                <a:spLocks/>
              </p:cNvSpPr>
              <p:nvPr/>
            </p:nvSpPr>
            <p:spPr bwMode="auto">
              <a:xfrm>
                <a:off x="-1588" y="3901216"/>
                <a:ext cx="946151" cy="446088"/>
              </a:xfrm>
              <a:custGeom>
                <a:avLst/>
                <a:gdLst>
                  <a:gd name="T0" fmla="*/ 2147483646 w 596"/>
                  <a:gd name="T1" fmla="*/ 2147483646 h 281"/>
                  <a:gd name="T2" fmla="*/ 0 w 596"/>
                  <a:gd name="T3" fmla="*/ 2147483646 h 281"/>
                  <a:gd name="T4" fmla="*/ 2147483646 w 596"/>
                  <a:gd name="T5" fmla="*/ 2147483646 h 281"/>
                  <a:gd name="T6" fmla="*/ 2147483646 w 596"/>
                  <a:gd name="T7" fmla="*/ 2147483646 h 281"/>
                  <a:gd name="T8" fmla="*/ 2147483646 w 596"/>
                  <a:gd name="T9" fmla="*/ 2147483646 h 281"/>
                  <a:gd name="T10" fmla="*/ 2147483646 w 596"/>
                  <a:gd name="T11" fmla="*/ 2147483646 h 2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281"/>
                  <a:gd name="T20" fmla="*/ 596 w 596"/>
                  <a:gd name="T21" fmla="*/ 281 h 2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281">
                    <a:moveTo>
                      <a:pt x="8" y="77"/>
                    </a:moveTo>
                    <a:lnTo>
                      <a:pt x="0" y="225"/>
                    </a:lnTo>
                    <a:cubicBezTo>
                      <a:pt x="95" y="255"/>
                      <a:pt x="481" y="281"/>
                      <a:pt x="580" y="260"/>
                    </a:cubicBezTo>
                    <a:lnTo>
                      <a:pt x="596" y="96"/>
                    </a:lnTo>
                    <a:cubicBezTo>
                      <a:pt x="551" y="53"/>
                      <a:pt x="409" y="6"/>
                      <a:pt x="311" y="3"/>
                    </a:cubicBezTo>
                    <a:cubicBezTo>
                      <a:pt x="213" y="0"/>
                      <a:pt x="71" y="62"/>
                      <a:pt x="8" y="77"/>
                    </a:cubicBezTo>
                    <a:close/>
                  </a:path>
                </a:pathLst>
              </a:custGeom>
              <a:solidFill>
                <a:srgbClr val="60CAF6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53" name="Oval 4792"/>
              <p:cNvSpPr>
                <a:spLocks noChangeArrowheads="1"/>
              </p:cNvSpPr>
              <p:nvPr/>
            </p:nvSpPr>
            <p:spPr bwMode="auto">
              <a:xfrm rot="249187">
                <a:off x="233363" y="4048854"/>
                <a:ext cx="449262" cy="1889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54" name="Freeform 4795"/>
              <p:cNvSpPr>
                <a:spLocks/>
              </p:cNvSpPr>
              <p:nvPr/>
            </p:nvSpPr>
            <p:spPr bwMode="auto">
              <a:xfrm>
                <a:off x="944563" y="3983766"/>
                <a:ext cx="965200" cy="481013"/>
              </a:xfrm>
              <a:custGeom>
                <a:avLst/>
                <a:gdLst>
                  <a:gd name="T0" fmla="*/ 2147483646 w 608"/>
                  <a:gd name="T1" fmla="*/ 2147483646 h 303"/>
                  <a:gd name="T2" fmla="*/ 0 w 608"/>
                  <a:gd name="T3" fmla="*/ 2147483646 h 303"/>
                  <a:gd name="T4" fmla="*/ 2147483646 w 608"/>
                  <a:gd name="T5" fmla="*/ 2147483646 h 303"/>
                  <a:gd name="T6" fmla="*/ 2147483646 w 608"/>
                  <a:gd name="T7" fmla="*/ 2147483646 h 303"/>
                  <a:gd name="T8" fmla="*/ 2147483646 w 608"/>
                  <a:gd name="T9" fmla="*/ 2147483646 h 303"/>
                  <a:gd name="T10" fmla="*/ 2147483646 w 608"/>
                  <a:gd name="T11" fmla="*/ 2147483646 h 3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8"/>
                  <a:gd name="T19" fmla="*/ 0 h 303"/>
                  <a:gd name="T20" fmla="*/ 608 w 608"/>
                  <a:gd name="T21" fmla="*/ 303 h 3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8" h="303">
                    <a:moveTo>
                      <a:pt x="13" y="50"/>
                    </a:moveTo>
                    <a:lnTo>
                      <a:pt x="0" y="210"/>
                    </a:lnTo>
                    <a:cubicBezTo>
                      <a:pt x="94" y="250"/>
                      <a:pt x="475" y="303"/>
                      <a:pt x="576" y="287"/>
                    </a:cubicBezTo>
                    <a:lnTo>
                      <a:pt x="608" y="114"/>
                    </a:lnTo>
                    <a:cubicBezTo>
                      <a:pt x="567" y="68"/>
                      <a:pt x="426" y="22"/>
                      <a:pt x="327" y="11"/>
                    </a:cubicBezTo>
                    <a:cubicBezTo>
                      <a:pt x="228" y="0"/>
                      <a:pt x="13" y="50"/>
                      <a:pt x="13" y="50"/>
                    </a:cubicBezTo>
                    <a:close/>
                  </a:path>
                </a:pathLst>
              </a:custGeom>
              <a:solidFill>
                <a:srgbClr val="60CAF6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55" name="Oval 4796"/>
              <p:cNvSpPr>
                <a:spLocks noChangeArrowheads="1"/>
              </p:cNvSpPr>
              <p:nvPr/>
            </p:nvSpPr>
            <p:spPr bwMode="auto">
              <a:xfrm rot="499178">
                <a:off x="1187450" y="4140929"/>
                <a:ext cx="449263" cy="1889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56" name="Freeform 4798"/>
              <p:cNvSpPr>
                <a:spLocks/>
              </p:cNvSpPr>
              <p:nvPr/>
            </p:nvSpPr>
            <p:spPr bwMode="auto">
              <a:xfrm>
                <a:off x="1870075" y="4139341"/>
                <a:ext cx="974725" cy="514350"/>
              </a:xfrm>
              <a:custGeom>
                <a:avLst/>
                <a:gdLst>
                  <a:gd name="T0" fmla="*/ 2147483646 w 614"/>
                  <a:gd name="T1" fmla="*/ 2147483646 h 324"/>
                  <a:gd name="T2" fmla="*/ 0 w 614"/>
                  <a:gd name="T3" fmla="*/ 2147483646 h 324"/>
                  <a:gd name="T4" fmla="*/ 2147483646 w 614"/>
                  <a:gd name="T5" fmla="*/ 2147483646 h 324"/>
                  <a:gd name="T6" fmla="*/ 2147483646 w 614"/>
                  <a:gd name="T7" fmla="*/ 2147483646 h 324"/>
                  <a:gd name="T8" fmla="*/ 2147483646 w 614"/>
                  <a:gd name="T9" fmla="*/ 2147483646 h 324"/>
                  <a:gd name="T10" fmla="*/ 2147483646 w 614"/>
                  <a:gd name="T11" fmla="*/ 2147483646 h 3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4"/>
                  <a:gd name="T19" fmla="*/ 0 h 324"/>
                  <a:gd name="T20" fmla="*/ 614 w 614"/>
                  <a:gd name="T21" fmla="*/ 324 h 3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4" h="324">
                    <a:moveTo>
                      <a:pt x="38" y="29"/>
                    </a:moveTo>
                    <a:lnTo>
                      <a:pt x="0" y="191"/>
                    </a:lnTo>
                    <a:cubicBezTo>
                      <a:pt x="88" y="240"/>
                      <a:pt x="464" y="324"/>
                      <a:pt x="566" y="321"/>
                    </a:cubicBezTo>
                    <a:lnTo>
                      <a:pt x="614" y="170"/>
                    </a:lnTo>
                    <a:cubicBezTo>
                      <a:pt x="577" y="120"/>
                      <a:pt x="440" y="46"/>
                      <a:pt x="344" y="23"/>
                    </a:cubicBezTo>
                    <a:cubicBezTo>
                      <a:pt x="248" y="0"/>
                      <a:pt x="38" y="29"/>
                      <a:pt x="38" y="29"/>
                    </a:cubicBezTo>
                    <a:close/>
                  </a:path>
                </a:pathLst>
              </a:custGeom>
              <a:solidFill>
                <a:srgbClr val="60CAF6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57" name="Oval 4799"/>
              <p:cNvSpPr>
                <a:spLocks noChangeArrowheads="1"/>
              </p:cNvSpPr>
              <p:nvPr/>
            </p:nvSpPr>
            <p:spPr bwMode="auto">
              <a:xfrm rot="817000">
                <a:off x="2119313" y="4310791"/>
                <a:ext cx="449262" cy="18891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58" name="Freeform 4801"/>
              <p:cNvSpPr>
                <a:spLocks/>
              </p:cNvSpPr>
              <p:nvPr/>
            </p:nvSpPr>
            <p:spPr bwMode="auto">
              <a:xfrm>
                <a:off x="2773363" y="4418741"/>
                <a:ext cx="952500" cy="584200"/>
              </a:xfrm>
              <a:custGeom>
                <a:avLst/>
                <a:gdLst>
                  <a:gd name="T0" fmla="*/ 2147483646 w 600"/>
                  <a:gd name="T1" fmla="*/ 0 h 368"/>
                  <a:gd name="T2" fmla="*/ 0 w 600"/>
                  <a:gd name="T3" fmla="*/ 2147483646 h 368"/>
                  <a:gd name="T4" fmla="*/ 2147483646 w 600"/>
                  <a:gd name="T5" fmla="*/ 2147483646 h 368"/>
                  <a:gd name="T6" fmla="*/ 2147483646 w 600"/>
                  <a:gd name="T7" fmla="*/ 2147483646 h 368"/>
                  <a:gd name="T8" fmla="*/ 2147483646 w 600"/>
                  <a:gd name="T9" fmla="*/ 2147483646 h 368"/>
                  <a:gd name="T10" fmla="*/ 2147483646 w 600"/>
                  <a:gd name="T11" fmla="*/ 0 h 3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0"/>
                  <a:gd name="T19" fmla="*/ 0 h 368"/>
                  <a:gd name="T20" fmla="*/ 600 w 600"/>
                  <a:gd name="T21" fmla="*/ 368 h 3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0" h="368">
                    <a:moveTo>
                      <a:pt x="58" y="0"/>
                    </a:moveTo>
                    <a:lnTo>
                      <a:pt x="0" y="154"/>
                    </a:lnTo>
                    <a:cubicBezTo>
                      <a:pt x="81" y="215"/>
                      <a:pt x="441" y="354"/>
                      <a:pt x="541" y="368"/>
                    </a:cubicBezTo>
                    <a:lnTo>
                      <a:pt x="600" y="237"/>
                    </a:lnTo>
                    <a:cubicBezTo>
                      <a:pt x="571" y="183"/>
                      <a:pt x="456" y="80"/>
                      <a:pt x="366" y="40"/>
                    </a:cubicBezTo>
                    <a:cubicBezTo>
                      <a:pt x="276" y="0"/>
                      <a:pt x="58" y="0"/>
                      <a:pt x="58" y="0"/>
                    </a:cubicBezTo>
                    <a:close/>
                  </a:path>
                </a:pathLst>
              </a:custGeom>
              <a:solidFill>
                <a:srgbClr val="60CAF6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59" name="Oval 4802"/>
              <p:cNvSpPr>
                <a:spLocks noChangeArrowheads="1"/>
              </p:cNvSpPr>
              <p:nvPr/>
            </p:nvSpPr>
            <p:spPr bwMode="auto">
              <a:xfrm rot="1340047">
                <a:off x="3022600" y="4602891"/>
                <a:ext cx="449263" cy="18891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60" name="Freeform 4804"/>
              <p:cNvSpPr>
                <a:spLocks/>
              </p:cNvSpPr>
              <p:nvPr/>
            </p:nvSpPr>
            <p:spPr bwMode="auto">
              <a:xfrm>
                <a:off x="2468563" y="3869466"/>
                <a:ext cx="958850" cy="576263"/>
              </a:xfrm>
              <a:custGeom>
                <a:avLst/>
                <a:gdLst>
                  <a:gd name="T0" fmla="*/ 2147483646 w 604"/>
                  <a:gd name="T1" fmla="*/ 2147483646 h 363"/>
                  <a:gd name="T2" fmla="*/ 0 w 604"/>
                  <a:gd name="T3" fmla="*/ 2147483646 h 363"/>
                  <a:gd name="T4" fmla="*/ 2147483646 w 604"/>
                  <a:gd name="T5" fmla="*/ 2147483646 h 363"/>
                  <a:gd name="T6" fmla="*/ 2147483646 w 604"/>
                  <a:gd name="T7" fmla="*/ 2147483646 h 363"/>
                  <a:gd name="T8" fmla="*/ 2147483646 w 604"/>
                  <a:gd name="T9" fmla="*/ 2147483646 h 363"/>
                  <a:gd name="T10" fmla="*/ 2147483646 w 604"/>
                  <a:gd name="T11" fmla="*/ 2147483646 h 363"/>
                  <a:gd name="T12" fmla="*/ 2147483646 w 604"/>
                  <a:gd name="T13" fmla="*/ 2147483646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4"/>
                  <a:gd name="T22" fmla="*/ 0 h 363"/>
                  <a:gd name="T23" fmla="*/ 604 w 604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4" h="363">
                    <a:moveTo>
                      <a:pt x="44" y="29"/>
                    </a:moveTo>
                    <a:lnTo>
                      <a:pt x="0" y="180"/>
                    </a:lnTo>
                    <a:cubicBezTo>
                      <a:pt x="35" y="230"/>
                      <a:pt x="164" y="300"/>
                      <a:pt x="256" y="327"/>
                    </a:cubicBezTo>
                    <a:cubicBezTo>
                      <a:pt x="348" y="354"/>
                      <a:pt x="497" y="363"/>
                      <a:pt x="555" y="344"/>
                    </a:cubicBezTo>
                    <a:lnTo>
                      <a:pt x="604" y="210"/>
                    </a:lnTo>
                    <a:cubicBezTo>
                      <a:pt x="572" y="158"/>
                      <a:pt x="450" y="60"/>
                      <a:pt x="357" y="30"/>
                    </a:cubicBezTo>
                    <a:cubicBezTo>
                      <a:pt x="263" y="0"/>
                      <a:pt x="109" y="29"/>
                      <a:pt x="44" y="29"/>
                    </a:cubicBezTo>
                    <a:close/>
                  </a:path>
                </a:pathLst>
              </a:custGeom>
              <a:solidFill>
                <a:srgbClr val="800000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1" name="Oval 4805"/>
              <p:cNvSpPr>
                <a:spLocks noChangeArrowheads="1"/>
              </p:cNvSpPr>
              <p:nvPr/>
            </p:nvSpPr>
            <p:spPr bwMode="auto">
              <a:xfrm rot="1090057">
                <a:off x="2706688" y="4042504"/>
                <a:ext cx="449262" cy="206375"/>
              </a:xfrm>
              <a:prstGeom prst="ellipse">
                <a:avLst/>
              </a:prstGeom>
              <a:gradFill rotWithShape="1">
                <a:gsLst>
                  <a:gs pos="0">
                    <a:srgbClr val="008000"/>
                  </a:gs>
                  <a:gs pos="100000">
                    <a:srgbClr val="06F035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62" name="Freeform 4808"/>
              <p:cNvSpPr>
                <a:spLocks/>
              </p:cNvSpPr>
              <p:nvPr/>
            </p:nvSpPr>
            <p:spPr bwMode="auto">
              <a:xfrm>
                <a:off x="1011238" y="3655154"/>
                <a:ext cx="1019175" cy="542925"/>
              </a:xfrm>
              <a:custGeom>
                <a:avLst/>
                <a:gdLst>
                  <a:gd name="T0" fmla="*/ 2147483646 w 642"/>
                  <a:gd name="T1" fmla="*/ 2147483646 h 342"/>
                  <a:gd name="T2" fmla="*/ 0 w 642"/>
                  <a:gd name="T3" fmla="*/ 2147483646 h 342"/>
                  <a:gd name="T4" fmla="*/ 2147483646 w 642"/>
                  <a:gd name="T5" fmla="*/ 2147483646 h 342"/>
                  <a:gd name="T6" fmla="*/ 2147483646 w 642"/>
                  <a:gd name="T7" fmla="*/ 2147483646 h 342"/>
                  <a:gd name="T8" fmla="*/ 2147483646 w 642"/>
                  <a:gd name="T9" fmla="*/ 2147483646 h 342"/>
                  <a:gd name="T10" fmla="*/ 2147483646 w 642"/>
                  <a:gd name="T11" fmla="*/ 2147483646 h 342"/>
                  <a:gd name="T12" fmla="*/ 2147483646 w 642"/>
                  <a:gd name="T13" fmla="*/ 2147483646 h 3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2"/>
                  <a:gd name="T22" fmla="*/ 0 h 342"/>
                  <a:gd name="T23" fmla="*/ 642 w 642"/>
                  <a:gd name="T24" fmla="*/ 342 h 3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2" h="342">
                    <a:moveTo>
                      <a:pt x="19" y="59"/>
                    </a:moveTo>
                    <a:lnTo>
                      <a:pt x="0" y="206"/>
                    </a:lnTo>
                    <a:cubicBezTo>
                      <a:pt x="48" y="250"/>
                      <a:pt x="208" y="308"/>
                      <a:pt x="309" y="325"/>
                    </a:cubicBezTo>
                    <a:cubicBezTo>
                      <a:pt x="410" y="342"/>
                      <a:pt x="552" y="334"/>
                      <a:pt x="608" y="309"/>
                    </a:cubicBezTo>
                    <a:lnTo>
                      <a:pt x="642" y="170"/>
                    </a:lnTo>
                    <a:cubicBezTo>
                      <a:pt x="604" y="122"/>
                      <a:pt x="480" y="36"/>
                      <a:pt x="376" y="18"/>
                    </a:cubicBezTo>
                    <a:cubicBezTo>
                      <a:pt x="272" y="0"/>
                      <a:pt x="19" y="59"/>
                      <a:pt x="19" y="59"/>
                    </a:cubicBezTo>
                    <a:close/>
                  </a:path>
                </a:pathLst>
              </a:custGeom>
              <a:solidFill>
                <a:srgbClr val="800000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3" name="Oval 4809"/>
              <p:cNvSpPr>
                <a:spLocks noChangeArrowheads="1"/>
              </p:cNvSpPr>
              <p:nvPr/>
            </p:nvSpPr>
            <p:spPr bwMode="auto">
              <a:xfrm rot="688727">
                <a:off x="1293813" y="3820254"/>
                <a:ext cx="449262" cy="206375"/>
              </a:xfrm>
              <a:prstGeom prst="ellipse">
                <a:avLst/>
              </a:prstGeom>
              <a:gradFill rotWithShape="1">
                <a:gsLst>
                  <a:gs pos="0">
                    <a:srgbClr val="008000"/>
                  </a:gs>
                  <a:gs pos="100000">
                    <a:srgbClr val="06F035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864" name="Freeform 4811"/>
              <p:cNvSpPr>
                <a:spLocks/>
              </p:cNvSpPr>
              <p:nvPr/>
            </p:nvSpPr>
            <p:spPr bwMode="auto">
              <a:xfrm rot="-717222">
                <a:off x="115888" y="3504341"/>
                <a:ext cx="958850" cy="576263"/>
              </a:xfrm>
              <a:custGeom>
                <a:avLst/>
                <a:gdLst>
                  <a:gd name="T0" fmla="*/ 2147483646 w 604"/>
                  <a:gd name="T1" fmla="*/ 2147483646 h 363"/>
                  <a:gd name="T2" fmla="*/ 0 w 604"/>
                  <a:gd name="T3" fmla="*/ 2147483646 h 363"/>
                  <a:gd name="T4" fmla="*/ 2147483646 w 604"/>
                  <a:gd name="T5" fmla="*/ 2147483646 h 363"/>
                  <a:gd name="T6" fmla="*/ 2147483646 w 604"/>
                  <a:gd name="T7" fmla="*/ 2147483646 h 363"/>
                  <a:gd name="T8" fmla="*/ 2147483646 w 604"/>
                  <a:gd name="T9" fmla="*/ 2147483646 h 363"/>
                  <a:gd name="T10" fmla="*/ 2147483646 w 604"/>
                  <a:gd name="T11" fmla="*/ 2147483646 h 363"/>
                  <a:gd name="T12" fmla="*/ 2147483646 w 604"/>
                  <a:gd name="T13" fmla="*/ 2147483646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4"/>
                  <a:gd name="T22" fmla="*/ 0 h 363"/>
                  <a:gd name="T23" fmla="*/ 604 w 604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4" h="363">
                    <a:moveTo>
                      <a:pt x="44" y="29"/>
                    </a:moveTo>
                    <a:lnTo>
                      <a:pt x="0" y="170"/>
                    </a:lnTo>
                    <a:cubicBezTo>
                      <a:pt x="35" y="220"/>
                      <a:pt x="164" y="298"/>
                      <a:pt x="256" y="327"/>
                    </a:cubicBezTo>
                    <a:cubicBezTo>
                      <a:pt x="348" y="356"/>
                      <a:pt x="497" y="363"/>
                      <a:pt x="555" y="344"/>
                    </a:cubicBezTo>
                    <a:lnTo>
                      <a:pt x="604" y="210"/>
                    </a:lnTo>
                    <a:cubicBezTo>
                      <a:pt x="572" y="158"/>
                      <a:pt x="450" y="60"/>
                      <a:pt x="357" y="30"/>
                    </a:cubicBezTo>
                    <a:cubicBezTo>
                      <a:pt x="263" y="0"/>
                      <a:pt x="109" y="29"/>
                      <a:pt x="44" y="29"/>
                    </a:cubicBezTo>
                    <a:close/>
                  </a:path>
                </a:pathLst>
              </a:custGeom>
              <a:solidFill>
                <a:srgbClr val="800000"/>
              </a:solidFill>
              <a:ln w="19050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65" name="Oval 4812"/>
              <p:cNvSpPr>
                <a:spLocks noChangeArrowheads="1"/>
              </p:cNvSpPr>
              <p:nvPr/>
            </p:nvSpPr>
            <p:spPr bwMode="auto">
              <a:xfrm rot="372835">
                <a:off x="350838" y="3680554"/>
                <a:ext cx="449262" cy="206375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path path="shape">
                  <a:fillToRect l="50000" t="50000" r="50000" b="50000"/>
                </a:path>
              </a:gradFill>
              <a:ln w="317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6535" name="Freeform 4499"/>
            <p:cNvSpPr>
              <a:spLocks/>
            </p:cNvSpPr>
            <p:nvPr/>
          </p:nvSpPr>
          <p:spPr bwMode="auto">
            <a:xfrm flipH="1">
              <a:off x="4683125" y="4681538"/>
              <a:ext cx="4479925" cy="1382712"/>
            </a:xfrm>
            <a:custGeom>
              <a:avLst/>
              <a:gdLst>
                <a:gd name="T0" fmla="*/ 0 w 2505"/>
                <a:gd name="T1" fmla="*/ 2147483646 h 871"/>
                <a:gd name="T2" fmla="*/ 2147483646 w 2505"/>
                <a:gd name="T3" fmla="*/ 2147483646 h 871"/>
                <a:gd name="T4" fmla="*/ 2147483646 w 2505"/>
                <a:gd name="T5" fmla="*/ 2147483646 h 871"/>
                <a:gd name="T6" fmla="*/ 2147483646 w 2505"/>
                <a:gd name="T7" fmla="*/ 2147483646 h 871"/>
                <a:gd name="T8" fmla="*/ 2147483646 w 2505"/>
                <a:gd name="T9" fmla="*/ 2147483646 h 871"/>
                <a:gd name="T10" fmla="*/ 2147483646 w 2505"/>
                <a:gd name="T11" fmla="*/ 2147483646 h 871"/>
                <a:gd name="T12" fmla="*/ 2147483646 w 2505"/>
                <a:gd name="T13" fmla="*/ 2147483646 h 871"/>
                <a:gd name="T14" fmla="*/ 2147483646 w 2505"/>
                <a:gd name="T15" fmla="*/ 2147483646 h 871"/>
                <a:gd name="T16" fmla="*/ 2147483646 w 2505"/>
                <a:gd name="T17" fmla="*/ 2147483646 h 871"/>
                <a:gd name="T18" fmla="*/ 2147483646 w 2505"/>
                <a:gd name="T19" fmla="*/ 2147483646 h 871"/>
                <a:gd name="T20" fmla="*/ 2147483646 w 2505"/>
                <a:gd name="T21" fmla="*/ 2147483646 h 871"/>
                <a:gd name="T22" fmla="*/ 2147483646 w 2505"/>
                <a:gd name="T23" fmla="*/ 2147483646 h 871"/>
                <a:gd name="T24" fmla="*/ 0 w 2505"/>
                <a:gd name="T25" fmla="*/ 2147483646 h 8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05"/>
                <a:gd name="T40" fmla="*/ 0 h 871"/>
                <a:gd name="T41" fmla="*/ 2505 w 2505"/>
                <a:gd name="T42" fmla="*/ 871 h 8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05" h="871">
                  <a:moveTo>
                    <a:pt x="0" y="47"/>
                  </a:moveTo>
                  <a:cubicBezTo>
                    <a:pt x="108" y="0"/>
                    <a:pt x="399" y="36"/>
                    <a:pt x="655" y="64"/>
                  </a:cubicBezTo>
                  <a:cubicBezTo>
                    <a:pt x="911" y="92"/>
                    <a:pt x="1250" y="135"/>
                    <a:pt x="1536" y="217"/>
                  </a:cubicBezTo>
                  <a:cubicBezTo>
                    <a:pt x="1822" y="299"/>
                    <a:pt x="2239" y="487"/>
                    <a:pt x="2372" y="556"/>
                  </a:cubicBezTo>
                  <a:cubicBezTo>
                    <a:pt x="2505" y="625"/>
                    <a:pt x="2326" y="607"/>
                    <a:pt x="2333" y="629"/>
                  </a:cubicBezTo>
                  <a:cubicBezTo>
                    <a:pt x="2340" y="651"/>
                    <a:pt x="2407" y="668"/>
                    <a:pt x="2412" y="686"/>
                  </a:cubicBezTo>
                  <a:cubicBezTo>
                    <a:pt x="2417" y="704"/>
                    <a:pt x="2367" y="717"/>
                    <a:pt x="2366" y="736"/>
                  </a:cubicBezTo>
                  <a:cubicBezTo>
                    <a:pt x="2365" y="755"/>
                    <a:pt x="2406" y="781"/>
                    <a:pt x="2406" y="798"/>
                  </a:cubicBezTo>
                  <a:cubicBezTo>
                    <a:pt x="2406" y="815"/>
                    <a:pt x="2473" y="871"/>
                    <a:pt x="2366" y="838"/>
                  </a:cubicBezTo>
                  <a:cubicBezTo>
                    <a:pt x="2259" y="805"/>
                    <a:pt x="1973" y="672"/>
                    <a:pt x="1762" y="601"/>
                  </a:cubicBezTo>
                  <a:cubicBezTo>
                    <a:pt x="1551" y="530"/>
                    <a:pt x="1395" y="456"/>
                    <a:pt x="1102" y="414"/>
                  </a:cubicBezTo>
                  <a:cubicBezTo>
                    <a:pt x="809" y="372"/>
                    <a:pt x="187" y="407"/>
                    <a:pt x="6" y="347"/>
                  </a:cubicBezTo>
                  <a:lnTo>
                    <a:pt x="0" y="47"/>
                  </a:lnTo>
                  <a:close/>
                </a:path>
              </a:pathLst>
            </a:cu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36" name="Freeform 4500"/>
            <p:cNvSpPr>
              <a:spLocks/>
            </p:cNvSpPr>
            <p:nvPr/>
          </p:nvSpPr>
          <p:spPr bwMode="auto">
            <a:xfrm flipH="1">
              <a:off x="3967163" y="5241925"/>
              <a:ext cx="5184775" cy="2141538"/>
            </a:xfrm>
            <a:custGeom>
              <a:avLst/>
              <a:gdLst>
                <a:gd name="T0" fmla="*/ 0 w 2899"/>
                <a:gd name="T1" fmla="*/ 2147483646 h 1349"/>
                <a:gd name="T2" fmla="*/ 2147483646 w 2899"/>
                <a:gd name="T3" fmla="*/ 0 h 1349"/>
                <a:gd name="T4" fmla="*/ 2147483646 w 2899"/>
                <a:gd name="T5" fmla="*/ 2147483646 h 1349"/>
                <a:gd name="T6" fmla="*/ 2147483646 w 2899"/>
                <a:gd name="T7" fmla="*/ 2147483646 h 1349"/>
                <a:gd name="T8" fmla="*/ 2147483646 w 2899"/>
                <a:gd name="T9" fmla="*/ 2147483646 h 1349"/>
                <a:gd name="T10" fmla="*/ 2147483646 w 2899"/>
                <a:gd name="T11" fmla="*/ 2147483646 h 1349"/>
                <a:gd name="T12" fmla="*/ 2147483646 w 2899"/>
                <a:gd name="T13" fmla="*/ 2147483646 h 1349"/>
                <a:gd name="T14" fmla="*/ 2147483646 w 2899"/>
                <a:gd name="T15" fmla="*/ 2147483646 h 1349"/>
                <a:gd name="T16" fmla="*/ 2147483646 w 2899"/>
                <a:gd name="T17" fmla="*/ 2147483646 h 1349"/>
                <a:gd name="T18" fmla="*/ 2147483646 w 2899"/>
                <a:gd name="T19" fmla="*/ 2147483646 h 1349"/>
                <a:gd name="T20" fmla="*/ 2147483646 w 2899"/>
                <a:gd name="T21" fmla="*/ 2147483646 h 1349"/>
                <a:gd name="T22" fmla="*/ 2147483646 w 2899"/>
                <a:gd name="T23" fmla="*/ 2147483646 h 1349"/>
                <a:gd name="T24" fmla="*/ 2147483646 w 2899"/>
                <a:gd name="T25" fmla="*/ 2147483646 h 1349"/>
                <a:gd name="T26" fmla="*/ 2147483646 w 2899"/>
                <a:gd name="T27" fmla="*/ 2147483646 h 1349"/>
                <a:gd name="T28" fmla="*/ 2147483646 w 2899"/>
                <a:gd name="T29" fmla="*/ 2147483646 h 1349"/>
                <a:gd name="T30" fmla="*/ 2147483646 w 2899"/>
                <a:gd name="T31" fmla="*/ 2147483646 h 1349"/>
                <a:gd name="T32" fmla="*/ 2147483646 w 2899"/>
                <a:gd name="T33" fmla="*/ 2147483646 h 1349"/>
                <a:gd name="T34" fmla="*/ 0 w 2899"/>
                <a:gd name="T35" fmla="*/ 2147483646 h 1349"/>
                <a:gd name="T36" fmla="*/ 0 w 2899"/>
                <a:gd name="T37" fmla="*/ 2147483646 h 13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99"/>
                <a:gd name="T58" fmla="*/ 0 h 1349"/>
                <a:gd name="T59" fmla="*/ 2899 w 2899"/>
                <a:gd name="T60" fmla="*/ 1349 h 134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99" h="1349">
                  <a:moveTo>
                    <a:pt x="0" y="6"/>
                  </a:moveTo>
                  <a:lnTo>
                    <a:pt x="548" y="0"/>
                  </a:lnTo>
                  <a:cubicBezTo>
                    <a:pt x="745" y="11"/>
                    <a:pt x="984" y="36"/>
                    <a:pt x="1180" y="73"/>
                  </a:cubicBezTo>
                  <a:cubicBezTo>
                    <a:pt x="1376" y="110"/>
                    <a:pt x="1522" y="149"/>
                    <a:pt x="1722" y="220"/>
                  </a:cubicBezTo>
                  <a:cubicBezTo>
                    <a:pt x="1922" y="291"/>
                    <a:pt x="2279" y="435"/>
                    <a:pt x="2383" y="497"/>
                  </a:cubicBezTo>
                  <a:cubicBezTo>
                    <a:pt x="2487" y="559"/>
                    <a:pt x="2335" y="565"/>
                    <a:pt x="2344" y="593"/>
                  </a:cubicBezTo>
                  <a:cubicBezTo>
                    <a:pt x="2353" y="621"/>
                    <a:pt x="2439" y="643"/>
                    <a:pt x="2440" y="666"/>
                  </a:cubicBezTo>
                  <a:cubicBezTo>
                    <a:pt x="2441" y="689"/>
                    <a:pt x="2345" y="710"/>
                    <a:pt x="2349" y="734"/>
                  </a:cubicBezTo>
                  <a:cubicBezTo>
                    <a:pt x="2353" y="758"/>
                    <a:pt x="2461" y="785"/>
                    <a:pt x="2462" y="808"/>
                  </a:cubicBezTo>
                  <a:cubicBezTo>
                    <a:pt x="2463" y="831"/>
                    <a:pt x="2354" y="851"/>
                    <a:pt x="2355" y="875"/>
                  </a:cubicBezTo>
                  <a:cubicBezTo>
                    <a:pt x="2356" y="899"/>
                    <a:pt x="2458" y="923"/>
                    <a:pt x="2468" y="954"/>
                  </a:cubicBezTo>
                  <a:cubicBezTo>
                    <a:pt x="2478" y="985"/>
                    <a:pt x="2412" y="1031"/>
                    <a:pt x="2417" y="1062"/>
                  </a:cubicBezTo>
                  <a:cubicBezTo>
                    <a:pt x="2422" y="1093"/>
                    <a:pt x="2495" y="1114"/>
                    <a:pt x="2496" y="1141"/>
                  </a:cubicBezTo>
                  <a:cubicBezTo>
                    <a:pt x="2497" y="1168"/>
                    <a:pt x="2411" y="1203"/>
                    <a:pt x="2423" y="1225"/>
                  </a:cubicBezTo>
                  <a:cubicBezTo>
                    <a:pt x="2435" y="1247"/>
                    <a:pt x="2547" y="1257"/>
                    <a:pt x="2569" y="1276"/>
                  </a:cubicBezTo>
                  <a:cubicBezTo>
                    <a:pt x="2591" y="1295"/>
                    <a:pt x="2574" y="1327"/>
                    <a:pt x="2558" y="1338"/>
                  </a:cubicBezTo>
                  <a:cubicBezTo>
                    <a:pt x="2542" y="1349"/>
                    <a:pt x="2899" y="1344"/>
                    <a:pt x="2473" y="1344"/>
                  </a:cubicBezTo>
                  <a:lnTo>
                    <a:pt x="0" y="1338"/>
                  </a:lnTo>
                  <a:lnTo>
                    <a:pt x="0" y="6"/>
                  </a:lnTo>
                  <a:close/>
                </a:path>
              </a:pathLst>
            </a:custGeom>
            <a:gradFill rotWithShape="1">
              <a:gsLst>
                <a:gs pos="0">
                  <a:srgbClr val="FFCC66"/>
                </a:gs>
                <a:gs pos="100000">
                  <a:srgbClr val="FFE6B5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37" name="Text Box 4696"/>
            <p:cNvSpPr txBox="1">
              <a:spLocks noChangeArrowheads="1"/>
            </p:cNvSpPr>
            <p:nvPr/>
          </p:nvSpPr>
          <p:spPr bwMode="auto">
            <a:xfrm flipH="1">
              <a:off x="8330530" y="5387975"/>
              <a:ext cx="512315" cy="24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solidFill>
                    <a:srgbClr val="996633"/>
                  </a:solidFill>
                </a:rPr>
                <a:t>Bone</a:t>
              </a:r>
            </a:p>
          </p:txBody>
        </p:sp>
        <p:sp>
          <p:nvSpPr>
            <p:cNvPr id="106538" name="Text Box 4695"/>
            <p:cNvSpPr txBox="1">
              <a:spLocks noChangeArrowheads="1"/>
            </p:cNvSpPr>
            <p:nvPr/>
          </p:nvSpPr>
          <p:spPr bwMode="auto">
            <a:xfrm flipH="1">
              <a:off x="7959157" y="4860925"/>
              <a:ext cx="1325030" cy="378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800">
                  <a:solidFill>
                    <a:srgbClr val="FFCC00"/>
                  </a:solidFill>
                </a:rPr>
                <a:t>Cartilage</a:t>
              </a:r>
            </a:p>
          </p:txBody>
        </p:sp>
        <p:sp>
          <p:nvSpPr>
            <p:cNvPr id="106539" name="Freeform 4790"/>
            <p:cNvSpPr>
              <a:spLocks/>
            </p:cNvSpPr>
            <p:nvPr/>
          </p:nvSpPr>
          <p:spPr bwMode="auto">
            <a:xfrm flipH="1">
              <a:off x="8088313" y="4386263"/>
              <a:ext cx="1065212" cy="446087"/>
            </a:xfrm>
            <a:custGeom>
              <a:avLst/>
              <a:gdLst>
                <a:gd name="T0" fmla="*/ 2147483646 w 596"/>
                <a:gd name="T1" fmla="*/ 2147483646 h 281"/>
                <a:gd name="T2" fmla="*/ 0 w 596"/>
                <a:gd name="T3" fmla="*/ 2147483646 h 281"/>
                <a:gd name="T4" fmla="*/ 2147483646 w 596"/>
                <a:gd name="T5" fmla="*/ 2147483646 h 281"/>
                <a:gd name="T6" fmla="*/ 2147483646 w 596"/>
                <a:gd name="T7" fmla="*/ 2147483646 h 281"/>
                <a:gd name="T8" fmla="*/ 2147483646 w 596"/>
                <a:gd name="T9" fmla="*/ 2147483646 h 281"/>
                <a:gd name="T10" fmla="*/ 2147483646 w 596"/>
                <a:gd name="T11" fmla="*/ 2147483646 h 2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6"/>
                <a:gd name="T19" fmla="*/ 0 h 281"/>
                <a:gd name="T20" fmla="*/ 596 w 596"/>
                <a:gd name="T21" fmla="*/ 281 h 2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6" h="281">
                  <a:moveTo>
                    <a:pt x="8" y="77"/>
                  </a:moveTo>
                  <a:lnTo>
                    <a:pt x="0" y="225"/>
                  </a:lnTo>
                  <a:cubicBezTo>
                    <a:pt x="95" y="255"/>
                    <a:pt x="481" y="281"/>
                    <a:pt x="580" y="260"/>
                  </a:cubicBezTo>
                  <a:lnTo>
                    <a:pt x="596" y="96"/>
                  </a:lnTo>
                  <a:cubicBezTo>
                    <a:pt x="551" y="53"/>
                    <a:pt x="409" y="6"/>
                    <a:pt x="311" y="3"/>
                  </a:cubicBezTo>
                  <a:cubicBezTo>
                    <a:pt x="213" y="0"/>
                    <a:pt x="71" y="62"/>
                    <a:pt x="8" y="77"/>
                  </a:cubicBezTo>
                  <a:close/>
                </a:path>
              </a:pathLst>
            </a:custGeom>
            <a:solidFill>
              <a:srgbClr val="60CAF6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40" name="Oval 4792"/>
            <p:cNvSpPr>
              <a:spLocks noChangeArrowheads="1"/>
            </p:cNvSpPr>
            <p:nvPr/>
          </p:nvSpPr>
          <p:spPr bwMode="auto">
            <a:xfrm rot="21350813" flipH="1">
              <a:off x="8383588" y="4533900"/>
              <a:ext cx="506412" cy="18891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41" name="Freeform 4795"/>
            <p:cNvSpPr>
              <a:spLocks/>
            </p:cNvSpPr>
            <p:nvPr/>
          </p:nvSpPr>
          <p:spPr bwMode="auto">
            <a:xfrm flipH="1">
              <a:off x="7000875" y="4468813"/>
              <a:ext cx="1087438" cy="481012"/>
            </a:xfrm>
            <a:custGeom>
              <a:avLst/>
              <a:gdLst>
                <a:gd name="T0" fmla="*/ 2147483646 w 608"/>
                <a:gd name="T1" fmla="*/ 2147483646 h 303"/>
                <a:gd name="T2" fmla="*/ 0 w 608"/>
                <a:gd name="T3" fmla="*/ 2147483646 h 303"/>
                <a:gd name="T4" fmla="*/ 2147483646 w 608"/>
                <a:gd name="T5" fmla="*/ 2147483646 h 303"/>
                <a:gd name="T6" fmla="*/ 2147483646 w 608"/>
                <a:gd name="T7" fmla="*/ 2147483646 h 303"/>
                <a:gd name="T8" fmla="*/ 2147483646 w 608"/>
                <a:gd name="T9" fmla="*/ 2147483646 h 303"/>
                <a:gd name="T10" fmla="*/ 2147483646 w 608"/>
                <a:gd name="T11" fmla="*/ 2147483646 h 3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8"/>
                <a:gd name="T19" fmla="*/ 0 h 303"/>
                <a:gd name="T20" fmla="*/ 608 w 608"/>
                <a:gd name="T21" fmla="*/ 303 h 3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8" h="303">
                  <a:moveTo>
                    <a:pt x="13" y="50"/>
                  </a:moveTo>
                  <a:lnTo>
                    <a:pt x="0" y="210"/>
                  </a:lnTo>
                  <a:cubicBezTo>
                    <a:pt x="94" y="250"/>
                    <a:pt x="475" y="303"/>
                    <a:pt x="576" y="287"/>
                  </a:cubicBezTo>
                  <a:lnTo>
                    <a:pt x="608" y="114"/>
                  </a:lnTo>
                  <a:cubicBezTo>
                    <a:pt x="567" y="68"/>
                    <a:pt x="426" y="22"/>
                    <a:pt x="327" y="11"/>
                  </a:cubicBezTo>
                  <a:cubicBezTo>
                    <a:pt x="228" y="0"/>
                    <a:pt x="13" y="50"/>
                    <a:pt x="13" y="50"/>
                  </a:cubicBezTo>
                  <a:close/>
                </a:path>
              </a:pathLst>
            </a:custGeom>
            <a:solidFill>
              <a:srgbClr val="60CAF6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42" name="Oval 4796"/>
            <p:cNvSpPr>
              <a:spLocks noChangeArrowheads="1"/>
            </p:cNvSpPr>
            <p:nvPr/>
          </p:nvSpPr>
          <p:spPr bwMode="auto">
            <a:xfrm rot="21100822" flipH="1">
              <a:off x="7308850" y="4625975"/>
              <a:ext cx="504825" cy="188913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43" name="Freeform 4798"/>
            <p:cNvSpPr>
              <a:spLocks/>
            </p:cNvSpPr>
            <p:nvPr/>
          </p:nvSpPr>
          <p:spPr bwMode="auto">
            <a:xfrm flipH="1">
              <a:off x="5946775" y="4624388"/>
              <a:ext cx="1098550" cy="514350"/>
            </a:xfrm>
            <a:custGeom>
              <a:avLst/>
              <a:gdLst>
                <a:gd name="T0" fmla="*/ 2147483646 w 614"/>
                <a:gd name="T1" fmla="*/ 2147483646 h 324"/>
                <a:gd name="T2" fmla="*/ 0 w 614"/>
                <a:gd name="T3" fmla="*/ 2147483646 h 324"/>
                <a:gd name="T4" fmla="*/ 2147483646 w 614"/>
                <a:gd name="T5" fmla="*/ 2147483646 h 324"/>
                <a:gd name="T6" fmla="*/ 2147483646 w 614"/>
                <a:gd name="T7" fmla="*/ 2147483646 h 324"/>
                <a:gd name="T8" fmla="*/ 2147483646 w 614"/>
                <a:gd name="T9" fmla="*/ 2147483646 h 324"/>
                <a:gd name="T10" fmla="*/ 2147483646 w 614"/>
                <a:gd name="T11" fmla="*/ 2147483646 h 3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14"/>
                <a:gd name="T19" fmla="*/ 0 h 324"/>
                <a:gd name="T20" fmla="*/ 614 w 614"/>
                <a:gd name="T21" fmla="*/ 324 h 3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14" h="324">
                  <a:moveTo>
                    <a:pt x="38" y="29"/>
                  </a:moveTo>
                  <a:lnTo>
                    <a:pt x="0" y="191"/>
                  </a:lnTo>
                  <a:cubicBezTo>
                    <a:pt x="88" y="240"/>
                    <a:pt x="464" y="324"/>
                    <a:pt x="566" y="321"/>
                  </a:cubicBezTo>
                  <a:lnTo>
                    <a:pt x="614" y="170"/>
                  </a:lnTo>
                  <a:cubicBezTo>
                    <a:pt x="577" y="120"/>
                    <a:pt x="440" y="46"/>
                    <a:pt x="344" y="23"/>
                  </a:cubicBezTo>
                  <a:cubicBezTo>
                    <a:pt x="248" y="0"/>
                    <a:pt x="38" y="29"/>
                    <a:pt x="38" y="29"/>
                  </a:cubicBezTo>
                  <a:close/>
                </a:path>
              </a:pathLst>
            </a:custGeom>
            <a:solidFill>
              <a:srgbClr val="60CAF6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44" name="Oval 4799"/>
            <p:cNvSpPr>
              <a:spLocks noChangeArrowheads="1"/>
            </p:cNvSpPr>
            <p:nvPr/>
          </p:nvSpPr>
          <p:spPr bwMode="auto">
            <a:xfrm rot="20783000" flipH="1">
              <a:off x="6257925" y="4795838"/>
              <a:ext cx="506413" cy="1889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45" name="Freeform 4801"/>
            <p:cNvSpPr>
              <a:spLocks/>
            </p:cNvSpPr>
            <p:nvPr/>
          </p:nvSpPr>
          <p:spPr bwMode="auto">
            <a:xfrm flipH="1">
              <a:off x="4954588" y="4903788"/>
              <a:ext cx="1073150" cy="584200"/>
            </a:xfrm>
            <a:custGeom>
              <a:avLst/>
              <a:gdLst>
                <a:gd name="T0" fmla="*/ 2147483646 w 600"/>
                <a:gd name="T1" fmla="*/ 0 h 368"/>
                <a:gd name="T2" fmla="*/ 0 w 600"/>
                <a:gd name="T3" fmla="*/ 2147483646 h 368"/>
                <a:gd name="T4" fmla="*/ 2147483646 w 600"/>
                <a:gd name="T5" fmla="*/ 2147483646 h 368"/>
                <a:gd name="T6" fmla="*/ 2147483646 w 600"/>
                <a:gd name="T7" fmla="*/ 2147483646 h 368"/>
                <a:gd name="T8" fmla="*/ 2147483646 w 600"/>
                <a:gd name="T9" fmla="*/ 2147483646 h 368"/>
                <a:gd name="T10" fmla="*/ 2147483646 w 600"/>
                <a:gd name="T11" fmla="*/ 0 h 3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0"/>
                <a:gd name="T19" fmla="*/ 0 h 368"/>
                <a:gd name="T20" fmla="*/ 600 w 600"/>
                <a:gd name="T21" fmla="*/ 368 h 3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0" h="368">
                  <a:moveTo>
                    <a:pt x="58" y="0"/>
                  </a:moveTo>
                  <a:lnTo>
                    <a:pt x="0" y="154"/>
                  </a:lnTo>
                  <a:cubicBezTo>
                    <a:pt x="81" y="215"/>
                    <a:pt x="441" y="354"/>
                    <a:pt x="541" y="368"/>
                  </a:cubicBezTo>
                  <a:lnTo>
                    <a:pt x="600" y="237"/>
                  </a:lnTo>
                  <a:cubicBezTo>
                    <a:pt x="571" y="183"/>
                    <a:pt x="456" y="80"/>
                    <a:pt x="366" y="40"/>
                  </a:cubicBezTo>
                  <a:cubicBezTo>
                    <a:pt x="276" y="0"/>
                    <a:pt x="58" y="0"/>
                    <a:pt x="58" y="0"/>
                  </a:cubicBezTo>
                  <a:close/>
                </a:path>
              </a:pathLst>
            </a:custGeom>
            <a:solidFill>
              <a:srgbClr val="60CAF6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46" name="Oval 4802"/>
            <p:cNvSpPr>
              <a:spLocks noChangeArrowheads="1"/>
            </p:cNvSpPr>
            <p:nvPr/>
          </p:nvSpPr>
          <p:spPr bwMode="auto">
            <a:xfrm rot="20259953" flipH="1">
              <a:off x="5240338" y="5087938"/>
              <a:ext cx="506412" cy="1889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47" name="Freeform 4804"/>
            <p:cNvSpPr>
              <a:spLocks/>
            </p:cNvSpPr>
            <p:nvPr/>
          </p:nvSpPr>
          <p:spPr bwMode="auto">
            <a:xfrm rot="21283187" flipH="1">
              <a:off x="5056188" y="4478338"/>
              <a:ext cx="1081087" cy="576262"/>
            </a:xfrm>
            <a:custGeom>
              <a:avLst/>
              <a:gdLst>
                <a:gd name="T0" fmla="*/ 2147483646 w 604"/>
                <a:gd name="T1" fmla="*/ 2147483646 h 363"/>
                <a:gd name="T2" fmla="*/ 0 w 604"/>
                <a:gd name="T3" fmla="*/ 2147483646 h 363"/>
                <a:gd name="T4" fmla="*/ 2147483646 w 604"/>
                <a:gd name="T5" fmla="*/ 2147483646 h 363"/>
                <a:gd name="T6" fmla="*/ 2147483646 w 604"/>
                <a:gd name="T7" fmla="*/ 2147483646 h 363"/>
                <a:gd name="T8" fmla="*/ 2147483646 w 604"/>
                <a:gd name="T9" fmla="*/ 2147483646 h 363"/>
                <a:gd name="T10" fmla="*/ 2147483646 w 604"/>
                <a:gd name="T11" fmla="*/ 2147483646 h 363"/>
                <a:gd name="T12" fmla="*/ 2147483646 w 604"/>
                <a:gd name="T13" fmla="*/ 2147483646 h 3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4"/>
                <a:gd name="T22" fmla="*/ 0 h 363"/>
                <a:gd name="T23" fmla="*/ 604 w 604"/>
                <a:gd name="T24" fmla="*/ 363 h 3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4" h="363">
                  <a:moveTo>
                    <a:pt x="44" y="29"/>
                  </a:moveTo>
                  <a:lnTo>
                    <a:pt x="0" y="180"/>
                  </a:lnTo>
                  <a:cubicBezTo>
                    <a:pt x="35" y="230"/>
                    <a:pt x="164" y="300"/>
                    <a:pt x="256" y="327"/>
                  </a:cubicBezTo>
                  <a:cubicBezTo>
                    <a:pt x="348" y="354"/>
                    <a:pt x="497" y="363"/>
                    <a:pt x="555" y="344"/>
                  </a:cubicBezTo>
                  <a:lnTo>
                    <a:pt x="604" y="210"/>
                  </a:lnTo>
                  <a:cubicBezTo>
                    <a:pt x="572" y="158"/>
                    <a:pt x="450" y="60"/>
                    <a:pt x="357" y="30"/>
                  </a:cubicBezTo>
                  <a:cubicBezTo>
                    <a:pt x="263" y="0"/>
                    <a:pt x="109" y="29"/>
                    <a:pt x="44" y="29"/>
                  </a:cubicBezTo>
                  <a:close/>
                </a:path>
              </a:pathLst>
            </a:custGeom>
            <a:solidFill>
              <a:srgbClr val="800000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48" name="Oval 4805"/>
            <p:cNvSpPr>
              <a:spLocks noChangeArrowheads="1"/>
            </p:cNvSpPr>
            <p:nvPr/>
          </p:nvSpPr>
          <p:spPr bwMode="auto">
            <a:xfrm rot="20193130" flipH="1">
              <a:off x="5362575" y="4651375"/>
              <a:ext cx="506413" cy="20637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rgbClr val="FF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49" name="Freeform 4808"/>
            <p:cNvSpPr>
              <a:spLocks/>
            </p:cNvSpPr>
            <p:nvPr/>
          </p:nvSpPr>
          <p:spPr bwMode="auto">
            <a:xfrm rot="248073" flipH="1">
              <a:off x="5907088" y="4208463"/>
              <a:ext cx="1147762" cy="542925"/>
            </a:xfrm>
            <a:custGeom>
              <a:avLst/>
              <a:gdLst>
                <a:gd name="T0" fmla="*/ 2147483646 w 642"/>
                <a:gd name="T1" fmla="*/ 2147483646 h 342"/>
                <a:gd name="T2" fmla="*/ 0 w 642"/>
                <a:gd name="T3" fmla="*/ 2147483646 h 342"/>
                <a:gd name="T4" fmla="*/ 2147483646 w 642"/>
                <a:gd name="T5" fmla="*/ 2147483646 h 342"/>
                <a:gd name="T6" fmla="*/ 2147483646 w 642"/>
                <a:gd name="T7" fmla="*/ 2147483646 h 342"/>
                <a:gd name="T8" fmla="*/ 2147483646 w 642"/>
                <a:gd name="T9" fmla="*/ 2147483646 h 342"/>
                <a:gd name="T10" fmla="*/ 2147483646 w 642"/>
                <a:gd name="T11" fmla="*/ 2147483646 h 342"/>
                <a:gd name="T12" fmla="*/ 2147483646 w 642"/>
                <a:gd name="T13" fmla="*/ 2147483646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2"/>
                <a:gd name="T22" fmla="*/ 0 h 342"/>
                <a:gd name="T23" fmla="*/ 642 w 642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2" h="342">
                  <a:moveTo>
                    <a:pt x="19" y="59"/>
                  </a:moveTo>
                  <a:lnTo>
                    <a:pt x="0" y="206"/>
                  </a:lnTo>
                  <a:cubicBezTo>
                    <a:pt x="48" y="250"/>
                    <a:pt x="208" y="308"/>
                    <a:pt x="309" y="325"/>
                  </a:cubicBezTo>
                  <a:cubicBezTo>
                    <a:pt x="410" y="342"/>
                    <a:pt x="552" y="334"/>
                    <a:pt x="608" y="309"/>
                  </a:cubicBezTo>
                  <a:lnTo>
                    <a:pt x="642" y="170"/>
                  </a:lnTo>
                  <a:cubicBezTo>
                    <a:pt x="604" y="122"/>
                    <a:pt x="480" y="36"/>
                    <a:pt x="376" y="18"/>
                  </a:cubicBezTo>
                  <a:cubicBezTo>
                    <a:pt x="272" y="0"/>
                    <a:pt x="19" y="59"/>
                    <a:pt x="19" y="59"/>
                  </a:cubicBezTo>
                  <a:close/>
                </a:path>
              </a:pathLst>
            </a:custGeom>
            <a:solidFill>
              <a:srgbClr val="800000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669" name="Oval 4809"/>
            <p:cNvSpPr>
              <a:spLocks noChangeArrowheads="1"/>
            </p:cNvSpPr>
            <p:nvPr/>
          </p:nvSpPr>
          <p:spPr bwMode="auto">
            <a:xfrm rot="21136343" flipH="1">
              <a:off x="6216229" y="4374136"/>
              <a:ext cx="506166" cy="206375"/>
            </a:xfrm>
            <a:prstGeom prst="ellipse">
              <a:avLst/>
            </a:prstGeom>
            <a:gradFill flip="none" rotWithShape="1">
              <a:gsLst>
                <a:gs pos="0">
                  <a:srgbClr val="06F035"/>
                </a:gs>
                <a:gs pos="100000">
                  <a:srgbClr val="FF6600"/>
                </a:gs>
                <a:gs pos="25000">
                  <a:srgbClr val="06F035">
                    <a:alpha val="59000"/>
                  </a:srgbClr>
                </a:gs>
              </a:gsLst>
              <a:lin ang="0" scaled="1"/>
              <a:tileRect/>
            </a:gradFill>
            <a:ln w="3175" algn="ctr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/>
              </a:endParaRPr>
            </a:p>
          </p:txBody>
        </p:sp>
        <p:sp>
          <p:nvSpPr>
            <p:cNvPr id="106553" name="Freeform 4811"/>
            <p:cNvSpPr>
              <a:spLocks/>
            </p:cNvSpPr>
            <p:nvPr/>
          </p:nvSpPr>
          <p:spPr bwMode="auto">
            <a:xfrm rot="717222" flipH="1">
              <a:off x="7454900" y="3989388"/>
              <a:ext cx="1079500" cy="576262"/>
            </a:xfrm>
            <a:custGeom>
              <a:avLst/>
              <a:gdLst>
                <a:gd name="T0" fmla="*/ 2147483646 w 604"/>
                <a:gd name="T1" fmla="*/ 2147483646 h 363"/>
                <a:gd name="T2" fmla="*/ 0 w 604"/>
                <a:gd name="T3" fmla="*/ 2147483646 h 363"/>
                <a:gd name="T4" fmla="*/ 2147483646 w 604"/>
                <a:gd name="T5" fmla="*/ 2147483646 h 363"/>
                <a:gd name="T6" fmla="*/ 2147483646 w 604"/>
                <a:gd name="T7" fmla="*/ 2147483646 h 363"/>
                <a:gd name="T8" fmla="*/ 2147483646 w 604"/>
                <a:gd name="T9" fmla="*/ 2147483646 h 363"/>
                <a:gd name="T10" fmla="*/ 2147483646 w 604"/>
                <a:gd name="T11" fmla="*/ 2147483646 h 363"/>
                <a:gd name="T12" fmla="*/ 2147483646 w 604"/>
                <a:gd name="T13" fmla="*/ 2147483646 h 3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4"/>
                <a:gd name="T22" fmla="*/ 0 h 363"/>
                <a:gd name="T23" fmla="*/ 604 w 604"/>
                <a:gd name="T24" fmla="*/ 363 h 3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4" h="363">
                  <a:moveTo>
                    <a:pt x="44" y="29"/>
                  </a:moveTo>
                  <a:lnTo>
                    <a:pt x="0" y="170"/>
                  </a:lnTo>
                  <a:cubicBezTo>
                    <a:pt x="35" y="220"/>
                    <a:pt x="164" y="298"/>
                    <a:pt x="256" y="327"/>
                  </a:cubicBezTo>
                  <a:cubicBezTo>
                    <a:pt x="348" y="356"/>
                    <a:pt x="497" y="363"/>
                    <a:pt x="555" y="344"/>
                  </a:cubicBezTo>
                  <a:lnTo>
                    <a:pt x="604" y="210"/>
                  </a:lnTo>
                  <a:cubicBezTo>
                    <a:pt x="572" y="158"/>
                    <a:pt x="450" y="60"/>
                    <a:pt x="357" y="30"/>
                  </a:cubicBezTo>
                  <a:cubicBezTo>
                    <a:pt x="263" y="0"/>
                    <a:pt x="109" y="29"/>
                    <a:pt x="44" y="29"/>
                  </a:cubicBezTo>
                  <a:close/>
                </a:path>
              </a:pathLst>
            </a:custGeom>
            <a:solidFill>
              <a:srgbClr val="800000"/>
            </a:solidFill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106554" name="Group 3462"/>
            <p:cNvGrpSpPr>
              <a:grpSpLocks noChangeAspect="1"/>
            </p:cNvGrpSpPr>
            <p:nvPr/>
          </p:nvGrpSpPr>
          <p:grpSpPr bwMode="auto">
            <a:xfrm rot="942180">
              <a:off x="6892925" y="3883025"/>
              <a:ext cx="674688" cy="703263"/>
              <a:chOff x="3852" y="1647"/>
              <a:chExt cx="432" cy="450"/>
            </a:xfrm>
          </p:grpSpPr>
          <p:sp>
            <p:nvSpPr>
              <p:cNvPr id="106772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3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4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5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6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7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8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79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0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1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2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3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4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5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6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7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8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89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0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1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2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3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4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5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6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7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8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99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0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1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2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3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4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5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6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7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8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09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0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1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2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3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4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5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6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7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8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19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0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1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2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3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4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5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6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7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8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29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0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1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2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3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4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5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6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7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8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39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0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1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2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3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4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5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846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748" name="Oval 3538"/>
              <p:cNvSpPr>
                <a:spLocks noChangeAspect="1" noChangeArrowheads="1"/>
              </p:cNvSpPr>
              <p:nvPr/>
            </p:nvSpPr>
            <p:spPr bwMode="auto">
              <a:xfrm>
                <a:off x="3882" y="1679"/>
                <a:ext cx="309" cy="321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lumMod val="20000"/>
                      <a:lumOff val="80000"/>
                      <a:alpha val="7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4800">
                  <a:latin typeface="Arial" pitchFamily="-65" charset="0"/>
                </a:endParaRPr>
              </a:p>
            </p:txBody>
          </p:sp>
        </p:grpSp>
        <p:sp>
          <p:nvSpPr>
            <p:cNvPr id="106555" name="Freeform 5495"/>
            <p:cNvSpPr>
              <a:spLocks/>
            </p:cNvSpPr>
            <p:nvPr/>
          </p:nvSpPr>
          <p:spPr bwMode="auto">
            <a:xfrm rot="673085">
              <a:off x="6518275" y="3879850"/>
              <a:ext cx="400050" cy="295275"/>
            </a:xfrm>
            <a:custGeom>
              <a:avLst/>
              <a:gdLst>
                <a:gd name="T0" fmla="*/ 2147483646 w 334"/>
                <a:gd name="T1" fmla="*/ 0 h 362"/>
                <a:gd name="T2" fmla="*/ 2147483646 w 334"/>
                <a:gd name="T3" fmla="*/ 2147483646 h 362"/>
                <a:gd name="T4" fmla="*/ 0 w 334"/>
                <a:gd name="T5" fmla="*/ 2147483646 h 362"/>
                <a:gd name="T6" fmla="*/ 0 60000 65536"/>
                <a:gd name="T7" fmla="*/ 0 60000 65536"/>
                <a:gd name="T8" fmla="*/ 0 60000 65536"/>
                <a:gd name="T9" fmla="*/ 0 w 334"/>
                <a:gd name="T10" fmla="*/ 0 h 362"/>
                <a:gd name="T11" fmla="*/ 334 w 334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4" h="362">
                  <a:moveTo>
                    <a:pt x="334" y="0"/>
                  </a:moveTo>
                  <a:cubicBezTo>
                    <a:pt x="237" y="38"/>
                    <a:pt x="141" y="76"/>
                    <a:pt x="85" y="136"/>
                  </a:cubicBezTo>
                  <a:cubicBezTo>
                    <a:pt x="29" y="196"/>
                    <a:pt x="14" y="279"/>
                    <a:pt x="0" y="36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56" name="Freeform 5495"/>
            <p:cNvSpPr>
              <a:spLocks/>
            </p:cNvSpPr>
            <p:nvPr/>
          </p:nvSpPr>
          <p:spPr bwMode="auto">
            <a:xfrm rot="673085">
              <a:off x="8166100" y="3667125"/>
              <a:ext cx="501650" cy="339725"/>
            </a:xfrm>
            <a:custGeom>
              <a:avLst/>
              <a:gdLst>
                <a:gd name="T0" fmla="*/ 2147483646 w 334"/>
                <a:gd name="T1" fmla="*/ 0 h 362"/>
                <a:gd name="T2" fmla="*/ 2147483646 w 334"/>
                <a:gd name="T3" fmla="*/ 2147483646 h 362"/>
                <a:gd name="T4" fmla="*/ 0 w 334"/>
                <a:gd name="T5" fmla="*/ 2147483646 h 362"/>
                <a:gd name="T6" fmla="*/ 0 60000 65536"/>
                <a:gd name="T7" fmla="*/ 0 60000 65536"/>
                <a:gd name="T8" fmla="*/ 0 60000 65536"/>
                <a:gd name="T9" fmla="*/ 0 w 334"/>
                <a:gd name="T10" fmla="*/ 0 h 362"/>
                <a:gd name="T11" fmla="*/ 334 w 334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4" h="362">
                  <a:moveTo>
                    <a:pt x="334" y="0"/>
                  </a:moveTo>
                  <a:cubicBezTo>
                    <a:pt x="237" y="38"/>
                    <a:pt x="141" y="76"/>
                    <a:pt x="85" y="136"/>
                  </a:cubicBezTo>
                  <a:cubicBezTo>
                    <a:pt x="29" y="196"/>
                    <a:pt x="14" y="279"/>
                    <a:pt x="0" y="36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57" name="Freeform 5493"/>
            <p:cNvSpPr>
              <a:spLocks/>
            </p:cNvSpPr>
            <p:nvPr/>
          </p:nvSpPr>
          <p:spPr bwMode="auto">
            <a:xfrm rot="2581800">
              <a:off x="7397750" y="3725863"/>
              <a:ext cx="376238" cy="311150"/>
            </a:xfrm>
            <a:custGeom>
              <a:avLst/>
              <a:gdLst>
                <a:gd name="T0" fmla="*/ 0 w 316"/>
                <a:gd name="T1" fmla="*/ 2147483646 h 372"/>
                <a:gd name="T2" fmla="*/ 2147483646 w 316"/>
                <a:gd name="T3" fmla="*/ 2147483646 h 372"/>
                <a:gd name="T4" fmla="*/ 2147483646 w 316"/>
                <a:gd name="T5" fmla="*/ 0 h 372"/>
                <a:gd name="T6" fmla="*/ 0 60000 65536"/>
                <a:gd name="T7" fmla="*/ 0 60000 65536"/>
                <a:gd name="T8" fmla="*/ 0 60000 65536"/>
                <a:gd name="T9" fmla="*/ 0 w 316"/>
                <a:gd name="T10" fmla="*/ 0 h 372"/>
                <a:gd name="T11" fmla="*/ 316 w 316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6" h="372">
                  <a:moveTo>
                    <a:pt x="0" y="372"/>
                  </a:moveTo>
                  <a:cubicBezTo>
                    <a:pt x="10" y="276"/>
                    <a:pt x="20" y="180"/>
                    <a:pt x="73" y="118"/>
                  </a:cubicBezTo>
                  <a:cubicBezTo>
                    <a:pt x="126" y="56"/>
                    <a:pt x="221" y="28"/>
                    <a:pt x="316" y="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106558" name="Group 1834"/>
            <p:cNvGrpSpPr>
              <a:grpSpLocks/>
            </p:cNvGrpSpPr>
            <p:nvPr/>
          </p:nvGrpSpPr>
          <p:grpSpPr bwMode="auto">
            <a:xfrm rot="3184764">
              <a:off x="6485731" y="3693319"/>
              <a:ext cx="473075" cy="496888"/>
              <a:chOff x="6590264" y="5762079"/>
              <a:chExt cx="342913" cy="390856"/>
            </a:xfrm>
          </p:grpSpPr>
          <p:sp>
            <p:nvSpPr>
              <p:cNvPr id="106767" name="Oval 4820"/>
              <p:cNvSpPr>
                <a:spLocks noChangeArrowheads="1"/>
              </p:cNvSpPr>
              <p:nvPr/>
            </p:nvSpPr>
            <p:spPr bwMode="auto">
              <a:xfrm>
                <a:off x="6590264" y="6072237"/>
                <a:ext cx="88079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8" name="Oval 4821"/>
              <p:cNvSpPr>
                <a:spLocks noChangeArrowheads="1"/>
              </p:cNvSpPr>
              <p:nvPr/>
            </p:nvSpPr>
            <p:spPr bwMode="auto">
              <a:xfrm>
                <a:off x="6852962" y="5855847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9" name="Oval 4838"/>
              <p:cNvSpPr>
                <a:spLocks noChangeArrowheads="1"/>
              </p:cNvSpPr>
              <p:nvPr/>
            </p:nvSpPr>
            <p:spPr bwMode="auto">
              <a:xfrm>
                <a:off x="6813000" y="6042300"/>
                <a:ext cx="102235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70" name="Oval 4839"/>
              <p:cNvSpPr>
                <a:spLocks noChangeArrowheads="1"/>
              </p:cNvSpPr>
              <p:nvPr/>
            </p:nvSpPr>
            <p:spPr bwMode="auto">
              <a:xfrm>
                <a:off x="6683849" y="5762079"/>
                <a:ext cx="106167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71" name="Oval 4821"/>
              <p:cNvSpPr>
                <a:spLocks noChangeArrowheads="1"/>
              </p:cNvSpPr>
              <p:nvPr/>
            </p:nvSpPr>
            <p:spPr bwMode="auto">
              <a:xfrm>
                <a:off x="6640100" y="5899052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6559" name="Group 1840"/>
            <p:cNvGrpSpPr>
              <a:grpSpLocks/>
            </p:cNvGrpSpPr>
            <p:nvPr/>
          </p:nvGrpSpPr>
          <p:grpSpPr bwMode="auto">
            <a:xfrm rot="-4612381">
              <a:off x="8162925" y="3490913"/>
              <a:ext cx="473075" cy="495300"/>
              <a:chOff x="6590264" y="5762079"/>
              <a:chExt cx="342913" cy="390856"/>
            </a:xfrm>
          </p:grpSpPr>
          <p:sp>
            <p:nvSpPr>
              <p:cNvPr id="106762" name="Oval 4820"/>
              <p:cNvSpPr>
                <a:spLocks noChangeArrowheads="1"/>
              </p:cNvSpPr>
              <p:nvPr/>
            </p:nvSpPr>
            <p:spPr bwMode="auto">
              <a:xfrm>
                <a:off x="6590264" y="6072237"/>
                <a:ext cx="88079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3" name="Oval 4821"/>
              <p:cNvSpPr>
                <a:spLocks noChangeArrowheads="1"/>
              </p:cNvSpPr>
              <p:nvPr/>
            </p:nvSpPr>
            <p:spPr bwMode="auto">
              <a:xfrm>
                <a:off x="6852962" y="5855847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4" name="Oval 4838"/>
              <p:cNvSpPr>
                <a:spLocks noChangeArrowheads="1"/>
              </p:cNvSpPr>
              <p:nvPr/>
            </p:nvSpPr>
            <p:spPr bwMode="auto">
              <a:xfrm>
                <a:off x="6813000" y="6042300"/>
                <a:ext cx="102235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5" name="Oval 4839"/>
              <p:cNvSpPr>
                <a:spLocks noChangeArrowheads="1"/>
              </p:cNvSpPr>
              <p:nvPr/>
            </p:nvSpPr>
            <p:spPr bwMode="auto">
              <a:xfrm>
                <a:off x="6683849" y="5762079"/>
                <a:ext cx="106167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6" name="Oval 4821"/>
              <p:cNvSpPr>
                <a:spLocks noChangeArrowheads="1"/>
              </p:cNvSpPr>
              <p:nvPr/>
            </p:nvSpPr>
            <p:spPr bwMode="auto">
              <a:xfrm>
                <a:off x="6640100" y="5899052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6560" name="Group 1846"/>
            <p:cNvGrpSpPr>
              <a:grpSpLocks/>
            </p:cNvGrpSpPr>
            <p:nvPr/>
          </p:nvGrpSpPr>
          <p:grpSpPr bwMode="auto">
            <a:xfrm rot="-278764">
              <a:off x="7469188" y="3570288"/>
              <a:ext cx="557212" cy="495300"/>
              <a:chOff x="6530039" y="5762079"/>
              <a:chExt cx="403138" cy="390856"/>
            </a:xfrm>
          </p:grpSpPr>
          <p:sp>
            <p:nvSpPr>
              <p:cNvPr id="106757" name="Oval 4820"/>
              <p:cNvSpPr>
                <a:spLocks noChangeArrowheads="1"/>
              </p:cNvSpPr>
              <p:nvPr/>
            </p:nvSpPr>
            <p:spPr bwMode="auto">
              <a:xfrm>
                <a:off x="6590264" y="6072237"/>
                <a:ext cx="88079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58" name="Oval 4821"/>
              <p:cNvSpPr>
                <a:spLocks noChangeArrowheads="1"/>
              </p:cNvSpPr>
              <p:nvPr/>
            </p:nvSpPr>
            <p:spPr bwMode="auto">
              <a:xfrm>
                <a:off x="6852962" y="5855847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59" name="Oval 4838"/>
              <p:cNvSpPr>
                <a:spLocks noChangeArrowheads="1"/>
              </p:cNvSpPr>
              <p:nvPr/>
            </p:nvSpPr>
            <p:spPr bwMode="auto">
              <a:xfrm>
                <a:off x="6813000" y="6042300"/>
                <a:ext cx="102235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0" name="Oval 4839"/>
              <p:cNvSpPr>
                <a:spLocks noChangeArrowheads="1"/>
              </p:cNvSpPr>
              <p:nvPr/>
            </p:nvSpPr>
            <p:spPr bwMode="auto">
              <a:xfrm>
                <a:off x="6683849" y="5762079"/>
                <a:ext cx="106167" cy="80698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6761" name="Oval 4821"/>
              <p:cNvSpPr>
                <a:spLocks noChangeArrowheads="1"/>
              </p:cNvSpPr>
              <p:nvPr/>
            </p:nvSpPr>
            <p:spPr bwMode="auto">
              <a:xfrm>
                <a:off x="6530039" y="5768788"/>
                <a:ext cx="80215" cy="75002"/>
              </a:xfrm>
              <a:prstGeom prst="ellipse">
                <a:avLst/>
              </a:prstGeom>
              <a:solidFill>
                <a:srgbClr val="06F035"/>
              </a:solidFill>
              <a:ln w="12700">
                <a:solidFill>
                  <a:srgbClr val="FFCC66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sp>
          <p:nvSpPr>
            <p:cNvPr id="1856" name="Oval 4809"/>
            <p:cNvSpPr>
              <a:spLocks noChangeArrowheads="1"/>
            </p:cNvSpPr>
            <p:nvPr/>
          </p:nvSpPr>
          <p:spPr bwMode="auto">
            <a:xfrm rot="21136343" flipH="1">
              <a:off x="7766200" y="4158101"/>
              <a:ext cx="506166" cy="206375"/>
            </a:xfrm>
            <a:prstGeom prst="ellipse">
              <a:avLst/>
            </a:prstGeom>
            <a:gradFill flip="none" rotWithShape="1">
              <a:gsLst>
                <a:gs pos="0">
                  <a:srgbClr val="06F035"/>
                </a:gs>
                <a:gs pos="100000">
                  <a:srgbClr val="FF6600"/>
                </a:gs>
                <a:gs pos="25000">
                  <a:srgbClr val="06F035">
                    <a:alpha val="59000"/>
                  </a:srgbClr>
                </a:gs>
              </a:gsLst>
              <a:lin ang="0" scaled="1"/>
              <a:tileRect/>
            </a:gradFill>
            <a:ln w="3175" algn="ctr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4800">
                <a:latin typeface="Arial"/>
              </a:endParaRPr>
            </a:p>
          </p:txBody>
        </p:sp>
        <p:grpSp>
          <p:nvGrpSpPr>
            <p:cNvPr id="106564" name="Group 3462"/>
            <p:cNvGrpSpPr>
              <a:grpSpLocks noChangeAspect="1"/>
            </p:cNvGrpSpPr>
            <p:nvPr/>
          </p:nvGrpSpPr>
          <p:grpSpPr bwMode="auto">
            <a:xfrm rot="942180">
              <a:off x="3311525" y="4494213"/>
              <a:ext cx="674688" cy="703262"/>
              <a:chOff x="3852" y="1647"/>
              <a:chExt cx="432" cy="450"/>
            </a:xfrm>
          </p:grpSpPr>
          <p:sp>
            <p:nvSpPr>
              <p:cNvPr id="106681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2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3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4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5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6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7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8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89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0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1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2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3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4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5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6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7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8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99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0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1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2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3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4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5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6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7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8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09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0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1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2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3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4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5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6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7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8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19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0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1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2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3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4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5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6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7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8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29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0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1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2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3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4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5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6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7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8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39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0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1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2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3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4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5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6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7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8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49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0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1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2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3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4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755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935" name="Oval 3538"/>
              <p:cNvSpPr>
                <a:spLocks noChangeAspect="1" noChangeArrowheads="1"/>
              </p:cNvSpPr>
              <p:nvPr/>
            </p:nvSpPr>
            <p:spPr bwMode="auto">
              <a:xfrm>
                <a:off x="3882" y="1679"/>
                <a:ext cx="309" cy="321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lumMod val="20000"/>
                      <a:lumOff val="80000"/>
                      <a:alpha val="7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4800">
                  <a:latin typeface="Arial" pitchFamily="-65" charset="0"/>
                </a:endParaRPr>
              </a:p>
            </p:txBody>
          </p:sp>
        </p:grpSp>
        <p:grpSp>
          <p:nvGrpSpPr>
            <p:cNvPr id="106565" name="Group 3462"/>
            <p:cNvGrpSpPr>
              <a:grpSpLocks noChangeAspect="1"/>
            </p:cNvGrpSpPr>
            <p:nvPr/>
          </p:nvGrpSpPr>
          <p:grpSpPr bwMode="auto">
            <a:xfrm rot="942180">
              <a:off x="1901825" y="4024313"/>
              <a:ext cx="674688" cy="703262"/>
              <a:chOff x="3852" y="1647"/>
              <a:chExt cx="432" cy="450"/>
            </a:xfrm>
          </p:grpSpPr>
          <p:sp>
            <p:nvSpPr>
              <p:cNvPr id="106605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06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07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08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09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0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1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2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3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4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5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6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7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8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19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0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1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2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3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4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5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6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7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8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29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0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1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2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3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4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5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6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7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8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39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0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1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2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3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4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5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6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7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8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49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0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1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2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3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4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5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6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7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8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59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0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1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2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3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4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5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6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7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8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69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0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1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2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3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4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5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6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7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8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6679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2012" name="Oval 3538"/>
              <p:cNvSpPr>
                <a:spLocks noChangeAspect="1" noChangeArrowheads="1"/>
              </p:cNvSpPr>
              <p:nvPr/>
            </p:nvSpPr>
            <p:spPr bwMode="auto">
              <a:xfrm>
                <a:off x="3882" y="1679"/>
                <a:ext cx="309" cy="321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lumMod val="20000"/>
                      <a:lumOff val="80000"/>
                      <a:alpha val="7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4800">
                  <a:latin typeface="Arial" pitchFamily="-65" charset="0"/>
                </a:endParaRPr>
              </a:p>
            </p:txBody>
          </p:sp>
        </p:grpSp>
        <p:sp>
          <p:nvSpPr>
            <p:cNvPr id="2017" name="5-Point Star 2016"/>
            <p:cNvSpPr/>
            <p:nvPr/>
          </p:nvSpPr>
          <p:spPr>
            <a:xfrm>
              <a:off x="1116003" y="385762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18" name="5-Point Star 2017"/>
            <p:cNvSpPr/>
            <p:nvPr/>
          </p:nvSpPr>
          <p:spPr>
            <a:xfrm>
              <a:off x="1277927" y="39909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106568" name="Freeform 5495"/>
            <p:cNvSpPr>
              <a:spLocks/>
            </p:cNvSpPr>
            <p:nvPr/>
          </p:nvSpPr>
          <p:spPr bwMode="auto">
            <a:xfrm rot="6340044">
              <a:off x="1110457" y="3726656"/>
              <a:ext cx="477838" cy="339725"/>
            </a:xfrm>
            <a:custGeom>
              <a:avLst/>
              <a:gdLst>
                <a:gd name="T0" fmla="*/ 2147483646 w 334"/>
                <a:gd name="T1" fmla="*/ 0 h 362"/>
                <a:gd name="T2" fmla="*/ 2147483646 w 334"/>
                <a:gd name="T3" fmla="*/ 2147483646 h 362"/>
                <a:gd name="T4" fmla="*/ 0 w 334"/>
                <a:gd name="T5" fmla="*/ 2147483646 h 362"/>
                <a:gd name="T6" fmla="*/ 0 60000 65536"/>
                <a:gd name="T7" fmla="*/ 0 60000 65536"/>
                <a:gd name="T8" fmla="*/ 0 60000 65536"/>
                <a:gd name="T9" fmla="*/ 0 w 334"/>
                <a:gd name="T10" fmla="*/ 0 h 362"/>
                <a:gd name="T11" fmla="*/ 334 w 334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4" h="362">
                  <a:moveTo>
                    <a:pt x="334" y="0"/>
                  </a:moveTo>
                  <a:cubicBezTo>
                    <a:pt x="237" y="38"/>
                    <a:pt x="141" y="76"/>
                    <a:pt x="85" y="136"/>
                  </a:cubicBezTo>
                  <a:cubicBezTo>
                    <a:pt x="29" y="196"/>
                    <a:pt x="14" y="279"/>
                    <a:pt x="0" y="36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69" name="Freeform 5493"/>
            <p:cNvSpPr>
              <a:spLocks/>
            </p:cNvSpPr>
            <p:nvPr/>
          </p:nvSpPr>
          <p:spPr bwMode="auto">
            <a:xfrm rot="-1071614">
              <a:off x="1385888" y="3729038"/>
              <a:ext cx="608012" cy="355600"/>
            </a:xfrm>
            <a:custGeom>
              <a:avLst/>
              <a:gdLst>
                <a:gd name="T0" fmla="*/ 0 w 316"/>
                <a:gd name="T1" fmla="*/ 2147483646 h 372"/>
                <a:gd name="T2" fmla="*/ 2147483646 w 316"/>
                <a:gd name="T3" fmla="*/ 2147483646 h 372"/>
                <a:gd name="T4" fmla="*/ 2147483646 w 316"/>
                <a:gd name="T5" fmla="*/ 0 h 372"/>
                <a:gd name="T6" fmla="*/ 0 60000 65536"/>
                <a:gd name="T7" fmla="*/ 0 60000 65536"/>
                <a:gd name="T8" fmla="*/ 0 60000 65536"/>
                <a:gd name="T9" fmla="*/ 0 w 316"/>
                <a:gd name="T10" fmla="*/ 0 h 372"/>
                <a:gd name="T11" fmla="*/ 316 w 316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6" h="372">
                  <a:moveTo>
                    <a:pt x="0" y="372"/>
                  </a:moveTo>
                  <a:cubicBezTo>
                    <a:pt x="10" y="276"/>
                    <a:pt x="20" y="180"/>
                    <a:pt x="73" y="118"/>
                  </a:cubicBezTo>
                  <a:cubicBezTo>
                    <a:pt x="126" y="56"/>
                    <a:pt x="221" y="28"/>
                    <a:pt x="316" y="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70" name="Freeform 5495"/>
            <p:cNvSpPr>
              <a:spLocks/>
            </p:cNvSpPr>
            <p:nvPr/>
          </p:nvSpPr>
          <p:spPr bwMode="auto">
            <a:xfrm rot="6933025">
              <a:off x="2659063" y="3937000"/>
              <a:ext cx="477838" cy="338137"/>
            </a:xfrm>
            <a:custGeom>
              <a:avLst/>
              <a:gdLst>
                <a:gd name="T0" fmla="*/ 2147483646 w 334"/>
                <a:gd name="T1" fmla="*/ 0 h 362"/>
                <a:gd name="T2" fmla="*/ 2147483646 w 334"/>
                <a:gd name="T3" fmla="*/ 2147483646 h 362"/>
                <a:gd name="T4" fmla="*/ 0 w 334"/>
                <a:gd name="T5" fmla="*/ 2147483646 h 362"/>
                <a:gd name="T6" fmla="*/ 0 60000 65536"/>
                <a:gd name="T7" fmla="*/ 0 60000 65536"/>
                <a:gd name="T8" fmla="*/ 0 60000 65536"/>
                <a:gd name="T9" fmla="*/ 0 w 334"/>
                <a:gd name="T10" fmla="*/ 0 h 362"/>
                <a:gd name="T11" fmla="*/ 334 w 334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4" h="362">
                  <a:moveTo>
                    <a:pt x="334" y="0"/>
                  </a:moveTo>
                  <a:cubicBezTo>
                    <a:pt x="237" y="38"/>
                    <a:pt x="141" y="76"/>
                    <a:pt x="85" y="136"/>
                  </a:cubicBezTo>
                  <a:cubicBezTo>
                    <a:pt x="29" y="196"/>
                    <a:pt x="14" y="279"/>
                    <a:pt x="0" y="36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6571" name="Freeform 5493"/>
            <p:cNvSpPr>
              <a:spLocks/>
            </p:cNvSpPr>
            <p:nvPr/>
          </p:nvSpPr>
          <p:spPr bwMode="auto">
            <a:xfrm rot="-478633">
              <a:off x="2935288" y="3937000"/>
              <a:ext cx="608012" cy="355600"/>
            </a:xfrm>
            <a:custGeom>
              <a:avLst/>
              <a:gdLst>
                <a:gd name="T0" fmla="*/ 0 w 316"/>
                <a:gd name="T1" fmla="*/ 2147483646 h 372"/>
                <a:gd name="T2" fmla="*/ 2147483646 w 316"/>
                <a:gd name="T3" fmla="*/ 2147483646 h 372"/>
                <a:gd name="T4" fmla="*/ 2147483646 w 316"/>
                <a:gd name="T5" fmla="*/ 0 h 372"/>
                <a:gd name="T6" fmla="*/ 0 60000 65536"/>
                <a:gd name="T7" fmla="*/ 0 60000 65536"/>
                <a:gd name="T8" fmla="*/ 0 60000 65536"/>
                <a:gd name="T9" fmla="*/ 0 w 316"/>
                <a:gd name="T10" fmla="*/ 0 h 372"/>
                <a:gd name="T11" fmla="*/ 316 w 316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6" h="372">
                  <a:moveTo>
                    <a:pt x="0" y="372"/>
                  </a:moveTo>
                  <a:cubicBezTo>
                    <a:pt x="10" y="276"/>
                    <a:pt x="20" y="180"/>
                    <a:pt x="73" y="118"/>
                  </a:cubicBezTo>
                  <a:cubicBezTo>
                    <a:pt x="126" y="56"/>
                    <a:pt x="221" y="28"/>
                    <a:pt x="316" y="0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024" name="5-Point Star 2023"/>
            <p:cNvSpPr/>
            <p:nvPr/>
          </p:nvSpPr>
          <p:spPr>
            <a:xfrm>
              <a:off x="1123940" y="35925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25" name="5-Point Star 2024"/>
            <p:cNvSpPr/>
            <p:nvPr/>
          </p:nvSpPr>
          <p:spPr>
            <a:xfrm>
              <a:off x="1235064" y="3738563"/>
              <a:ext cx="112712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26" name="5-Point Star 2025"/>
            <p:cNvSpPr/>
            <p:nvPr/>
          </p:nvSpPr>
          <p:spPr>
            <a:xfrm>
              <a:off x="2646340" y="406082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27" name="5-Point Star 2026"/>
            <p:cNvSpPr/>
            <p:nvPr/>
          </p:nvSpPr>
          <p:spPr>
            <a:xfrm>
              <a:off x="2808264" y="41941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28" name="5-Point Star 2027"/>
            <p:cNvSpPr/>
            <p:nvPr/>
          </p:nvSpPr>
          <p:spPr>
            <a:xfrm>
              <a:off x="2654277" y="37957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29" name="5-Point Star 2028"/>
            <p:cNvSpPr/>
            <p:nvPr/>
          </p:nvSpPr>
          <p:spPr>
            <a:xfrm>
              <a:off x="2765401" y="3941763"/>
              <a:ext cx="112712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0" name="5-Point Star 2029"/>
            <p:cNvSpPr/>
            <p:nvPr/>
          </p:nvSpPr>
          <p:spPr>
            <a:xfrm>
              <a:off x="944555" y="32877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1" name="5-Point Star 2030"/>
            <p:cNvSpPr/>
            <p:nvPr/>
          </p:nvSpPr>
          <p:spPr>
            <a:xfrm>
              <a:off x="1650986" y="3810001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2" name="5-Point Star 2031"/>
            <p:cNvSpPr/>
            <p:nvPr/>
          </p:nvSpPr>
          <p:spPr>
            <a:xfrm>
              <a:off x="944555" y="364172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3" name="5-Point Star 2032"/>
            <p:cNvSpPr/>
            <p:nvPr/>
          </p:nvSpPr>
          <p:spPr>
            <a:xfrm>
              <a:off x="2158981" y="3282951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4" name="5-Point Star 2033"/>
            <p:cNvSpPr/>
            <p:nvPr/>
          </p:nvSpPr>
          <p:spPr>
            <a:xfrm>
              <a:off x="2586016" y="3359151"/>
              <a:ext cx="112711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5" name="5-Point Star 2034"/>
            <p:cNvSpPr/>
            <p:nvPr/>
          </p:nvSpPr>
          <p:spPr>
            <a:xfrm>
              <a:off x="3181323" y="401002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6" name="5-Point Star 2035"/>
            <p:cNvSpPr/>
            <p:nvPr/>
          </p:nvSpPr>
          <p:spPr>
            <a:xfrm>
              <a:off x="3305146" y="42830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7" name="5-Point Star 2036"/>
            <p:cNvSpPr/>
            <p:nvPr/>
          </p:nvSpPr>
          <p:spPr>
            <a:xfrm>
              <a:off x="790568" y="34528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8" name="5-Point Star 2037"/>
            <p:cNvSpPr/>
            <p:nvPr/>
          </p:nvSpPr>
          <p:spPr>
            <a:xfrm>
              <a:off x="1706548" y="40163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39" name="5-Point Star 2038"/>
            <p:cNvSpPr/>
            <p:nvPr/>
          </p:nvSpPr>
          <p:spPr>
            <a:xfrm>
              <a:off x="1550975" y="3978276"/>
              <a:ext cx="111124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0" name="5-Point Star 2039"/>
            <p:cNvSpPr/>
            <p:nvPr/>
          </p:nvSpPr>
          <p:spPr>
            <a:xfrm>
              <a:off x="3162273" y="42783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1" name="5-Point Star 2040"/>
            <p:cNvSpPr/>
            <p:nvPr/>
          </p:nvSpPr>
          <p:spPr>
            <a:xfrm>
              <a:off x="3047974" y="4170363"/>
              <a:ext cx="111124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6" name="5-Point Star 2045"/>
            <p:cNvSpPr/>
            <p:nvPr/>
          </p:nvSpPr>
          <p:spPr>
            <a:xfrm>
              <a:off x="1131878" y="3270251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7" name="5-Point Star 2046"/>
            <p:cNvSpPr/>
            <p:nvPr/>
          </p:nvSpPr>
          <p:spPr>
            <a:xfrm>
              <a:off x="1243002" y="3416301"/>
              <a:ext cx="112711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8" name="5-Point Star 2047"/>
            <p:cNvSpPr/>
            <p:nvPr/>
          </p:nvSpPr>
          <p:spPr>
            <a:xfrm>
              <a:off x="3522633" y="425132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49" name="5-Point Star 2048"/>
            <p:cNvSpPr/>
            <p:nvPr/>
          </p:nvSpPr>
          <p:spPr>
            <a:xfrm>
              <a:off x="1015991" y="3424238"/>
              <a:ext cx="111124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0" name="5-Point Star 2049"/>
            <p:cNvSpPr/>
            <p:nvPr/>
          </p:nvSpPr>
          <p:spPr>
            <a:xfrm>
              <a:off x="3341659" y="4057651"/>
              <a:ext cx="112711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1" name="5-Point Star 2050"/>
            <p:cNvSpPr/>
            <p:nvPr/>
          </p:nvSpPr>
          <p:spPr>
            <a:xfrm>
              <a:off x="2508228" y="389096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2" name="5-Point Star 2051"/>
            <p:cNvSpPr/>
            <p:nvPr/>
          </p:nvSpPr>
          <p:spPr>
            <a:xfrm>
              <a:off x="3497233" y="3932238"/>
              <a:ext cx="111124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3" name="5-Point Star 2052"/>
            <p:cNvSpPr/>
            <p:nvPr/>
          </p:nvSpPr>
          <p:spPr>
            <a:xfrm>
              <a:off x="3608357" y="4078288"/>
              <a:ext cx="112711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4" name="5-Point Star 2053"/>
            <p:cNvSpPr/>
            <p:nvPr/>
          </p:nvSpPr>
          <p:spPr>
            <a:xfrm>
              <a:off x="3644869" y="3783013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5" name="5-Point Star 2054"/>
            <p:cNvSpPr/>
            <p:nvPr/>
          </p:nvSpPr>
          <p:spPr>
            <a:xfrm>
              <a:off x="2171681" y="3481388"/>
              <a:ext cx="111124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6" name="5-Point Star 2055"/>
            <p:cNvSpPr/>
            <p:nvPr/>
          </p:nvSpPr>
          <p:spPr>
            <a:xfrm>
              <a:off x="1854184" y="3740151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7" name="5-Point Star 2056"/>
            <p:cNvSpPr/>
            <p:nvPr/>
          </p:nvSpPr>
          <p:spPr>
            <a:xfrm>
              <a:off x="1966896" y="3452813"/>
              <a:ext cx="112711" cy="153988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8" name="5-Point Star 2057"/>
            <p:cNvSpPr/>
            <p:nvPr/>
          </p:nvSpPr>
          <p:spPr>
            <a:xfrm>
              <a:off x="2046270" y="36480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59" name="5-Point Star 2058"/>
            <p:cNvSpPr/>
            <p:nvPr/>
          </p:nvSpPr>
          <p:spPr>
            <a:xfrm>
              <a:off x="2563791" y="3584576"/>
              <a:ext cx="111124" cy="153987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  <p:sp>
          <p:nvSpPr>
            <p:cNvPr id="2060" name="5-Point Star 2059"/>
            <p:cNvSpPr/>
            <p:nvPr/>
          </p:nvSpPr>
          <p:spPr>
            <a:xfrm>
              <a:off x="2420917" y="3400426"/>
              <a:ext cx="111124" cy="15557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4800">
                <a:solidFill>
                  <a:srgbClr val="000000"/>
                </a:solidFill>
              </a:endParaRPr>
            </a:p>
          </p:txBody>
        </p:sp>
      </p:grpSp>
      <p:pic>
        <p:nvPicPr>
          <p:cNvPr id="1065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9" t="3410" r="57410" b="4028"/>
          <a:stretch>
            <a:fillRect/>
          </a:stretch>
        </p:blipFill>
        <p:spPr bwMode="auto">
          <a:xfrm>
            <a:off x="1217584" y="3408363"/>
            <a:ext cx="1879600" cy="767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4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498" name="Group 22"/>
          <p:cNvGrpSpPr>
            <a:grpSpLocks/>
          </p:cNvGrpSpPr>
          <p:nvPr/>
        </p:nvGrpSpPr>
        <p:grpSpPr bwMode="auto">
          <a:xfrm>
            <a:off x="10810877" y="962026"/>
            <a:ext cx="9683750" cy="2371724"/>
            <a:chOff x="-7938" y="-9526"/>
            <a:chExt cx="9161463" cy="2280203"/>
          </a:xfrm>
        </p:grpSpPr>
        <p:sp>
          <p:nvSpPr>
            <p:cNvPr id="107173" name="Freeform 3345"/>
            <p:cNvSpPr>
              <a:spLocks/>
            </p:cNvSpPr>
            <p:nvPr/>
          </p:nvSpPr>
          <p:spPr bwMode="auto">
            <a:xfrm>
              <a:off x="-7938" y="-9526"/>
              <a:ext cx="9161463" cy="1431925"/>
            </a:xfrm>
            <a:custGeom>
              <a:avLst/>
              <a:gdLst>
                <a:gd name="T0" fmla="*/ 0 w 5771"/>
                <a:gd name="T1" fmla="*/ 0 h 902"/>
                <a:gd name="T2" fmla="*/ 2147483646 w 5771"/>
                <a:gd name="T3" fmla="*/ 2147483646 h 902"/>
                <a:gd name="T4" fmla="*/ 2147483646 w 5771"/>
                <a:gd name="T5" fmla="*/ 2147483646 h 902"/>
                <a:gd name="T6" fmla="*/ 2147483646 w 5771"/>
                <a:gd name="T7" fmla="*/ 2147483646 h 902"/>
                <a:gd name="T8" fmla="*/ 0 w 5771"/>
                <a:gd name="T9" fmla="*/ 0 h 9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71"/>
                <a:gd name="T16" fmla="*/ 0 h 902"/>
                <a:gd name="T17" fmla="*/ 5771 w 5771"/>
                <a:gd name="T18" fmla="*/ 902 h 9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71" h="902">
                  <a:moveTo>
                    <a:pt x="0" y="0"/>
                  </a:moveTo>
                  <a:lnTo>
                    <a:pt x="5" y="897"/>
                  </a:lnTo>
                  <a:lnTo>
                    <a:pt x="5771" y="902"/>
                  </a:lnTo>
                  <a:lnTo>
                    <a:pt x="5771" y="5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50000">
                  <a:srgbClr val="FFE6B5"/>
                </a:gs>
                <a:gs pos="100000">
                  <a:srgbClr val="CC0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174" name="Freeform 3346"/>
            <p:cNvSpPr>
              <a:spLocks/>
            </p:cNvSpPr>
            <p:nvPr/>
          </p:nvSpPr>
          <p:spPr bwMode="auto">
            <a:xfrm>
              <a:off x="0" y="1368424"/>
              <a:ext cx="2898775" cy="379413"/>
            </a:xfrm>
            <a:custGeom>
              <a:avLst/>
              <a:gdLst>
                <a:gd name="T0" fmla="*/ 0 w 1826"/>
                <a:gd name="T1" fmla="*/ 2147483646 h 239"/>
                <a:gd name="T2" fmla="*/ 0 w 1826"/>
                <a:gd name="T3" fmla="*/ 2147483646 h 239"/>
                <a:gd name="T4" fmla="*/ 2147483646 w 1826"/>
                <a:gd name="T5" fmla="*/ 2147483646 h 239"/>
                <a:gd name="T6" fmla="*/ 2147483646 w 1826"/>
                <a:gd name="T7" fmla="*/ 2147483646 h 239"/>
                <a:gd name="T8" fmla="*/ 2147483646 w 1826"/>
                <a:gd name="T9" fmla="*/ 2147483646 h 239"/>
                <a:gd name="T10" fmla="*/ 2147483646 w 1826"/>
                <a:gd name="T11" fmla="*/ 2147483646 h 239"/>
                <a:gd name="T12" fmla="*/ 2147483646 w 1826"/>
                <a:gd name="T13" fmla="*/ 2147483646 h 239"/>
                <a:gd name="T14" fmla="*/ 2147483646 w 1826"/>
                <a:gd name="T15" fmla="*/ 2147483646 h 239"/>
                <a:gd name="T16" fmla="*/ 0 w 1826"/>
                <a:gd name="T17" fmla="*/ 2147483646 h 2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26"/>
                <a:gd name="T28" fmla="*/ 0 h 239"/>
                <a:gd name="T29" fmla="*/ 1826 w 1826"/>
                <a:gd name="T30" fmla="*/ 239 h 2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26" h="239">
                  <a:moveTo>
                    <a:pt x="0" y="23"/>
                  </a:moveTo>
                  <a:lnTo>
                    <a:pt x="0" y="176"/>
                  </a:lnTo>
                  <a:cubicBezTo>
                    <a:pt x="49" y="204"/>
                    <a:pt x="191" y="183"/>
                    <a:pt x="294" y="193"/>
                  </a:cubicBezTo>
                  <a:cubicBezTo>
                    <a:pt x="397" y="203"/>
                    <a:pt x="517" y="237"/>
                    <a:pt x="616" y="238"/>
                  </a:cubicBezTo>
                  <a:cubicBezTo>
                    <a:pt x="715" y="239"/>
                    <a:pt x="771" y="208"/>
                    <a:pt x="887" y="198"/>
                  </a:cubicBezTo>
                  <a:cubicBezTo>
                    <a:pt x="1003" y="188"/>
                    <a:pt x="1172" y="208"/>
                    <a:pt x="1310" y="181"/>
                  </a:cubicBezTo>
                  <a:cubicBezTo>
                    <a:pt x="1448" y="154"/>
                    <a:pt x="1826" y="59"/>
                    <a:pt x="1717" y="34"/>
                  </a:cubicBezTo>
                  <a:cubicBezTo>
                    <a:pt x="1608" y="9"/>
                    <a:pt x="941" y="31"/>
                    <a:pt x="655" y="29"/>
                  </a:cubicBezTo>
                  <a:cubicBezTo>
                    <a:pt x="369" y="27"/>
                    <a:pt x="107" y="0"/>
                    <a:pt x="0" y="23"/>
                  </a:cubicBezTo>
                  <a:close/>
                </a:path>
              </a:pathLst>
            </a:custGeom>
            <a:solidFill>
              <a:srgbClr val="FFCC66"/>
            </a:solidFill>
            <a:ln w="2857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175" name="Freeform 3347"/>
            <p:cNvSpPr>
              <a:spLocks/>
            </p:cNvSpPr>
            <p:nvPr/>
          </p:nvSpPr>
          <p:spPr bwMode="auto">
            <a:xfrm>
              <a:off x="2354263" y="1360487"/>
              <a:ext cx="2943225" cy="403225"/>
            </a:xfrm>
            <a:custGeom>
              <a:avLst/>
              <a:gdLst>
                <a:gd name="T0" fmla="*/ 2147483646 w 1854"/>
                <a:gd name="T1" fmla="*/ 2147483646 h 254"/>
                <a:gd name="T2" fmla="*/ 2147483646 w 1854"/>
                <a:gd name="T3" fmla="*/ 2147483646 h 254"/>
                <a:gd name="T4" fmla="*/ 2147483646 w 1854"/>
                <a:gd name="T5" fmla="*/ 2147483646 h 254"/>
                <a:gd name="T6" fmla="*/ 2147483646 w 1854"/>
                <a:gd name="T7" fmla="*/ 2147483646 h 254"/>
                <a:gd name="T8" fmla="*/ 2147483646 w 1854"/>
                <a:gd name="T9" fmla="*/ 2147483646 h 254"/>
                <a:gd name="T10" fmla="*/ 2147483646 w 1854"/>
                <a:gd name="T11" fmla="*/ 2147483646 h 254"/>
                <a:gd name="T12" fmla="*/ 2147483646 w 1854"/>
                <a:gd name="T13" fmla="*/ 2147483646 h 254"/>
                <a:gd name="T14" fmla="*/ 2147483646 w 1854"/>
                <a:gd name="T15" fmla="*/ 2147483646 h 254"/>
                <a:gd name="T16" fmla="*/ 2147483646 w 1854"/>
                <a:gd name="T17" fmla="*/ 2147483646 h 254"/>
                <a:gd name="T18" fmla="*/ 2147483646 w 1854"/>
                <a:gd name="T19" fmla="*/ 2147483646 h 254"/>
                <a:gd name="T20" fmla="*/ 2147483646 w 1854"/>
                <a:gd name="T21" fmla="*/ 2147483646 h 254"/>
                <a:gd name="T22" fmla="*/ 2147483646 w 1854"/>
                <a:gd name="T23" fmla="*/ 2147483646 h 2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54"/>
                <a:gd name="T37" fmla="*/ 0 h 254"/>
                <a:gd name="T38" fmla="*/ 1854 w 1854"/>
                <a:gd name="T39" fmla="*/ 254 h 2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54" h="254">
                  <a:moveTo>
                    <a:pt x="1854" y="28"/>
                  </a:moveTo>
                  <a:lnTo>
                    <a:pt x="1770" y="182"/>
                  </a:lnTo>
                  <a:cubicBezTo>
                    <a:pt x="1673" y="214"/>
                    <a:pt x="1414" y="208"/>
                    <a:pt x="1273" y="220"/>
                  </a:cubicBezTo>
                  <a:cubicBezTo>
                    <a:pt x="1132" y="232"/>
                    <a:pt x="1040" y="254"/>
                    <a:pt x="923" y="254"/>
                  </a:cubicBezTo>
                  <a:cubicBezTo>
                    <a:pt x="806" y="254"/>
                    <a:pt x="717" y="227"/>
                    <a:pt x="573" y="220"/>
                  </a:cubicBezTo>
                  <a:cubicBezTo>
                    <a:pt x="429" y="213"/>
                    <a:pt x="118" y="225"/>
                    <a:pt x="59" y="210"/>
                  </a:cubicBezTo>
                  <a:cubicBezTo>
                    <a:pt x="0" y="195"/>
                    <a:pt x="157" y="153"/>
                    <a:pt x="217" y="131"/>
                  </a:cubicBezTo>
                  <a:cubicBezTo>
                    <a:pt x="277" y="109"/>
                    <a:pt x="336" y="95"/>
                    <a:pt x="420" y="75"/>
                  </a:cubicBezTo>
                  <a:cubicBezTo>
                    <a:pt x="504" y="55"/>
                    <a:pt x="624" y="22"/>
                    <a:pt x="719" y="11"/>
                  </a:cubicBezTo>
                  <a:cubicBezTo>
                    <a:pt x="814" y="0"/>
                    <a:pt x="895" y="9"/>
                    <a:pt x="990" y="11"/>
                  </a:cubicBezTo>
                  <a:cubicBezTo>
                    <a:pt x="1085" y="13"/>
                    <a:pt x="1146" y="20"/>
                    <a:pt x="1290" y="23"/>
                  </a:cubicBezTo>
                  <a:cubicBezTo>
                    <a:pt x="1434" y="26"/>
                    <a:pt x="1737" y="27"/>
                    <a:pt x="1854" y="28"/>
                  </a:cubicBezTo>
                  <a:close/>
                </a:path>
              </a:pathLst>
            </a:custGeom>
            <a:solidFill>
              <a:srgbClr val="FFCC66"/>
            </a:solidFill>
            <a:ln w="2857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176" name="Freeform 3348"/>
            <p:cNvSpPr>
              <a:spLocks/>
            </p:cNvSpPr>
            <p:nvPr/>
          </p:nvSpPr>
          <p:spPr bwMode="auto">
            <a:xfrm>
              <a:off x="5324475" y="1390650"/>
              <a:ext cx="2362200" cy="449263"/>
            </a:xfrm>
            <a:custGeom>
              <a:avLst/>
              <a:gdLst>
                <a:gd name="T0" fmla="*/ 2147483646 w 1488"/>
                <a:gd name="T1" fmla="*/ 2147483646 h 283"/>
                <a:gd name="T2" fmla="*/ 0 w 1488"/>
                <a:gd name="T3" fmla="*/ 2147483646 h 283"/>
                <a:gd name="T4" fmla="*/ 2147483646 w 1488"/>
                <a:gd name="T5" fmla="*/ 2147483646 h 283"/>
                <a:gd name="T6" fmla="*/ 2147483646 w 1488"/>
                <a:gd name="T7" fmla="*/ 2147483646 h 283"/>
                <a:gd name="T8" fmla="*/ 2147483646 w 1488"/>
                <a:gd name="T9" fmla="*/ 2147483646 h 283"/>
                <a:gd name="T10" fmla="*/ 2147483646 w 1488"/>
                <a:gd name="T11" fmla="*/ 2147483646 h 283"/>
                <a:gd name="T12" fmla="*/ 2147483646 w 1488"/>
                <a:gd name="T13" fmla="*/ 2147483646 h 283"/>
                <a:gd name="T14" fmla="*/ 2147483646 w 1488"/>
                <a:gd name="T15" fmla="*/ 2147483646 h 283"/>
                <a:gd name="T16" fmla="*/ 2147483646 w 1488"/>
                <a:gd name="T17" fmla="*/ 2147483646 h 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88"/>
                <a:gd name="T28" fmla="*/ 0 h 283"/>
                <a:gd name="T29" fmla="*/ 1488 w 1488"/>
                <a:gd name="T30" fmla="*/ 283 h 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88" h="283">
                  <a:moveTo>
                    <a:pt x="74" y="5"/>
                  </a:moveTo>
                  <a:lnTo>
                    <a:pt x="0" y="167"/>
                  </a:lnTo>
                  <a:cubicBezTo>
                    <a:pt x="38" y="200"/>
                    <a:pt x="208" y="190"/>
                    <a:pt x="300" y="201"/>
                  </a:cubicBezTo>
                  <a:cubicBezTo>
                    <a:pt x="392" y="212"/>
                    <a:pt x="460" y="235"/>
                    <a:pt x="554" y="235"/>
                  </a:cubicBezTo>
                  <a:cubicBezTo>
                    <a:pt x="648" y="235"/>
                    <a:pt x="717" y="196"/>
                    <a:pt x="864" y="201"/>
                  </a:cubicBezTo>
                  <a:cubicBezTo>
                    <a:pt x="1011" y="206"/>
                    <a:pt x="1382" y="283"/>
                    <a:pt x="1435" y="265"/>
                  </a:cubicBezTo>
                  <a:cubicBezTo>
                    <a:pt x="1488" y="247"/>
                    <a:pt x="1274" y="136"/>
                    <a:pt x="1181" y="94"/>
                  </a:cubicBezTo>
                  <a:cubicBezTo>
                    <a:pt x="1088" y="52"/>
                    <a:pt x="1060" y="30"/>
                    <a:pt x="876" y="15"/>
                  </a:cubicBezTo>
                  <a:cubicBezTo>
                    <a:pt x="692" y="0"/>
                    <a:pt x="74" y="5"/>
                    <a:pt x="74" y="5"/>
                  </a:cubicBezTo>
                  <a:close/>
                </a:path>
              </a:pathLst>
            </a:custGeom>
            <a:solidFill>
              <a:srgbClr val="FFCC66"/>
            </a:solidFill>
            <a:ln w="2857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177" name="Freeform 3349"/>
            <p:cNvSpPr>
              <a:spLocks/>
            </p:cNvSpPr>
            <p:nvPr/>
          </p:nvSpPr>
          <p:spPr bwMode="auto">
            <a:xfrm>
              <a:off x="6583363" y="1384300"/>
              <a:ext cx="2560637" cy="341313"/>
            </a:xfrm>
            <a:custGeom>
              <a:avLst/>
              <a:gdLst>
                <a:gd name="T0" fmla="*/ 2147483646 w 1613"/>
                <a:gd name="T1" fmla="*/ 2147483646 h 215"/>
                <a:gd name="T2" fmla="*/ 2147483646 w 1613"/>
                <a:gd name="T3" fmla="*/ 2147483646 h 215"/>
                <a:gd name="T4" fmla="*/ 2147483646 w 1613"/>
                <a:gd name="T5" fmla="*/ 2147483646 h 215"/>
                <a:gd name="T6" fmla="*/ 2147483646 w 1613"/>
                <a:gd name="T7" fmla="*/ 2147483646 h 215"/>
                <a:gd name="T8" fmla="*/ 2147483646 w 1613"/>
                <a:gd name="T9" fmla="*/ 2147483646 h 215"/>
                <a:gd name="T10" fmla="*/ 2147483646 w 1613"/>
                <a:gd name="T11" fmla="*/ 2147483646 h 215"/>
                <a:gd name="T12" fmla="*/ 2147483646 w 1613"/>
                <a:gd name="T13" fmla="*/ 2147483646 h 215"/>
                <a:gd name="T14" fmla="*/ 2147483646 w 1613"/>
                <a:gd name="T15" fmla="*/ 2147483646 h 215"/>
                <a:gd name="T16" fmla="*/ 2147483646 w 1613"/>
                <a:gd name="T17" fmla="*/ 2147483646 h 2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3"/>
                <a:gd name="T28" fmla="*/ 0 h 215"/>
                <a:gd name="T29" fmla="*/ 1613 w 1613"/>
                <a:gd name="T30" fmla="*/ 215 h 2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3" h="215">
                  <a:moveTo>
                    <a:pt x="201" y="13"/>
                  </a:moveTo>
                  <a:cubicBezTo>
                    <a:pt x="0" y="26"/>
                    <a:pt x="308" y="82"/>
                    <a:pt x="405" y="109"/>
                  </a:cubicBezTo>
                  <a:cubicBezTo>
                    <a:pt x="502" y="136"/>
                    <a:pt x="699" y="161"/>
                    <a:pt x="783" y="177"/>
                  </a:cubicBezTo>
                  <a:cubicBezTo>
                    <a:pt x="867" y="193"/>
                    <a:pt x="850" y="199"/>
                    <a:pt x="907" y="205"/>
                  </a:cubicBezTo>
                  <a:cubicBezTo>
                    <a:pt x="964" y="211"/>
                    <a:pt x="1056" y="215"/>
                    <a:pt x="1127" y="211"/>
                  </a:cubicBezTo>
                  <a:cubicBezTo>
                    <a:pt x="1198" y="207"/>
                    <a:pt x="1250" y="190"/>
                    <a:pt x="1331" y="183"/>
                  </a:cubicBezTo>
                  <a:cubicBezTo>
                    <a:pt x="1412" y="176"/>
                    <a:pt x="1566" y="196"/>
                    <a:pt x="1613" y="171"/>
                  </a:cubicBezTo>
                  <a:lnTo>
                    <a:pt x="1613" y="30"/>
                  </a:lnTo>
                  <a:cubicBezTo>
                    <a:pt x="1381" y="6"/>
                    <a:pt x="402" y="0"/>
                    <a:pt x="201" y="13"/>
                  </a:cubicBezTo>
                  <a:close/>
                </a:path>
              </a:pathLst>
            </a:custGeom>
            <a:solidFill>
              <a:srgbClr val="FFCC66"/>
            </a:solidFill>
            <a:ln w="2857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107178" name="Group 3350"/>
            <p:cNvGrpSpPr>
              <a:grpSpLocks noChangeAspect="1"/>
            </p:cNvGrpSpPr>
            <p:nvPr/>
          </p:nvGrpSpPr>
          <p:grpSpPr bwMode="auto">
            <a:xfrm>
              <a:off x="3455988" y="793749"/>
              <a:ext cx="284162" cy="266700"/>
              <a:chOff x="401" y="643"/>
              <a:chExt cx="2921" cy="2738"/>
            </a:xfrm>
          </p:grpSpPr>
          <p:sp>
            <p:nvSpPr>
              <p:cNvPr id="107912" name="Oval 3351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13" name="Oval 3352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14" name="Oval 3353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79" name="Group 3354"/>
            <p:cNvGrpSpPr>
              <a:grpSpLocks noChangeAspect="1"/>
            </p:cNvGrpSpPr>
            <p:nvPr/>
          </p:nvGrpSpPr>
          <p:grpSpPr bwMode="auto">
            <a:xfrm>
              <a:off x="5246688" y="288924"/>
              <a:ext cx="284162" cy="266700"/>
              <a:chOff x="401" y="643"/>
              <a:chExt cx="2921" cy="2738"/>
            </a:xfrm>
          </p:grpSpPr>
          <p:sp>
            <p:nvSpPr>
              <p:cNvPr id="107909" name="Oval 3355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10" name="Oval 3356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11" name="Oval 3357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0" name="Group 3358"/>
            <p:cNvGrpSpPr>
              <a:grpSpLocks noChangeAspect="1"/>
            </p:cNvGrpSpPr>
            <p:nvPr/>
          </p:nvGrpSpPr>
          <p:grpSpPr bwMode="auto">
            <a:xfrm>
              <a:off x="7088188" y="766762"/>
              <a:ext cx="320675" cy="180975"/>
              <a:chOff x="4323" y="557"/>
              <a:chExt cx="438" cy="248"/>
            </a:xfrm>
          </p:grpSpPr>
          <p:sp>
            <p:nvSpPr>
              <p:cNvPr id="107906" name="Oval 3359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7" name="Oval 3360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8" name="Oval 3361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1" name="Group 3366"/>
            <p:cNvGrpSpPr>
              <a:grpSpLocks noChangeAspect="1"/>
            </p:cNvGrpSpPr>
            <p:nvPr/>
          </p:nvGrpSpPr>
          <p:grpSpPr bwMode="auto">
            <a:xfrm>
              <a:off x="166689" y="138111"/>
              <a:ext cx="284162" cy="266700"/>
              <a:chOff x="401" y="643"/>
              <a:chExt cx="2921" cy="2738"/>
            </a:xfrm>
          </p:grpSpPr>
          <p:sp>
            <p:nvSpPr>
              <p:cNvPr id="107903" name="Oval 3367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4" name="Oval 3368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5" name="Oval 3369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2" name="Group 3370"/>
            <p:cNvGrpSpPr>
              <a:grpSpLocks noChangeAspect="1"/>
            </p:cNvGrpSpPr>
            <p:nvPr/>
          </p:nvGrpSpPr>
          <p:grpSpPr bwMode="auto">
            <a:xfrm>
              <a:off x="938213" y="631824"/>
              <a:ext cx="320675" cy="180975"/>
              <a:chOff x="4323" y="557"/>
              <a:chExt cx="438" cy="248"/>
            </a:xfrm>
          </p:grpSpPr>
          <p:sp>
            <p:nvSpPr>
              <p:cNvPr id="107900" name="Oval 3371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1" name="Oval 3372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902" name="Oval 3373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3" name="Group 3378"/>
            <p:cNvGrpSpPr>
              <a:grpSpLocks noChangeAspect="1"/>
            </p:cNvGrpSpPr>
            <p:nvPr/>
          </p:nvGrpSpPr>
          <p:grpSpPr bwMode="auto">
            <a:xfrm>
              <a:off x="8342391" y="294722"/>
              <a:ext cx="284163" cy="266700"/>
              <a:chOff x="401" y="643"/>
              <a:chExt cx="2921" cy="2738"/>
            </a:xfrm>
          </p:grpSpPr>
          <p:sp>
            <p:nvSpPr>
              <p:cNvPr id="107897" name="Oval 3379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8" name="Oval 3380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9" name="Oval 3381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4" name="Group 3382"/>
            <p:cNvGrpSpPr>
              <a:grpSpLocks noChangeAspect="1"/>
            </p:cNvGrpSpPr>
            <p:nvPr/>
          </p:nvGrpSpPr>
          <p:grpSpPr bwMode="auto">
            <a:xfrm>
              <a:off x="8520114" y="792162"/>
              <a:ext cx="320675" cy="180975"/>
              <a:chOff x="4323" y="557"/>
              <a:chExt cx="438" cy="248"/>
            </a:xfrm>
          </p:grpSpPr>
          <p:sp>
            <p:nvSpPr>
              <p:cNvPr id="107894" name="Oval 3383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5" name="Oval 3384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6" name="Oval 3385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5" name="Group 3390"/>
            <p:cNvGrpSpPr>
              <a:grpSpLocks noChangeAspect="1"/>
            </p:cNvGrpSpPr>
            <p:nvPr/>
          </p:nvGrpSpPr>
          <p:grpSpPr bwMode="auto">
            <a:xfrm>
              <a:off x="2925763" y="282574"/>
              <a:ext cx="284162" cy="266700"/>
              <a:chOff x="401" y="643"/>
              <a:chExt cx="2921" cy="2738"/>
            </a:xfrm>
          </p:grpSpPr>
          <p:sp>
            <p:nvSpPr>
              <p:cNvPr id="107891" name="Oval 3391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2" name="Oval 3392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3" name="Oval 3393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6" name="Group 3394"/>
            <p:cNvGrpSpPr>
              <a:grpSpLocks noChangeAspect="1"/>
            </p:cNvGrpSpPr>
            <p:nvPr/>
          </p:nvGrpSpPr>
          <p:grpSpPr bwMode="auto">
            <a:xfrm>
              <a:off x="3400426" y="273049"/>
              <a:ext cx="320675" cy="180975"/>
              <a:chOff x="4323" y="557"/>
              <a:chExt cx="438" cy="248"/>
            </a:xfrm>
          </p:grpSpPr>
          <p:sp>
            <p:nvSpPr>
              <p:cNvPr id="107888" name="Oval 3395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9" name="Oval 3396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90" name="Oval 3397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7" name="Group 3402"/>
            <p:cNvGrpSpPr>
              <a:grpSpLocks noChangeAspect="1"/>
            </p:cNvGrpSpPr>
            <p:nvPr/>
          </p:nvGrpSpPr>
          <p:grpSpPr bwMode="auto">
            <a:xfrm flipV="1">
              <a:off x="4019551" y="215899"/>
              <a:ext cx="284163" cy="182563"/>
              <a:chOff x="401" y="643"/>
              <a:chExt cx="2921" cy="2738"/>
            </a:xfrm>
          </p:grpSpPr>
          <p:sp>
            <p:nvSpPr>
              <p:cNvPr id="107885" name="Oval 3403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6" name="Oval 3404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7" name="Oval 3405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8" name="Group 3406"/>
            <p:cNvGrpSpPr>
              <a:grpSpLocks noChangeAspect="1"/>
            </p:cNvGrpSpPr>
            <p:nvPr/>
          </p:nvGrpSpPr>
          <p:grpSpPr bwMode="auto">
            <a:xfrm flipV="1">
              <a:off x="4325939" y="911224"/>
              <a:ext cx="320675" cy="123825"/>
              <a:chOff x="4323" y="557"/>
              <a:chExt cx="438" cy="248"/>
            </a:xfrm>
          </p:grpSpPr>
          <p:sp>
            <p:nvSpPr>
              <p:cNvPr id="107882" name="Oval 3407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3" name="Oval 3408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4" name="Oval 3409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89" name="Group 3414"/>
            <p:cNvGrpSpPr>
              <a:grpSpLocks noChangeAspect="1"/>
            </p:cNvGrpSpPr>
            <p:nvPr/>
          </p:nvGrpSpPr>
          <p:grpSpPr bwMode="auto">
            <a:xfrm>
              <a:off x="6026151" y="298449"/>
              <a:ext cx="284163" cy="266700"/>
              <a:chOff x="401" y="643"/>
              <a:chExt cx="2921" cy="2738"/>
            </a:xfrm>
          </p:grpSpPr>
          <p:sp>
            <p:nvSpPr>
              <p:cNvPr id="107879" name="Oval 3415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0" name="Oval 3416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81" name="Oval 3417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0" name="Group 3418"/>
            <p:cNvGrpSpPr>
              <a:grpSpLocks noChangeAspect="1"/>
            </p:cNvGrpSpPr>
            <p:nvPr/>
          </p:nvGrpSpPr>
          <p:grpSpPr bwMode="auto">
            <a:xfrm>
              <a:off x="5902325" y="873124"/>
              <a:ext cx="320675" cy="180975"/>
              <a:chOff x="4323" y="557"/>
              <a:chExt cx="438" cy="248"/>
            </a:xfrm>
          </p:grpSpPr>
          <p:sp>
            <p:nvSpPr>
              <p:cNvPr id="107876" name="Oval 3419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7" name="Oval 3420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8" name="Oval 3421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1" name="Group 3426"/>
            <p:cNvGrpSpPr>
              <a:grpSpLocks noChangeAspect="1"/>
            </p:cNvGrpSpPr>
            <p:nvPr/>
          </p:nvGrpSpPr>
          <p:grpSpPr bwMode="auto">
            <a:xfrm>
              <a:off x="1597026" y="336548"/>
              <a:ext cx="284163" cy="266700"/>
              <a:chOff x="401" y="643"/>
              <a:chExt cx="2921" cy="2738"/>
            </a:xfrm>
          </p:grpSpPr>
          <p:sp>
            <p:nvSpPr>
              <p:cNvPr id="107873" name="Oval 3427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4" name="Oval 3428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5" name="Oval 3429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2" name="Group 3430"/>
            <p:cNvGrpSpPr>
              <a:grpSpLocks noChangeAspect="1"/>
            </p:cNvGrpSpPr>
            <p:nvPr/>
          </p:nvGrpSpPr>
          <p:grpSpPr bwMode="auto">
            <a:xfrm>
              <a:off x="1303339" y="882649"/>
              <a:ext cx="320675" cy="180975"/>
              <a:chOff x="4323" y="557"/>
              <a:chExt cx="438" cy="248"/>
            </a:xfrm>
          </p:grpSpPr>
          <p:sp>
            <p:nvSpPr>
              <p:cNvPr id="107870" name="Oval 3431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1" name="Oval 3432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72" name="Oval 3433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3" name="Group 3438"/>
            <p:cNvGrpSpPr>
              <a:grpSpLocks noChangeAspect="1"/>
            </p:cNvGrpSpPr>
            <p:nvPr/>
          </p:nvGrpSpPr>
          <p:grpSpPr bwMode="auto">
            <a:xfrm>
              <a:off x="7621589" y="915987"/>
              <a:ext cx="284162" cy="266700"/>
              <a:chOff x="401" y="643"/>
              <a:chExt cx="2921" cy="2738"/>
            </a:xfrm>
          </p:grpSpPr>
          <p:sp>
            <p:nvSpPr>
              <p:cNvPr id="107867" name="Oval 3439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8" name="Oval 3440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9" name="Oval 3441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4" name="Group 3442"/>
            <p:cNvGrpSpPr>
              <a:grpSpLocks noChangeAspect="1"/>
            </p:cNvGrpSpPr>
            <p:nvPr/>
          </p:nvGrpSpPr>
          <p:grpSpPr bwMode="auto">
            <a:xfrm>
              <a:off x="7345364" y="342899"/>
              <a:ext cx="320675" cy="180975"/>
              <a:chOff x="4323" y="557"/>
              <a:chExt cx="438" cy="248"/>
            </a:xfrm>
          </p:grpSpPr>
          <p:sp>
            <p:nvSpPr>
              <p:cNvPr id="107864" name="Oval 3443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5" name="Oval 3444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6" name="Oval 3445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5" name="Group 3450"/>
            <p:cNvGrpSpPr>
              <a:grpSpLocks noChangeAspect="1"/>
            </p:cNvGrpSpPr>
            <p:nvPr/>
          </p:nvGrpSpPr>
          <p:grpSpPr bwMode="auto">
            <a:xfrm>
              <a:off x="2325689" y="496886"/>
              <a:ext cx="284162" cy="266700"/>
              <a:chOff x="401" y="643"/>
              <a:chExt cx="2921" cy="2738"/>
            </a:xfrm>
          </p:grpSpPr>
          <p:sp>
            <p:nvSpPr>
              <p:cNvPr id="107861" name="Oval 3451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2" name="Oval 3452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3" name="Oval 3453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6" name="Group 3454"/>
            <p:cNvGrpSpPr>
              <a:grpSpLocks noChangeAspect="1"/>
            </p:cNvGrpSpPr>
            <p:nvPr/>
          </p:nvGrpSpPr>
          <p:grpSpPr bwMode="auto">
            <a:xfrm>
              <a:off x="3276601" y="990599"/>
              <a:ext cx="320675" cy="180975"/>
              <a:chOff x="4323" y="557"/>
              <a:chExt cx="438" cy="248"/>
            </a:xfrm>
          </p:grpSpPr>
          <p:sp>
            <p:nvSpPr>
              <p:cNvPr id="107858" name="Oval 3455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59" name="Oval 3456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860" name="Oval 3457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7" name="Group 3462"/>
            <p:cNvGrpSpPr>
              <a:grpSpLocks noChangeAspect="1"/>
            </p:cNvGrpSpPr>
            <p:nvPr/>
          </p:nvGrpSpPr>
          <p:grpSpPr bwMode="auto">
            <a:xfrm>
              <a:off x="4452565" y="14376"/>
              <a:ext cx="746125" cy="777972"/>
              <a:chOff x="3852" y="1647"/>
              <a:chExt cx="432" cy="450"/>
            </a:xfrm>
          </p:grpSpPr>
          <p:sp>
            <p:nvSpPr>
              <p:cNvPr id="107782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3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4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5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6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7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8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9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0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1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2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3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4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5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6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7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8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99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0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1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2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3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4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5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6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7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8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09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0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1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2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3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4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5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6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7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8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19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0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1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2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3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4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5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6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7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8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29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0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1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2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3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4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5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6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7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8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39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0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1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2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3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4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5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6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7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8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49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0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1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2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3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4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5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6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857" name="Oval 3538"/>
              <p:cNvSpPr>
                <a:spLocks noChangeAspect="1" noChangeArrowheads="1"/>
              </p:cNvSpPr>
              <p:nvPr/>
            </p:nvSpPr>
            <p:spPr bwMode="auto">
              <a:xfrm>
                <a:off x="3914" y="1702"/>
                <a:ext cx="285" cy="3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198" name="Group 3539"/>
            <p:cNvGrpSpPr>
              <a:grpSpLocks noChangeAspect="1"/>
            </p:cNvGrpSpPr>
            <p:nvPr/>
          </p:nvGrpSpPr>
          <p:grpSpPr bwMode="auto">
            <a:xfrm>
              <a:off x="1811245" y="811"/>
              <a:ext cx="617719" cy="644085"/>
              <a:chOff x="3852" y="1647"/>
              <a:chExt cx="432" cy="450"/>
            </a:xfrm>
          </p:grpSpPr>
          <p:sp>
            <p:nvSpPr>
              <p:cNvPr id="107706" name="Freeform 3540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07" name="Freeform 3541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08" name="Freeform 3542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09" name="Freeform 3543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0" name="Freeform 3544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1" name="Freeform 3545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2" name="Freeform 3546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3" name="Freeform 3547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4" name="Freeform 3548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5" name="Freeform 3549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6" name="Freeform 3550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7" name="Freeform 3551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8" name="Freeform 3552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19" name="Freeform 3553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0" name="Freeform 3554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1" name="Freeform 3555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2" name="Freeform 3556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3" name="Freeform 3557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4" name="Freeform 3558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5" name="Freeform 3559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6" name="Freeform 3560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7" name="Freeform 3561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8" name="Freeform 3562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29" name="Freeform 3563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0" name="Freeform 3564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1" name="Freeform 3565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2" name="Freeform 3566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3" name="Freeform 3567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4" name="Freeform 3568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5" name="Freeform 3569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6" name="Freeform 3570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7" name="Freeform 3571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8" name="Freeform 3572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39" name="Freeform 3573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0" name="Freeform 3574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1" name="Freeform 3575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2" name="Freeform 3576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3" name="Freeform 3577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4" name="Freeform 3578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5" name="Freeform 3579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6" name="Freeform 3580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7" name="Freeform 3581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8" name="Freeform 3582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49" name="Freeform 3583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0" name="Freeform 3584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1" name="Freeform 3585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2" name="Freeform 3586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3" name="Freeform 3587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4" name="Freeform 3588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5" name="Freeform 3589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6" name="Freeform 3590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7" name="Freeform 3591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8" name="Freeform 3592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59" name="Freeform 3593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0" name="Freeform 3594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1" name="Freeform 3595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2" name="Freeform 3596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3" name="Freeform 3597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4" name="Freeform 3598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5" name="Freeform 3599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6" name="Freeform 3600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7" name="Freeform 3601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8" name="Freeform 3602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69" name="Freeform 3603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0" name="Freeform 3604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1" name="Freeform 3605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2" name="Freeform 3606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3" name="Freeform 3607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4" name="Freeform 3608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5" name="Freeform 3609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6" name="Freeform 3610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7" name="Freeform 3611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8" name="Freeform 3612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79" name="Freeform 3613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0" name="Freeform 3614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781" name="Oval 3615"/>
              <p:cNvSpPr>
                <a:spLocks noChangeAspect="1" noChangeArrowheads="1"/>
              </p:cNvSpPr>
              <p:nvPr/>
            </p:nvSpPr>
            <p:spPr bwMode="auto">
              <a:xfrm>
                <a:off x="3914" y="1702"/>
                <a:ext cx="285" cy="3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sp>
          <p:nvSpPr>
            <p:cNvPr id="107199" name="Oval 3982"/>
            <p:cNvSpPr>
              <a:spLocks noChangeArrowheads="1"/>
            </p:cNvSpPr>
            <p:nvPr/>
          </p:nvSpPr>
          <p:spPr bwMode="auto">
            <a:xfrm>
              <a:off x="3424239" y="1441448"/>
              <a:ext cx="815975" cy="160338"/>
            </a:xfrm>
            <a:prstGeom prst="ellipse">
              <a:avLst/>
            </a:pr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107200" name="Oval 3983"/>
            <p:cNvSpPr>
              <a:spLocks noChangeArrowheads="1"/>
            </p:cNvSpPr>
            <p:nvPr/>
          </p:nvSpPr>
          <p:spPr bwMode="auto">
            <a:xfrm>
              <a:off x="619126" y="1458911"/>
              <a:ext cx="735013" cy="169862"/>
            </a:xfrm>
            <a:prstGeom prst="ellipse">
              <a:avLst/>
            </a:pr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107201" name="Oval 3984"/>
            <p:cNvSpPr>
              <a:spLocks noChangeArrowheads="1"/>
            </p:cNvSpPr>
            <p:nvPr/>
          </p:nvSpPr>
          <p:spPr bwMode="auto">
            <a:xfrm>
              <a:off x="5710239" y="1466848"/>
              <a:ext cx="825500" cy="171450"/>
            </a:xfrm>
            <a:prstGeom prst="ellipse">
              <a:avLst/>
            </a:pr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107202" name="Oval 3985"/>
            <p:cNvSpPr>
              <a:spLocks noChangeArrowheads="1"/>
            </p:cNvSpPr>
            <p:nvPr/>
          </p:nvSpPr>
          <p:spPr bwMode="auto">
            <a:xfrm>
              <a:off x="7861301" y="1441448"/>
              <a:ext cx="655638" cy="169863"/>
            </a:xfrm>
            <a:prstGeom prst="ellipse">
              <a:avLst/>
            </a:pr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107203" name="Freeform 3987"/>
            <p:cNvSpPr>
              <a:spLocks noChangeAspect="1"/>
            </p:cNvSpPr>
            <p:nvPr/>
          </p:nvSpPr>
          <p:spPr bwMode="auto">
            <a:xfrm>
              <a:off x="5534026" y="1200336"/>
              <a:ext cx="34925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4" name="Freeform 3988"/>
            <p:cNvSpPr>
              <a:spLocks noChangeAspect="1"/>
            </p:cNvSpPr>
            <p:nvPr/>
          </p:nvSpPr>
          <p:spPr bwMode="auto">
            <a:xfrm>
              <a:off x="5373689" y="911412"/>
              <a:ext cx="33337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5" name="Freeform 3989"/>
            <p:cNvSpPr>
              <a:spLocks noChangeAspect="1"/>
            </p:cNvSpPr>
            <p:nvPr/>
          </p:nvSpPr>
          <p:spPr bwMode="auto">
            <a:xfrm>
              <a:off x="5449888" y="887600"/>
              <a:ext cx="7937" cy="12700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6" name="Freeform 3990"/>
            <p:cNvSpPr>
              <a:spLocks noChangeAspect="1"/>
            </p:cNvSpPr>
            <p:nvPr/>
          </p:nvSpPr>
          <p:spPr bwMode="auto">
            <a:xfrm>
              <a:off x="5514975" y="976499"/>
              <a:ext cx="11113" cy="1428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7" name="Freeform 3991"/>
            <p:cNvSpPr>
              <a:spLocks noChangeAspect="1"/>
            </p:cNvSpPr>
            <p:nvPr/>
          </p:nvSpPr>
          <p:spPr bwMode="auto">
            <a:xfrm>
              <a:off x="5578476" y="1036825"/>
              <a:ext cx="34925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8" name="Freeform 3992"/>
            <p:cNvSpPr>
              <a:spLocks noChangeAspect="1"/>
            </p:cNvSpPr>
            <p:nvPr/>
          </p:nvSpPr>
          <p:spPr bwMode="auto">
            <a:xfrm>
              <a:off x="5559426" y="1133661"/>
              <a:ext cx="20638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09" name="Freeform 3993"/>
            <p:cNvSpPr>
              <a:spLocks noChangeAspect="1"/>
            </p:cNvSpPr>
            <p:nvPr/>
          </p:nvSpPr>
          <p:spPr bwMode="auto">
            <a:xfrm>
              <a:off x="5524501" y="1251136"/>
              <a:ext cx="20638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0" name="Freeform 3994"/>
            <p:cNvSpPr>
              <a:spLocks noChangeAspect="1"/>
            </p:cNvSpPr>
            <p:nvPr/>
          </p:nvSpPr>
          <p:spPr bwMode="auto">
            <a:xfrm>
              <a:off x="5414964" y="1308286"/>
              <a:ext cx="9525" cy="11113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1" name="Freeform 3995"/>
            <p:cNvSpPr>
              <a:spLocks noChangeAspect="1"/>
            </p:cNvSpPr>
            <p:nvPr/>
          </p:nvSpPr>
          <p:spPr bwMode="auto">
            <a:xfrm>
              <a:off x="5187951" y="1005075"/>
              <a:ext cx="34925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2" name="Freeform 3996"/>
            <p:cNvSpPr>
              <a:spLocks noChangeAspect="1"/>
            </p:cNvSpPr>
            <p:nvPr/>
          </p:nvSpPr>
          <p:spPr bwMode="auto">
            <a:xfrm>
              <a:off x="5243514" y="938400"/>
              <a:ext cx="34925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3" name="Freeform 3997"/>
            <p:cNvSpPr>
              <a:spLocks noChangeAspect="1"/>
            </p:cNvSpPr>
            <p:nvPr/>
          </p:nvSpPr>
          <p:spPr bwMode="auto">
            <a:xfrm>
              <a:off x="5138739" y="1098737"/>
              <a:ext cx="15875" cy="15875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4" name="Freeform 3998"/>
            <p:cNvSpPr>
              <a:spLocks noChangeAspect="1"/>
            </p:cNvSpPr>
            <p:nvPr/>
          </p:nvSpPr>
          <p:spPr bwMode="auto">
            <a:xfrm>
              <a:off x="5148263" y="1208275"/>
              <a:ext cx="33337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5" name="Freeform 3999"/>
            <p:cNvSpPr>
              <a:spLocks noChangeAspect="1"/>
            </p:cNvSpPr>
            <p:nvPr/>
          </p:nvSpPr>
          <p:spPr bwMode="auto">
            <a:xfrm>
              <a:off x="5203826" y="1274949"/>
              <a:ext cx="12700" cy="1428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6" name="Freeform 4000"/>
            <p:cNvSpPr>
              <a:spLocks noChangeAspect="1"/>
            </p:cNvSpPr>
            <p:nvPr/>
          </p:nvSpPr>
          <p:spPr bwMode="auto">
            <a:xfrm>
              <a:off x="5264151" y="1316224"/>
              <a:ext cx="33338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7" name="Freeform 4001"/>
            <p:cNvSpPr>
              <a:spLocks noChangeAspect="1"/>
            </p:cNvSpPr>
            <p:nvPr/>
          </p:nvSpPr>
          <p:spPr bwMode="auto">
            <a:xfrm>
              <a:off x="5351464" y="1311461"/>
              <a:ext cx="20637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8" name="Freeform 4002"/>
            <p:cNvSpPr>
              <a:spLocks noChangeAspect="1"/>
            </p:cNvSpPr>
            <p:nvPr/>
          </p:nvSpPr>
          <p:spPr bwMode="auto">
            <a:xfrm>
              <a:off x="5038634" y="747227"/>
              <a:ext cx="669499" cy="941872"/>
            </a:xfrm>
            <a:custGeom>
              <a:avLst/>
              <a:gdLst>
                <a:gd name="T0" fmla="*/ 2147483646 w 322"/>
                <a:gd name="T1" fmla="*/ 2147483646 h 453"/>
                <a:gd name="T2" fmla="*/ 2147483646 w 322"/>
                <a:gd name="T3" fmla="*/ 2147483646 h 453"/>
                <a:gd name="T4" fmla="*/ 2147483646 w 322"/>
                <a:gd name="T5" fmla="*/ 2147483646 h 453"/>
                <a:gd name="T6" fmla="*/ 2147483646 w 322"/>
                <a:gd name="T7" fmla="*/ 2147483646 h 453"/>
                <a:gd name="T8" fmla="*/ 2147483646 w 322"/>
                <a:gd name="T9" fmla="*/ 2147483646 h 453"/>
                <a:gd name="T10" fmla="*/ 2147483646 w 322"/>
                <a:gd name="T11" fmla="*/ 2147483646 h 453"/>
                <a:gd name="T12" fmla="*/ 2147483646 w 322"/>
                <a:gd name="T13" fmla="*/ 2147483646 h 453"/>
                <a:gd name="T14" fmla="*/ 2147483646 w 322"/>
                <a:gd name="T15" fmla="*/ 2147483646 h 453"/>
                <a:gd name="T16" fmla="*/ 2147483646 w 322"/>
                <a:gd name="T17" fmla="*/ 2147483646 h 453"/>
                <a:gd name="T18" fmla="*/ 2147483646 w 322"/>
                <a:gd name="T19" fmla="*/ 2147483646 h 453"/>
                <a:gd name="T20" fmla="*/ 2147483646 w 322"/>
                <a:gd name="T21" fmla="*/ 2147483646 h 4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2"/>
                <a:gd name="T34" fmla="*/ 0 h 453"/>
                <a:gd name="T35" fmla="*/ 322 w 322"/>
                <a:gd name="T36" fmla="*/ 453 h 45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2" h="453">
                  <a:moveTo>
                    <a:pt x="134" y="10"/>
                  </a:moveTo>
                  <a:cubicBezTo>
                    <a:pt x="95" y="20"/>
                    <a:pt x="46" y="54"/>
                    <a:pt x="25" y="85"/>
                  </a:cubicBezTo>
                  <a:cubicBezTo>
                    <a:pt x="5" y="116"/>
                    <a:pt x="0" y="164"/>
                    <a:pt x="9" y="196"/>
                  </a:cubicBezTo>
                  <a:cubicBezTo>
                    <a:pt x="18" y="228"/>
                    <a:pt x="67" y="242"/>
                    <a:pt x="77" y="281"/>
                  </a:cubicBezTo>
                  <a:cubicBezTo>
                    <a:pt x="87" y="320"/>
                    <a:pt x="62" y="403"/>
                    <a:pt x="71" y="428"/>
                  </a:cubicBezTo>
                  <a:cubicBezTo>
                    <a:pt x="80" y="453"/>
                    <a:pt x="110" y="450"/>
                    <a:pt x="133" y="428"/>
                  </a:cubicBezTo>
                  <a:cubicBezTo>
                    <a:pt x="156" y="406"/>
                    <a:pt x="184" y="325"/>
                    <a:pt x="207" y="298"/>
                  </a:cubicBezTo>
                  <a:cubicBezTo>
                    <a:pt x="230" y="271"/>
                    <a:pt x="250" y="287"/>
                    <a:pt x="269" y="264"/>
                  </a:cubicBezTo>
                  <a:cubicBezTo>
                    <a:pt x="288" y="241"/>
                    <a:pt x="322" y="197"/>
                    <a:pt x="320" y="157"/>
                  </a:cubicBezTo>
                  <a:cubicBezTo>
                    <a:pt x="318" y="117"/>
                    <a:pt x="288" y="51"/>
                    <a:pt x="257" y="26"/>
                  </a:cubicBezTo>
                  <a:cubicBezTo>
                    <a:pt x="226" y="1"/>
                    <a:pt x="172" y="0"/>
                    <a:pt x="13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653">
                    <a:alpha val="79999"/>
                  </a:srgbClr>
                </a:gs>
                <a:gs pos="100000">
                  <a:srgbClr val="CC3300">
                    <a:alpha val="79999"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19" name="Freeform 4003"/>
            <p:cNvSpPr>
              <a:spLocks noChangeAspect="1"/>
            </p:cNvSpPr>
            <p:nvPr/>
          </p:nvSpPr>
          <p:spPr bwMode="auto">
            <a:xfrm rot="1588548">
              <a:off x="5391150" y="987612"/>
              <a:ext cx="60325" cy="103188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0" name="Freeform 4004"/>
            <p:cNvSpPr>
              <a:spLocks noChangeAspect="1"/>
            </p:cNvSpPr>
            <p:nvPr/>
          </p:nvSpPr>
          <p:spPr bwMode="auto">
            <a:xfrm rot="20011452" flipV="1">
              <a:off x="5354639" y="1132074"/>
              <a:ext cx="58737" cy="103187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1" name="Freeform 4005"/>
            <p:cNvSpPr>
              <a:spLocks noChangeAspect="1"/>
            </p:cNvSpPr>
            <p:nvPr/>
          </p:nvSpPr>
          <p:spPr bwMode="auto">
            <a:xfrm rot="20011452" flipV="1">
              <a:off x="5330825" y="979674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2" name="Freeform 4006"/>
            <p:cNvSpPr>
              <a:spLocks noChangeAspect="1"/>
            </p:cNvSpPr>
            <p:nvPr/>
          </p:nvSpPr>
          <p:spPr bwMode="auto">
            <a:xfrm flipH="1">
              <a:off x="5435601" y="1049525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3" name="Freeform 4007"/>
            <p:cNvSpPr>
              <a:spLocks noChangeAspect="1"/>
            </p:cNvSpPr>
            <p:nvPr/>
          </p:nvSpPr>
          <p:spPr bwMode="auto">
            <a:xfrm rot="4687844" flipH="1">
              <a:off x="5405439" y="1041586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4" name="Freeform 4008"/>
            <p:cNvSpPr>
              <a:spLocks noChangeAspect="1"/>
            </p:cNvSpPr>
            <p:nvPr/>
          </p:nvSpPr>
          <p:spPr bwMode="auto">
            <a:xfrm rot="-2250469">
              <a:off x="5403851" y="1100324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5" name="Freeform 4009"/>
            <p:cNvSpPr>
              <a:spLocks noChangeAspect="1"/>
            </p:cNvSpPr>
            <p:nvPr/>
          </p:nvSpPr>
          <p:spPr bwMode="auto">
            <a:xfrm>
              <a:off x="5364164" y="1065400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6" name="Freeform 4010"/>
            <p:cNvSpPr>
              <a:spLocks noChangeAspect="1"/>
            </p:cNvSpPr>
            <p:nvPr/>
          </p:nvSpPr>
          <p:spPr bwMode="auto">
            <a:xfrm rot="17541503" flipV="1">
              <a:off x="5272089" y="981262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7" name="Freeform 4011"/>
            <p:cNvSpPr>
              <a:spLocks noChangeAspect="1"/>
            </p:cNvSpPr>
            <p:nvPr/>
          </p:nvSpPr>
          <p:spPr bwMode="auto">
            <a:xfrm flipH="1">
              <a:off x="5229226" y="1025711"/>
              <a:ext cx="60325" cy="103188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8" name="Freeform 4012"/>
            <p:cNvSpPr>
              <a:spLocks noChangeAspect="1"/>
            </p:cNvSpPr>
            <p:nvPr/>
          </p:nvSpPr>
          <p:spPr bwMode="auto">
            <a:xfrm rot="13389691" flipH="1">
              <a:off x="5191125" y="1059050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29" name="Freeform 4013"/>
            <p:cNvSpPr>
              <a:spLocks noChangeAspect="1"/>
            </p:cNvSpPr>
            <p:nvPr/>
          </p:nvSpPr>
          <p:spPr bwMode="auto">
            <a:xfrm rot="-6913792">
              <a:off x="5265739" y="1078099"/>
              <a:ext cx="60325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0" name="Freeform 4014"/>
            <p:cNvSpPr>
              <a:spLocks noChangeAspect="1"/>
            </p:cNvSpPr>
            <p:nvPr/>
          </p:nvSpPr>
          <p:spPr bwMode="auto">
            <a:xfrm rot="1588548">
              <a:off x="5233988" y="1063811"/>
              <a:ext cx="58737" cy="104775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1" name="Freeform 4015"/>
            <p:cNvSpPr>
              <a:spLocks noChangeAspect="1"/>
            </p:cNvSpPr>
            <p:nvPr/>
          </p:nvSpPr>
          <p:spPr bwMode="auto">
            <a:xfrm rot="-5591453">
              <a:off x="5318920" y="1077306"/>
              <a:ext cx="60325" cy="103187"/>
            </a:xfrm>
            <a:custGeom>
              <a:avLst/>
              <a:gdLst>
                <a:gd name="T0" fmla="*/ 2147483646 w 330"/>
                <a:gd name="T1" fmla="*/ 2147483646 h 913"/>
                <a:gd name="T2" fmla="*/ 2147483646 w 330"/>
                <a:gd name="T3" fmla="*/ 2147483646 h 913"/>
                <a:gd name="T4" fmla="*/ 2147483646 w 330"/>
                <a:gd name="T5" fmla="*/ 2147483646 h 913"/>
                <a:gd name="T6" fmla="*/ 2147483646 w 330"/>
                <a:gd name="T7" fmla="*/ 2147483646 h 913"/>
                <a:gd name="T8" fmla="*/ 2147483646 w 330"/>
                <a:gd name="T9" fmla="*/ 2147483646 h 913"/>
                <a:gd name="T10" fmla="*/ 2147483646 w 330"/>
                <a:gd name="T11" fmla="*/ 2147483646 h 913"/>
                <a:gd name="T12" fmla="*/ 2147483646 w 330"/>
                <a:gd name="T13" fmla="*/ 2147483646 h 913"/>
                <a:gd name="T14" fmla="*/ 2147483646 w 330"/>
                <a:gd name="T15" fmla="*/ 2147483646 h 913"/>
                <a:gd name="T16" fmla="*/ 2147483646 w 330"/>
                <a:gd name="T17" fmla="*/ 2147483646 h 913"/>
                <a:gd name="T18" fmla="*/ 2147483646 w 330"/>
                <a:gd name="T19" fmla="*/ 2147483646 h 9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0"/>
                <a:gd name="T31" fmla="*/ 0 h 913"/>
                <a:gd name="T32" fmla="*/ 330 w 330"/>
                <a:gd name="T33" fmla="*/ 913 h 9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0" h="913">
                  <a:moveTo>
                    <a:pt x="294" y="21"/>
                  </a:moveTo>
                  <a:cubicBezTo>
                    <a:pt x="258" y="42"/>
                    <a:pt x="140" y="139"/>
                    <a:pt x="93" y="240"/>
                  </a:cubicBezTo>
                  <a:cubicBezTo>
                    <a:pt x="46" y="341"/>
                    <a:pt x="0" y="519"/>
                    <a:pt x="12" y="626"/>
                  </a:cubicBezTo>
                  <a:cubicBezTo>
                    <a:pt x="24" y="733"/>
                    <a:pt x="133" y="847"/>
                    <a:pt x="167" y="880"/>
                  </a:cubicBezTo>
                  <a:cubicBezTo>
                    <a:pt x="201" y="913"/>
                    <a:pt x="231" y="856"/>
                    <a:pt x="219" y="822"/>
                  </a:cubicBezTo>
                  <a:cubicBezTo>
                    <a:pt x="207" y="788"/>
                    <a:pt x="116" y="741"/>
                    <a:pt x="93" y="678"/>
                  </a:cubicBezTo>
                  <a:cubicBezTo>
                    <a:pt x="70" y="615"/>
                    <a:pt x="66" y="519"/>
                    <a:pt x="81" y="442"/>
                  </a:cubicBezTo>
                  <a:cubicBezTo>
                    <a:pt x="96" y="365"/>
                    <a:pt x="147" y="272"/>
                    <a:pt x="185" y="217"/>
                  </a:cubicBezTo>
                  <a:cubicBezTo>
                    <a:pt x="223" y="162"/>
                    <a:pt x="294" y="144"/>
                    <a:pt x="311" y="113"/>
                  </a:cubicBezTo>
                  <a:cubicBezTo>
                    <a:pt x="328" y="82"/>
                    <a:pt x="330" y="0"/>
                    <a:pt x="294" y="2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2" name="Freeform 4016"/>
            <p:cNvSpPr>
              <a:spLocks noChangeAspect="1"/>
            </p:cNvSpPr>
            <p:nvPr/>
          </p:nvSpPr>
          <p:spPr bwMode="auto">
            <a:xfrm>
              <a:off x="5484814" y="1068574"/>
              <a:ext cx="33337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3" name="Freeform 4017"/>
            <p:cNvSpPr>
              <a:spLocks noChangeAspect="1"/>
            </p:cNvSpPr>
            <p:nvPr/>
          </p:nvSpPr>
          <p:spPr bwMode="auto">
            <a:xfrm>
              <a:off x="5210176" y="1132075"/>
              <a:ext cx="19050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4" name="Freeform 4018"/>
            <p:cNvSpPr>
              <a:spLocks noChangeAspect="1"/>
            </p:cNvSpPr>
            <p:nvPr/>
          </p:nvSpPr>
          <p:spPr bwMode="auto">
            <a:xfrm>
              <a:off x="5214939" y="1095561"/>
              <a:ext cx="20637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5" name="Freeform 4019"/>
            <p:cNvSpPr>
              <a:spLocks noChangeAspect="1"/>
            </p:cNvSpPr>
            <p:nvPr/>
          </p:nvSpPr>
          <p:spPr bwMode="auto">
            <a:xfrm>
              <a:off x="5324476" y="1224150"/>
              <a:ext cx="19050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6" name="Freeform 4020"/>
            <p:cNvSpPr>
              <a:spLocks noChangeAspect="1"/>
            </p:cNvSpPr>
            <p:nvPr/>
          </p:nvSpPr>
          <p:spPr bwMode="auto">
            <a:xfrm>
              <a:off x="5345114" y="1108262"/>
              <a:ext cx="19050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7" name="Freeform 4021"/>
            <p:cNvSpPr>
              <a:spLocks noChangeAspect="1"/>
            </p:cNvSpPr>
            <p:nvPr/>
          </p:nvSpPr>
          <p:spPr bwMode="auto">
            <a:xfrm>
              <a:off x="5353051" y="1222561"/>
              <a:ext cx="17463" cy="17463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8" name="Freeform 4022"/>
            <p:cNvSpPr>
              <a:spLocks noChangeAspect="1"/>
            </p:cNvSpPr>
            <p:nvPr/>
          </p:nvSpPr>
          <p:spPr bwMode="auto">
            <a:xfrm>
              <a:off x="5280026" y="1120961"/>
              <a:ext cx="19050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39" name="Freeform 4023"/>
            <p:cNvSpPr>
              <a:spLocks noChangeAspect="1"/>
            </p:cNvSpPr>
            <p:nvPr/>
          </p:nvSpPr>
          <p:spPr bwMode="auto">
            <a:xfrm>
              <a:off x="5284789" y="1163825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0" name="Freeform 4024"/>
            <p:cNvSpPr>
              <a:spLocks noChangeAspect="1"/>
            </p:cNvSpPr>
            <p:nvPr/>
          </p:nvSpPr>
          <p:spPr bwMode="auto">
            <a:xfrm>
              <a:off x="5268914" y="1160649"/>
              <a:ext cx="20637" cy="22225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1" name="Freeform 4025"/>
            <p:cNvSpPr>
              <a:spLocks noChangeAspect="1"/>
            </p:cNvSpPr>
            <p:nvPr/>
          </p:nvSpPr>
          <p:spPr bwMode="auto">
            <a:xfrm>
              <a:off x="5289551" y="1193986"/>
              <a:ext cx="19050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2" name="Freeform 4026"/>
            <p:cNvSpPr>
              <a:spLocks noChangeAspect="1"/>
            </p:cNvSpPr>
            <p:nvPr/>
          </p:nvSpPr>
          <p:spPr bwMode="auto">
            <a:xfrm>
              <a:off x="5319714" y="1193986"/>
              <a:ext cx="20637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3" name="Freeform 4027"/>
            <p:cNvSpPr>
              <a:spLocks noChangeAspect="1"/>
            </p:cNvSpPr>
            <p:nvPr/>
          </p:nvSpPr>
          <p:spPr bwMode="auto">
            <a:xfrm>
              <a:off x="5314951" y="1093974"/>
              <a:ext cx="14288" cy="17462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4" name="Freeform 4028"/>
            <p:cNvSpPr>
              <a:spLocks noChangeAspect="1"/>
            </p:cNvSpPr>
            <p:nvPr/>
          </p:nvSpPr>
          <p:spPr bwMode="auto">
            <a:xfrm>
              <a:off x="5354639" y="1195574"/>
              <a:ext cx="12700" cy="1428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5" name="Freeform 4029"/>
            <p:cNvSpPr>
              <a:spLocks noChangeAspect="1"/>
            </p:cNvSpPr>
            <p:nvPr/>
          </p:nvSpPr>
          <p:spPr bwMode="auto">
            <a:xfrm>
              <a:off x="5299076" y="1063811"/>
              <a:ext cx="20638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6" name="Freeform 4030"/>
            <p:cNvSpPr>
              <a:spLocks noChangeAspect="1"/>
            </p:cNvSpPr>
            <p:nvPr/>
          </p:nvSpPr>
          <p:spPr bwMode="auto">
            <a:xfrm>
              <a:off x="5243513" y="1170174"/>
              <a:ext cx="20637" cy="19050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7" name="Freeform 4031"/>
            <p:cNvSpPr>
              <a:spLocks noChangeAspect="1"/>
            </p:cNvSpPr>
            <p:nvPr/>
          </p:nvSpPr>
          <p:spPr bwMode="auto">
            <a:xfrm>
              <a:off x="5359400" y="1024125"/>
              <a:ext cx="12700" cy="1428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8" name="Freeform 4032"/>
            <p:cNvSpPr>
              <a:spLocks noChangeAspect="1"/>
            </p:cNvSpPr>
            <p:nvPr/>
          </p:nvSpPr>
          <p:spPr bwMode="auto">
            <a:xfrm>
              <a:off x="5346701" y="982850"/>
              <a:ext cx="20638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49" name="Freeform 4033"/>
            <p:cNvSpPr>
              <a:spLocks noChangeAspect="1"/>
            </p:cNvSpPr>
            <p:nvPr/>
          </p:nvSpPr>
          <p:spPr bwMode="auto">
            <a:xfrm>
              <a:off x="5324476" y="986024"/>
              <a:ext cx="12700" cy="12700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0" name="Freeform 4034"/>
            <p:cNvSpPr>
              <a:spLocks noChangeAspect="1"/>
            </p:cNvSpPr>
            <p:nvPr/>
          </p:nvSpPr>
          <p:spPr bwMode="auto">
            <a:xfrm>
              <a:off x="5297489" y="1000312"/>
              <a:ext cx="20637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1" name="Freeform 4035"/>
            <p:cNvSpPr>
              <a:spLocks noChangeAspect="1"/>
            </p:cNvSpPr>
            <p:nvPr/>
          </p:nvSpPr>
          <p:spPr bwMode="auto">
            <a:xfrm>
              <a:off x="5303839" y="1030474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2" name="Freeform 4036"/>
            <p:cNvSpPr>
              <a:spLocks noChangeAspect="1"/>
            </p:cNvSpPr>
            <p:nvPr/>
          </p:nvSpPr>
          <p:spPr bwMode="auto">
            <a:xfrm>
              <a:off x="5351463" y="1073337"/>
              <a:ext cx="19050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3" name="Freeform 4037"/>
            <p:cNvSpPr>
              <a:spLocks noChangeAspect="1"/>
            </p:cNvSpPr>
            <p:nvPr/>
          </p:nvSpPr>
          <p:spPr bwMode="auto">
            <a:xfrm>
              <a:off x="5311776" y="1163824"/>
              <a:ext cx="20638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4" name="Freeform 4038"/>
            <p:cNvSpPr>
              <a:spLocks noChangeAspect="1"/>
            </p:cNvSpPr>
            <p:nvPr/>
          </p:nvSpPr>
          <p:spPr bwMode="auto">
            <a:xfrm>
              <a:off x="5467351" y="1154300"/>
              <a:ext cx="20638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5" name="Freeform 4039"/>
            <p:cNvSpPr>
              <a:spLocks noChangeAspect="1"/>
            </p:cNvSpPr>
            <p:nvPr/>
          </p:nvSpPr>
          <p:spPr bwMode="auto">
            <a:xfrm>
              <a:off x="5394326" y="1174936"/>
              <a:ext cx="19050" cy="19050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6" name="Freeform 4040"/>
            <p:cNvSpPr>
              <a:spLocks noChangeAspect="1"/>
            </p:cNvSpPr>
            <p:nvPr/>
          </p:nvSpPr>
          <p:spPr bwMode="auto">
            <a:xfrm>
              <a:off x="5446714" y="1203511"/>
              <a:ext cx="20637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7" name="Freeform 4041"/>
            <p:cNvSpPr>
              <a:spLocks noChangeAspect="1"/>
            </p:cNvSpPr>
            <p:nvPr/>
          </p:nvSpPr>
          <p:spPr bwMode="auto">
            <a:xfrm>
              <a:off x="5424489" y="1141599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8" name="Freeform 4042"/>
            <p:cNvSpPr>
              <a:spLocks noChangeAspect="1"/>
            </p:cNvSpPr>
            <p:nvPr/>
          </p:nvSpPr>
          <p:spPr bwMode="auto">
            <a:xfrm>
              <a:off x="5394326" y="992374"/>
              <a:ext cx="20638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59" name="Freeform 4043"/>
            <p:cNvSpPr>
              <a:spLocks noChangeAspect="1"/>
            </p:cNvSpPr>
            <p:nvPr/>
          </p:nvSpPr>
          <p:spPr bwMode="auto">
            <a:xfrm>
              <a:off x="5389564" y="1224150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0" name="Freeform 4044"/>
            <p:cNvSpPr>
              <a:spLocks noChangeAspect="1"/>
            </p:cNvSpPr>
            <p:nvPr/>
          </p:nvSpPr>
          <p:spPr bwMode="auto">
            <a:xfrm>
              <a:off x="5207001" y="1047937"/>
              <a:ext cx="20638" cy="20638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1" name="Freeform 4045"/>
            <p:cNvSpPr>
              <a:spLocks noChangeAspect="1"/>
            </p:cNvSpPr>
            <p:nvPr/>
          </p:nvSpPr>
          <p:spPr bwMode="auto">
            <a:xfrm>
              <a:off x="5367339" y="1166999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2" name="Freeform 4046"/>
            <p:cNvSpPr>
              <a:spLocks noChangeAspect="1"/>
            </p:cNvSpPr>
            <p:nvPr/>
          </p:nvSpPr>
          <p:spPr bwMode="auto">
            <a:xfrm>
              <a:off x="5429251" y="1087624"/>
              <a:ext cx="15875" cy="1428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3" name="Freeform 4047"/>
            <p:cNvSpPr>
              <a:spLocks noChangeAspect="1"/>
            </p:cNvSpPr>
            <p:nvPr/>
          </p:nvSpPr>
          <p:spPr bwMode="auto">
            <a:xfrm>
              <a:off x="5453064" y="1116200"/>
              <a:ext cx="20637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4" name="Freeform 4048"/>
            <p:cNvSpPr>
              <a:spLocks noChangeAspect="1"/>
            </p:cNvSpPr>
            <p:nvPr/>
          </p:nvSpPr>
          <p:spPr bwMode="auto">
            <a:xfrm>
              <a:off x="5429250" y="1020950"/>
              <a:ext cx="20638" cy="20637"/>
            </a:xfrm>
            <a:custGeom>
              <a:avLst/>
              <a:gdLst>
                <a:gd name="T0" fmla="*/ 2147483646 w 112"/>
                <a:gd name="T1" fmla="*/ 2147483646 h 113"/>
                <a:gd name="T2" fmla="*/ 2147483646 w 112"/>
                <a:gd name="T3" fmla="*/ 2147483646 h 113"/>
                <a:gd name="T4" fmla="*/ 2147483646 w 112"/>
                <a:gd name="T5" fmla="*/ 2147483646 h 113"/>
                <a:gd name="T6" fmla="*/ 2147483646 w 112"/>
                <a:gd name="T7" fmla="*/ 2147483646 h 113"/>
                <a:gd name="T8" fmla="*/ 2147483646 w 112"/>
                <a:gd name="T9" fmla="*/ 2147483646 h 113"/>
                <a:gd name="T10" fmla="*/ 2147483646 w 112"/>
                <a:gd name="T11" fmla="*/ 2147483646 h 1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2"/>
                <a:gd name="T19" fmla="*/ 0 h 113"/>
                <a:gd name="T20" fmla="*/ 112 w 112"/>
                <a:gd name="T21" fmla="*/ 113 h 1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2" h="113">
                  <a:moveTo>
                    <a:pt x="20" y="11"/>
                  </a:moveTo>
                  <a:cubicBezTo>
                    <a:pt x="10" y="22"/>
                    <a:pt x="0" y="59"/>
                    <a:pt x="8" y="75"/>
                  </a:cubicBezTo>
                  <a:cubicBezTo>
                    <a:pt x="16" y="91"/>
                    <a:pt x="54" y="113"/>
                    <a:pt x="71" y="109"/>
                  </a:cubicBezTo>
                  <a:cubicBezTo>
                    <a:pt x="88" y="105"/>
                    <a:pt x="112" y="69"/>
                    <a:pt x="112" y="52"/>
                  </a:cubicBezTo>
                  <a:cubicBezTo>
                    <a:pt x="112" y="35"/>
                    <a:pt x="89" y="10"/>
                    <a:pt x="71" y="6"/>
                  </a:cubicBezTo>
                  <a:cubicBezTo>
                    <a:pt x="53" y="2"/>
                    <a:pt x="30" y="0"/>
                    <a:pt x="20" y="11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5" name="Freeform 4049"/>
            <p:cNvSpPr>
              <a:spLocks noChangeAspect="1"/>
            </p:cNvSpPr>
            <p:nvPr/>
          </p:nvSpPr>
          <p:spPr bwMode="auto">
            <a:xfrm>
              <a:off x="5318126" y="1068575"/>
              <a:ext cx="34925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6" name="Freeform 4050"/>
            <p:cNvSpPr>
              <a:spLocks noChangeAspect="1"/>
            </p:cNvSpPr>
            <p:nvPr/>
          </p:nvSpPr>
          <p:spPr bwMode="auto">
            <a:xfrm>
              <a:off x="5370514" y="1262249"/>
              <a:ext cx="34925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7" name="Freeform 4051"/>
            <p:cNvSpPr>
              <a:spLocks noChangeAspect="1"/>
            </p:cNvSpPr>
            <p:nvPr/>
          </p:nvSpPr>
          <p:spPr bwMode="auto">
            <a:xfrm>
              <a:off x="5421314" y="1228912"/>
              <a:ext cx="33337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8" name="Freeform 4052"/>
            <p:cNvSpPr>
              <a:spLocks noChangeAspect="1"/>
            </p:cNvSpPr>
            <p:nvPr/>
          </p:nvSpPr>
          <p:spPr bwMode="auto">
            <a:xfrm>
              <a:off x="5249864" y="1193986"/>
              <a:ext cx="34925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69" name="Freeform 4053"/>
            <p:cNvSpPr>
              <a:spLocks noChangeAspect="1"/>
            </p:cNvSpPr>
            <p:nvPr/>
          </p:nvSpPr>
          <p:spPr bwMode="auto">
            <a:xfrm>
              <a:off x="5357814" y="1244786"/>
              <a:ext cx="34925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0" name="Freeform 4054"/>
            <p:cNvSpPr>
              <a:spLocks noChangeAspect="1"/>
            </p:cNvSpPr>
            <p:nvPr/>
          </p:nvSpPr>
          <p:spPr bwMode="auto">
            <a:xfrm>
              <a:off x="5411789" y="1193986"/>
              <a:ext cx="33337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1" name="Freeform 4055"/>
            <p:cNvSpPr>
              <a:spLocks noChangeAspect="1"/>
            </p:cNvSpPr>
            <p:nvPr/>
          </p:nvSpPr>
          <p:spPr bwMode="auto">
            <a:xfrm>
              <a:off x="5205414" y="1174937"/>
              <a:ext cx="33337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2" name="Freeform 4056"/>
            <p:cNvSpPr>
              <a:spLocks noChangeAspect="1"/>
            </p:cNvSpPr>
            <p:nvPr/>
          </p:nvSpPr>
          <p:spPr bwMode="auto">
            <a:xfrm>
              <a:off x="5275264" y="1224149"/>
              <a:ext cx="33337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3" name="Freeform 4057"/>
            <p:cNvSpPr>
              <a:spLocks noChangeAspect="1"/>
            </p:cNvSpPr>
            <p:nvPr/>
          </p:nvSpPr>
          <p:spPr bwMode="auto">
            <a:xfrm>
              <a:off x="5343526" y="1214625"/>
              <a:ext cx="33338" cy="7937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4" name="Freeform 4058"/>
            <p:cNvSpPr>
              <a:spLocks noChangeAspect="1"/>
            </p:cNvSpPr>
            <p:nvPr/>
          </p:nvSpPr>
          <p:spPr bwMode="auto">
            <a:xfrm>
              <a:off x="5457826" y="1038412"/>
              <a:ext cx="33338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5" name="Freeform 4059"/>
            <p:cNvSpPr>
              <a:spLocks noChangeAspect="1"/>
            </p:cNvSpPr>
            <p:nvPr/>
          </p:nvSpPr>
          <p:spPr bwMode="auto">
            <a:xfrm>
              <a:off x="5213351" y="1197162"/>
              <a:ext cx="33338" cy="9525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6" name="Freeform 4060"/>
            <p:cNvSpPr>
              <a:spLocks noChangeAspect="1"/>
            </p:cNvSpPr>
            <p:nvPr/>
          </p:nvSpPr>
          <p:spPr bwMode="auto">
            <a:xfrm>
              <a:off x="5332414" y="1162236"/>
              <a:ext cx="33337" cy="7938"/>
            </a:xfrm>
            <a:custGeom>
              <a:avLst/>
              <a:gdLst>
                <a:gd name="T0" fmla="*/ 2147483646 w 189"/>
                <a:gd name="T1" fmla="*/ 2147483646 h 47"/>
                <a:gd name="T2" fmla="*/ 2147483646 w 189"/>
                <a:gd name="T3" fmla="*/ 2147483646 h 47"/>
                <a:gd name="T4" fmla="*/ 2147483646 w 189"/>
                <a:gd name="T5" fmla="*/ 2147483646 h 47"/>
                <a:gd name="T6" fmla="*/ 2147483646 w 189"/>
                <a:gd name="T7" fmla="*/ 0 h 47"/>
                <a:gd name="T8" fmla="*/ 2147483646 w 189"/>
                <a:gd name="T9" fmla="*/ 214748364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47"/>
                <a:gd name="T17" fmla="*/ 189 w 18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47">
                  <a:moveTo>
                    <a:pt x="8" y="17"/>
                  </a:moveTo>
                  <a:cubicBezTo>
                    <a:pt x="16" y="25"/>
                    <a:pt x="83" y="45"/>
                    <a:pt x="112" y="46"/>
                  </a:cubicBezTo>
                  <a:cubicBezTo>
                    <a:pt x="141" y="47"/>
                    <a:pt x="189" y="31"/>
                    <a:pt x="181" y="23"/>
                  </a:cubicBezTo>
                  <a:cubicBezTo>
                    <a:pt x="173" y="15"/>
                    <a:pt x="95" y="0"/>
                    <a:pt x="66" y="0"/>
                  </a:cubicBezTo>
                  <a:cubicBezTo>
                    <a:pt x="37" y="0"/>
                    <a:pt x="0" y="9"/>
                    <a:pt x="8" y="17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7" name="Freeform 4061"/>
            <p:cNvSpPr>
              <a:spLocks noChangeAspect="1"/>
            </p:cNvSpPr>
            <p:nvPr/>
          </p:nvSpPr>
          <p:spPr bwMode="auto">
            <a:xfrm>
              <a:off x="5319713" y="1079687"/>
              <a:ext cx="19050" cy="17463"/>
            </a:xfrm>
            <a:custGeom>
              <a:avLst/>
              <a:gdLst>
                <a:gd name="T0" fmla="*/ 2147483646 w 111"/>
                <a:gd name="T1" fmla="*/ 2147483646 h 93"/>
                <a:gd name="T2" fmla="*/ 2147483646 w 111"/>
                <a:gd name="T3" fmla="*/ 2147483646 h 93"/>
                <a:gd name="T4" fmla="*/ 2147483646 w 111"/>
                <a:gd name="T5" fmla="*/ 2147483646 h 93"/>
                <a:gd name="T6" fmla="*/ 2147483646 w 111"/>
                <a:gd name="T7" fmla="*/ 2147483646 h 93"/>
                <a:gd name="T8" fmla="*/ 2147483646 w 111"/>
                <a:gd name="T9" fmla="*/ 2147483646 h 93"/>
                <a:gd name="T10" fmla="*/ 2147483646 w 111"/>
                <a:gd name="T11" fmla="*/ 2147483646 h 9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"/>
                <a:gd name="T19" fmla="*/ 0 h 93"/>
                <a:gd name="T20" fmla="*/ 111 w 111"/>
                <a:gd name="T21" fmla="*/ 93 h 9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" h="93">
                  <a:moveTo>
                    <a:pt x="22" y="8"/>
                  </a:moveTo>
                  <a:cubicBezTo>
                    <a:pt x="14" y="16"/>
                    <a:pt x="0" y="45"/>
                    <a:pt x="10" y="58"/>
                  </a:cubicBezTo>
                  <a:cubicBezTo>
                    <a:pt x="20" y="71"/>
                    <a:pt x="68" y="93"/>
                    <a:pt x="84" y="87"/>
                  </a:cubicBezTo>
                  <a:cubicBezTo>
                    <a:pt x="100" y="81"/>
                    <a:pt x="111" y="32"/>
                    <a:pt x="106" y="19"/>
                  </a:cubicBezTo>
                  <a:cubicBezTo>
                    <a:pt x="101" y="6"/>
                    <a:pt x="71" y="8"/>
                    <a:pt x="56" y="8"/>
                  </a:cubicBezTo>
                  <a:cubicBezTo>
                    <a:pt x="41" y="8"/>
                    <a:pt x="30" y="0"/>
                    <a:pt x="22" y="8"/>
                  </a:cubicBezTo>
                  <a:close/>
                </a:path>
              </a:pathLst>
            </a:custGeom>
            <a:gradFill rotWithShape="1">
              <a:gsLst>
                <a:gs pos="0">
                  <a:srgbClr val="996633"/>
                </a:gs>
                <a:gs pos="100000">
                  <a:srgbClr val="8D5E2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107278" name="Oval 4062"/>
            <p:cNvSpPr>
              <a:spLocks noChangeAspect="1" noChangeArrowheads="1"/>
            </p:cNvSpPr>
            <p:nvPr/>
          </p:nvSpPr>
          <p:spPr bwMode="auto">
            <a:xfrm>
              <a:off x="5131361" y="851926"/>
              <a:ext cx="474847" cy="50342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70000"/>
                  </a:srgbClr>
                </a:gs>
                <a:gs pos="100000">
                  <a:srgbClr val="55936A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4800"/>
            </a:p>
          </p:txBody>
        </p:sp>
        <p:sp>
          <p:nvSpPr>
            <p:cNvPr id="107279" name="Freeform 4141"/>
            <p:cNvSpPr>
              <a:spLocks noChangeAspect="1"/>
            </p:cNvSpPr>
            <p:nvPr/>
          </p:nvSpPr>
          <p:spPr bwMode="auto">
            <a:xfrm>
              <a:off x="2301876" y="974723"/>
              <a:ext cx="982663" cy="695325"/>
            </a:xfrm>
            <a:custGeom>
              <a:avLst/>
              <a:gdLst>
                <a:gd name="T0" fmla="*/ 2147483646 w 619"/>
                <a:gd name="T1" fmla="*/ 2147483646 h 438"/>
                <a:gd name="T2" fmla="*/ 2147483646 w 619"/>
                <a:gd name="T3" fmla="*/ 2147483646 h 438"/>
                <a:gd name="T4" fmla="*/ 2147483646 w 619"/>
                <a:gd name="T5" fmla="*/ 2147483646 h 438"/>
                <a:gd name="T6" fmla="*/ 2147483646 w 619"/>
                <a:gd name="T7" fmla="*/ 2147483646 h 438"/>
                <a:gd name="T8" fmla="*/ 2147483646 w 619"/>
                <a:gd name="T9" fmla="*/ 2147483646 h 438"/>
                <a:gd name="T10" fmla="*/ 2147483646 w 619"/>
                <a:gd name="T11" fmla="*/ 2147483646 h 438"/>
                <a:gd name="T12" fmla="*/ 2147483646 w 619"/>
                <a:gd name="T13" fmla="*/ 2147483646 h 438"/>
                <a:gd name="T14" fmla="*/ 2147483646 w 619"/>
                <a:gd name="T15" fmla="*/ 2147483646 h 438"/>
                <a:gd name="T16" fmla="*/ 2147483646 w 619"/>
                <a:gd name="T17" fmla="*/ 2147483646 h 4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9"/>
                <a:gd name="T28" fmla="*/ 0 h 438"/>
                <a:gd name="T29" fmla="*/ 619 w 619"/>
                <a:gd name="T30" fmla="*/ 438 h 4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9" h="438">
                  <a:moveTo>
                    <a:pt x="250" y="194"/>
                  </a:moveTo>
                  <a:cubicBezTo>
                    <a:pt x="240" y="241"/>
                    <a:pt x="308" y="273"/>
                    <a:pt x="272" y="306"/>
                  </a:cubicBezTo>
                  <a:cubicBezTo>
                    <a:pt x="236" y="339"/>
                    <a:pt x="70" y="370"/>
                    <a:pt x="35" y="391"/>
                  </a:cubicBezTo>
                  <a:cubicBezTo>
                    <a:pt x="0" y="412"/>
                    <a:pt x="10" y="438"/>
                    <a:pt x="63" y="431"/>
                  </a:cubicBezTo>
                  <a:cubicBezTo>
                    <a:pt x="116" y="424"/>
                    <a:pt x="264" y="371"/>
                    <a:pt x="351" y="346"/>
                  </a:cubicBezTo>
                  <a:cubicBezTo>
                    <a:pt x="438" y="321"/>
                    <a:pt x="547" y="328"/>
                    <a:pt x="583" y="278"/>
                  </a:cubicBezTo>
                  <a:cubicBezTo>
                    <a:pt x="619" y="228"/>
                    <a:pt x="608" y="89"/>
                    <a:pt x="566" y="47"/>
                  </a:cubicBezTo>
                  <a:cubicBezTo>
                    <a:pt x="524" y="5"/>
                    <a:pt x="382" y="0"/>
                    <a:pt x="329" y="24"/>
                  </a:cubicBezTo>
                  <a:cubicBezTo>
                    <a:pt x="276" y="48"/>
                    <a:pt x="260" y="147"/>
                    <a:pt x="250" y="19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66">
                    <a:alpha val="50998"/>
                  </a:srgbClr>
                </a:gs>
                <a:gs pos="100000">
                  <a:srgbClr val="FF6600">
                    <a:alpha val="49001"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107280" name="Group 4501"/>
            <p:cNvGrpSpPr>
              <a:grpSpLocks noChangeAspect="1"/>
            </p:cNvGrpSpPr>
            <p:nvPr/>
          </p:nvGrpSpPr>
          <p:grpSpPr bwMode="auto">
            <a:xfrm flipV="1">
              <a:off x="4584701" y="1142999"/>
              <a:ext cx="320675" cy="123825"/>
              <a:chOff x="4323" y="557"/>
              <a:chExt cx="438" cy="248"/>
            </a:xfrm>
          </p:grpSpPr>
          <p:sp>
            <p:nvSpPr>
              <p:cNvPr id="107703" name="Oval 4502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704" name="Oval 4503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705" name="Oval 4504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1" name="Group 4505"/>
            <p:cNvGrpSpPr>
              <a:grpSpLocks noChangeAspect="1"/>
            </p:cNvGrpSpPr>
            <p:nvPr/>
          </p:nvGrpSpPr>
          <p:grpSpPr bwMode="auto">
            <a:xfrm flipV="1">
              <a:off x="6656389" y="292098"/>
              <a:ext cx="320675" cy="123825"/>
              <a:chOff x="4323" y="557"/>
              <a:chExt cx="438" cy="248"/>
            </a:xfrm>
          </p:grpSpPr>
          <p:sp>
            <p:nvSpPr>
              <p:cNvPr id="107700" name="Oval 4506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701" name="Oval 4507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702" name="Oval 4508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2" name="Group 4509"/>
            <p:cNvGrpSpPr>
              <a:grpSpLocks noChangeAspect="1"/>
            </p:cNvGrpSpPr>
            <p:nvPr/>
          </p:nvGrpSpPr>
          <p:grpSpPr bwMode="auto">
            <a:xfrm flipV="1">
              <a:off x="1833564" y="774698"/>
              <a:ext cx="320675" cy="123825"/>
              <a:chOff x="4323" y="557"/>
              <a:chExt cx="438" cy="248"/>
            </a:xfrm>
          </p:grpSpPr>
          <p:sp>
            <p:nvSpPr>
              <p:cNvPr id="107697" name="Oval 4510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8" name="Oval 4511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9" name="Oval 4512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3" name="Group 4513"/>
            <p:cNvGrpSpPr>
              <a:grpSpLocks noChangeAspect="1"/>
            </p:cNvGrpSpPr>
            <p:nvPr/>
          </p:nvGrpSpPr>
          <p:grpSpPr bwMode="auto">
            <a:xfrm flipV="1">
              <a:off x="3714750" y="587373"/>
              <a:ext cx="320675" cy="123825"/>
              <a:chOff x="4323" y="557"/>
              <a:chExt cx="438" cy="248"/>
            </a:xfrm>
          </p:grpSpPr>
          <p:sp>
            <p:nvSpPr>
              <p:cNvPr id="107694" name="Oval 4514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5" name="Oval 4515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6" name="Oval 4516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4" name="Group 4517"/>
            <p:cNvGrpSpPr>
              <a:grpSpLocks noChangeAspect="1"/>
            </p:cNvGrpSpPr>
            <p:nvPr/>
          </p:nvGrpSpPr>
          <p:grpSpPr bwMode="auto">
            <a:xfrm flipV="1">
              <a:off x="927101" y="1125537"/>
              <a:ext cx="320675" cy="123825"/>
              <a:chOff x="4323" y="557"/>
              <a:chExt cx="438" cy="248"/>
            </a:xfrm>
          </p:grpSpPr>
          <p:sp>
            <p:nvSpPr>
              <p:cNvPr id="107691" name="Oval 4518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2" name="Oval 4519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3" name="Oval 4520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5" name="Group 4521"/>
            <p:cNvGrpSpPr>
              <a:grpSpLocks noChangeAspect="1"/>
            </p:cNvGrpSpPr>
            <p:nvPr/>
          </p:nvGrpSpPr>
          <p:grpSpPr bwMode="auto">
            <a:xfrm flipV="1">
              <a:off x="1071564" y="265111"/>
              <a:ext cx="320675" cy="123825"/>
              <a:chOff x="4323" y="557"/>
              <a:chExt cx="438" cy="248"/>
            </a:xfrm>
          </p:grpSpPr>
          <p:sp>
            <p:nvSpPr>
              <p:cNvPr id="107688" name="Oval 4522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9" name="Oval 4523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90" name="Oval 4524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6" name="Group 4525"/>
            <p:cNvGrpSpPr>
              <a:grpSpLocks noChangeAspect="1"/>
            </p:cNvGrpSpPr>
            <p:nvPr/>
          </p:nvGrpSpPr>
          <p:grpSpPr bwMode="auto">
            <a:xfrm flipV="1">
              <a:off x="2066926" y="1052512"/>
              <a:ext cx="320675" cy="123825"/>
              <a:chOff x="4323" y="557"/>
              <a:chExt cx="438" cy="248"/>
            </a:xfrm>
          </p:grpSpPr>
          <p:sp>
            <p:nvSpPr>
              <p:cNvPr id="107685" name="Oval 4526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6" name="Oval 4527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7" name="Oval 4528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7" name="Group 4529"/>
            <p:cNvGrpSpPr>
              <a:grpSpLocks noChangeAspect="1"/>
            </p:cNvGrpSpPr>
            <p:nvPr/>
          </p:nvGrpSpPr>
          <p:grpSpPr bwMode="auto">
            <a:xfrm flipV="1">
              <a:off x="2865438" y="720723"/>
              <a:ext cx="320675" cy="123825"/>
              <a:chOff x="4323" y="557"/>
              <a:chExt cx="438" cy="248"/>
            </a:xfrm>
          </p:grpSpPr>
          <p:sp>
            <p:nvSpPr>
              <p:cNvPr id="107682" name="Oval 4530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3" name="Oval 4531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4" name="Oval 4532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88" name="Group 4533"/>
            <p:cNvGrpSpPr>
              <a:grpSpLocks noChangeAspect="1"/>
            </p:cNvGrpSpPr>
            <p:nvPr/>
          </p:nvGrpSpPr>
          <p:grpSpPr bwMode="auto">
            <a:xfrm flipV="1">
              <a:off x="5427664" y="641348"/>
              <a:ext cx="320675" cy="123825"/>
              <a:chOff x="4323" y="557"/>
              <a:chExt cx="438" cy="248"/>
            </a:xfrm>
          </p:grpSpPr>
          <p:sp>
            <p:nvSpPr>
              <p:cNvPr id="107679" name="Oval 4534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0" name="Oval 4535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81" name="Oval 4536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sp>
          <p:nvSpPr>
            <p:cNvPr id="107289" name="Text Box 5513"/>
            <p:cNvSpPr txBox="1">
              <a:spLocks noChangeArrowheads="1"/>
            </p:cNvSpPr>
            <p:nvPr/>
          </p:nvSpPr>
          <p:spPr bwMode="auto">
            <a:xfrm>
              <a:off x="5040086" y="75842"/>
              <a:ext cx="3673378" cy="727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800"/>
                <a:t>Central Sinus</a:t>
              </a:r>
            </a:p>
          </p:txBody>
        </p:sp>
        <p:grpSp>
          <p:nvGrpSpPr>
            <p:cNvPr id="107290" name="Group 3350"/>
            <p:cNvGrpSpPr>
              <a:grpSpLocks noChangeAspect="1"/>
            </p:cNvGrpSpPr>
            <p:nvPr/>
          </p:nvGrpSpPr>
          <p:grpSpPr bwMode="auto">
            <a:xfrm>
              <a:off x="271936" y="811631"/>
              <a:ext cx="284162" cy="266700"/>
              <a:chOff x="401" y="643"/>
              <a:chExt cx="2921" cy="2738"/>
            </a:xfrm>
          </p:grpSpPr>
          <p:sp>
            <p:nvSpPr>
              <p:cNvPr id="107676" name="Oval 3351"/>
              <p:cNvSpPr>
                <a:spLocks noChangeAspect="1" noChangeArrowheads="1"/>
              </p:cNvSpPr>
              <p:nvPr/>
            </p:nvSpPr>
            <p:spPr bwMode="auto">
              <a:xfrm>
                <a:off x="408" y="645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7" name="Oval 3352"/>
              <p:cNvSpPr>
                <a:spLocks noChangeAspect="1" noChangeArrowheads="1"/>
              </p:cNvSpPr>
              <p:nvPr/>
            </p:nvSpPr>
            <p:spPr bwMode="auto">
              <a:xfrm>
                <a:off x="401" y="643"/>
                <a:ext cx="2914" cy="273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8" name="Oval 3353"/>
              <p:cNvSpPr>
                <a:spLocks noChangeAspect="1" noChangeArrowheads="1"/>
              </p:cNvSpPr>
              <p:nvPr/>
            </p:nvSpPr>
            <p:spPr bwMode="auto">
              <a:xfrm>
                <a:off x="553" y="794"/>
                <a:ext cx="2638" cy="2386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1" name="Group 4513"/>
            <p:cNvGrpSpPr>
              <a:grpSpLocks noChangeAspect="1"/>
            </p:cNvGrpSpPr>
            <p:nvPr/>
          </p:nvGrpSpPr>
          <p:grpSpPr bwMode="auto">
            <a:xfrm flipV="1">
              <a:off x="485874" y="560435"/>
              <a:ext cx="320675" cy="123825"/>
              <a:chOff x="4323" y="557"/>
              <a:chExt cx="438" cy="248"/>
            </a:xfrm>
          </p:grpSpPr>
          <p:sp>
            <p:nvSpPr>
              <p:cNvPr id="107673" name="Oval 4514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4" name="Oval 4515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5" name="Oval 4516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2" name="Group 4505"/>
            <p:cNvGrpSpPr>
              <a:grpSpLocks noChangeAspect="1"/>
            </p:cNvGrpSpPr>
            <p:nvPr/>
          </p:nvGrpSpPr>
          <p:grpSpPr bwMode="auto">
            <a:xfrm flipV="1">
              <a:off x="7974079" y="651255"/>
              <a:ext cx="320675" cy="123825"/>
              <a:chOff x="4323" y="557"/>
              <a:chExt cx="438" cy="248"/>
            </a:xfrm>
          </p:grpSpPr>
          <p:sp>
            <p:nvSpPr>
              <p:cNvPr id="107670" name="Oval 4506"/>
              <p:cNvSpPr>
                <a:spLocks noChangeAspect="1" noChangeArrowheads="1"/>
              </p:cNvSpPr>
              <p:nvPr/>
            </p:nvSpPr>
            <p:spPr bwMode="auto">
              <a:xfrm>
                <a:off x="4324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rgbClr val="800000">
                      <a:alpha val="0"/>
                    </a:srgbClr>
                  </a:gs>
                  <a:gs pos="100000">
                    <a:srgbClr val="7E0000">
                      <a:alpha val="98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1" name="Oval 4507"/>
              <p:cNvSpPr>
                <a:spLocks noChangeAspect="1" noChangeArrowheads="1"/>
              </p:cNvSpPr>
              <p:nvPr/>
            </p:nvSpPr>
            <p:spPr bwMode="auto">
              <a:xfrm>
                <a:off x="4323" y="557"/>
                <a:ext cx="437" cy="24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E00000">
                      <a:alpha val="57999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  <p:sp>
            <p:nvSpPr>
              <p:cNvPr id="107672" name="Oval 4508"/>
              <p:cNvSpPr>
                <a:spLocks noChangeAspect="1" noChangeArrowheads="1"/>
              </p:cNvSpPr>
              <p:nvPr/>
            </p:nvSpPr>
            <p:spPr bwMode="auto">
              <a:xfrm>
                <a:off x="4370" y="579"/>
                <a:ext cx="366" cy="183"/>
              </a:xfrm>
              <a:prstGeom prst="ellipse">
                <a:avLst/>
              </a:prstGeom>
              <a:gradFill rotWithShape="1">
                <a:gsLst>
                  <a:gs pos="0">
                    <a:srgbClr val="F00000">
                      <a:alpha val="98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3" name="Group 7057"/>
            <p:cNvGrpSpPr>
              <a:grpSpLocks/>
            </p:cNvGrpSpPr>
            <p:nvPr/>
          </p:nvGrpSpPr>
          <p:grpSpPr bwMode="auto">
            <a:xfrm>
              <a:off x="2752725" y="1006560"/>
              <a:ext cx="473692" cy="443992"/>
              <a:chOff x="213401" y="2022461"/>
              <a:chExt cx="473692" cy="443992"/>
            </a:xfrm>
          </p:grpSpPr>
          <p:sp>
            <p:nvSpPr>
              <p:cNvPr id="107596" name="Freeform 3541"/>
              <p:cNvSpPr>
                <a:spLocks noChangeAspect="1"/>
              </p:cNvSpPr>
              <p:nvPr/>
            </p:nvSpPr>
            <p:spPr bwMode="auto">
              <a:xfrm>
                <a:off x="447234" y="2045384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7" name="Freeform 3542"/>
              <p:cNvSpPr>
                <a:spLocks noChangeAspect="1"/>
              </p:cNvSpPr>
              <p:nvPr/>
            </p:nvSpPr>
            <p:spPr bwMode="auto">
              <a:xfrm>
                <a:off x="523169" y="2022461"/>
                <a:ext cx="8437" cy="1206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8" name="Freeform 3543"/>
              <p:cNvSpPr>
                <a:spLocks noChangeAspect="1"/>
              </p:cNvSpPr>
              <p:nvPr/>
            </p:nvSpPr>
            <p:spPr bwMode="auto">
              <a:xfrm>
                <a:off x="589462" y="2110535"/>
                <a:ext cx="10848" cy="1447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9" name="Freeform 3544"/>
              <p:cNvSpPr>
                <a:spLocks noChangeAspect="1"/>
              </p:cNvSpPr>
              <p:nvPr/>
            </p:nvSpPr>
            <p:spPr bwMode="auto">
              <a:xfrm>
                <a:off x="652139" y="2170860"/>
                <a:ext cx="34954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0" name="Freeform 3545"/>
              <p:cNvSpPr>
                <a:spLocks noChangeAspect="1"/>
              </p:cNvSpPr>
              <p:nvPr/>
            </p:nvSpPr>
            <p:spPr bwMode="auto">
              <a:xfrm>
                <a:off x="634059" y="2268587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1" name="Freeform 3546"/>
              <p:cNvSpPr>
                <a:spLocks noChangeAspect="1"/>
              </p:cNvSpPr>
              <p:nvPr/>
            </p:nvSpPr>
            <p:spPr bwMode="auto">
              <a:xfrm>
                <a:off x="597900" y="2385617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2" name="Freeform 3547"/>
              <p:cNvSpPr>
                <a:spLocks noChangeAspect="1"/>
              </p:cNvSpPr>
              <p:nvPr/>
            </p:nvSpPr>
            <p:spPr bwMode="auto">
              <a:xfrm>
                <a:off x="488215" y="2442323"/>
                <a:ext cx="10848" cy="1085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3" name="Freeform 3548"/>
              <p:cNvSpPr>
                <a:spLocks noChangeAspect="1"/>
              </p:cNvSpPr>
              <p:nvPr/>
            </p:nvSpPr>
            <p:spPr bwMode="auto">
              <a:xfrm>
                <a:off x="261614" y="2139491"/>
                <a:ext cx="34954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4" name="Freeform 3549"/>
              <p:cNvSpPr>
                <a:spLocks noChangeAspect="1"/>
              </p:cNvSpPr>
              <p:nvPr/>
            </p:nvSpPr>
            <p:spPr bwMode="auto">
              <a:xfrm>
                <a:off x="318264" y="2073134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5" name="Freeform 3550"/>
              <p:cNvSpPr>
                <a:spLocks noChangeAspect="1"/>
              </p:cNvSpPr>
              <p:nvPr/>
            </p:nvSpPr>
            <p:spPr bwMode="auto">
              <a:xfrm>
                <a:off x="213401" y="2232392"/>
                <a:ext cx="15669" cy="1689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6" name="Freeform 3551"/>
              <p:cNvSpPr>
                <a:spLocks noChangeAspect="1"/>
              </p:cNvSpPr>
              <p:nvPr/>
            </p:nvSpPr>
            <p:spPr bwMode="auto">
              <a:xfrm>
                <a:off x="221838" y="2342183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7" name="Freeform 3552"/>
              <p:cNvSpPr>
                <a:spLocks noChangeAspect="1"/>
              </p:cNvSpPr>
              <p:nvPr/>
            </p:nvSpPr>
            <p:spPr bwMode="auto">
              <a:xfrm>
                <a:off x="278489" y="2408541"/>
                <a:ext cx="12053" cy="1447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8" name="Freeform 3553"/>
              <p:cNvSpPr>
                <a:spLocks noChangeAspect="1"/>
              </p:cNvSpPr>
              <p:nvPr/>
            </p:nvSpPr>
            <p:spPr bwMode="auto">
              <a:xfrm>
                <a:off x="337550" y="2450768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09" name="Freeform 3554"/>
              <p:cNvSpPr>
                <a:spLocks noChangeAspect="1"/>
              </p:cNvSpPr>
              <p:nvPr/>
            </p:nvSpPr>
            <p:spPr bwMode="auto">
              <a:xfrm>
                <a:off x="425538" y="2445942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0" name="Freeform 3556"/>
              <p:cNvSpPr>
                <a:spLocks noChangeAspect="1"/>
              </p:cNvSpPr>
              <p:nvPr/>
            </p:nvSpPr>
            <p:spPr bwMode="auto">
              <a:xfrm rot="1588548">
                <a:off x="465314" y="2121394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1" name="Freeform 3557"/>
              <p:cNvSpPr>
                <a:spLocks noChangeAspect="1"/>
              </p:cNvSpPr>
              <p:nvPr/>
            </p:nvSpPr>
            <p:spPr bwMode="auto">
              <a:xfrm rot="20011452" flipV="1">
                <a:off x="427949" y="2266174"/>
                <a:ext cx="59061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2" name="Freeform 3558"/>
              <p:cNvSpPr>
                <a:spLocks noChangeAspect="1"/>
              </p:cNvSpPr>
              <p:nvPr/>
            </p:nvSpPr>
            <p:spPr bwMode="auto">
              <a:xfrm rot="20011452" flipV="1">
                <a:off x="405048" y="2114155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3" name="Freeform 3559"/>
              <p:cNvSpPr>
                <a:spLocks noChangeAspect="1"/>
              </p:cNvSpPr>
              <p:nvPr/>
            </p:nvSpPr>
            <p:spPr bwMode="auto">
              <a:xfrm flipH="1">
                <a:off x="509911" y="2184132"/>
                <a:ext cx="60266" cy="104966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4" name="Freeform 3560"/>
              <p:cNvSpPr>
                <a:spLocks noChangeAspect="1"/>
              </p:cNvSpPr>
              <p:nvPr/>
            </p:nvSpPr>
            <p:spPr bwMode="auto">
              <a:xfrm rot="4687844" flipH="1">
                <a:off x="479748" y="2175737"/>
                <a:ext cx="60325" cy="104863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5" name="Freeform 3561"/>
              <p:cNvSpPr>
                <a:spLocks noChangeAspect="1"/>
              </p:cNvSpPr>
              <p:nvPr/>
            </p:nvSpPr>
            <p:spPr bwMode="auto">
              <a:xfrm rot="-2250469">
                <a:off x="478572" y="2234805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6" name="Freeform 3562"/>
              <p:cNvSpPr>
                <a:spLocks noChangeAspect="1"/>
              </p:cNvSpPr>
              <p:nvPr/>
            </p:nvSpPr>
            <p:spPr bwMode="auto">
              <a:xfrm>
                <a:off x="437591" y="2199816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7" name="Freeform 3563"/>
              <p:cNvSpPr>
                <a:spLocks noChangeAspect="1"/>
              </p:cNvSpPr>
              <p:nvPr/>
            </p:nvSpPr>
            <p:spPr bwMode="auto">
              <a:xfrm rot="17541503" flipV="1">
                <a:off x="345957" y="2115412"/>
                <a:ext cx="60325" cy="10365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8" name="Freeform 3564"/>
              <p:cNvSpPr>
                <a:spLocks noChangeAspect="1"/>
              </p:cNvSpPr>
              <p:nvPr/>
            </p:nvSpPr>
            <p:spPr bwMode="auto">
              <a:xfrm flipH="1">
                <a:off x="302595" y="2160002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19" name="Freeform 3565"/>
              <p:cNvSpPr>
                <a:spLocks noChangeAspect="1"/>
              </p:cNvSpPr>
              <p:nvPr/>
            </p:nvSpPr>
            <p:spPr bwMode="auto">
              <a:xfrm rot="13389691" flipH="1">
                <a:off x="265230" y="2193784"/>
                <a:ext cx="60266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0" name="Freeform 3566"/>
              <p:cNvSpPr>
                <a:spLocks noChangeAspect="1"/>
              </p:cNvSpPr>
              <p:nvPr/>
            </p:nvSpPr>
            <p:spPr bwMode="auto">
              <a:xfrm rot="-6913792">
                <a:off x="339931" y="2213138"/>
                <a:ext cx="60325" cy="10365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1" name="Freeform 3567"/>
              <p:cNvSpPr>
                <a:spLocks noChangeAspect="1"/>
              </p:cNvSpPr>
              <p:nvPr/>
            </p:nvSpPr>
            <p:spPr bwMode="auto">
              <a:xfrm rot="1588548">
                <a:off x="307416" y="2198610"/>
                <a:ext cx="59061" cy="10375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2" name="Freeform 3568"/>
              <p:cNvSpPr>
                <a:spLocks noChangeAspect="1"/>
              </p:cNvSpPr>
              <p:nvPr/>
            </p:nvSpPr>
            <p:spPr bwMode="auto">
              <a:xfrm rot="-5591453">
                <a:off x="392965" y="2211932"/>
                <a:ext cx="60325" cy="10365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3" name="Freeform 3569"/>
              <p:cNvSpPr>
                <a:spLocks noChangeAspect="1"/>
              </p:cNvSpPr>
              <p:nvPr/>
            </p:nvSpPr>
            <p:spPr bwMode="auto">
              <a:xfrm>
                <a:off x="558124" y="2202229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4" name="Freeform 3570"/>
              <p:cNvSpPr>
                <a:spLocks noChangeAspect="1"/>
              </p:cNvSpPr>
              <p:nvPr/>
            </p:nvSpPr>
            <p:spPr bwMode="auto">
              <a:xfrm>
                <a:off x="284515" y="2266174"/>
                <a:ext cx="19285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5" name="Freeform 3571"/>
              <p:cNvSpPr>
                <a:spLocks noChangeAspect="1"/>
              </p:cNvSpPr>
              <p:nvPr/>
            </p:nvSpPr>
            <p:spPr bwMode="auto">
              <a:xfrm>
                <a:off x="289337" y="2229979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6" name="Freeform 3572"/>
              <p:cNvSpPr>
                <a:spLocks noChangeAspect="1"/>
              </p:cNvSpPr>
              <p:nvPr/>
            </p:nvSpPr>
            <p:spPr bwMode="auto">
              <a:xfrm>
                <a:off x="397816" y="2357868"/>
                <a:ext cx="19285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7" name="Freeform 3573"/>
              <p:cNvSpPr>
                <a:spLocks noChangeAspect="1"/>
              </p:cNvSpPr>
              <p:nvPr/>
            </p:nvSpPr>
            <p:spPr bwMode="auto">
              <a:xfrm>
                <a:off x="418306" y="2242044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8" name="Freeform 3574"/>
              <p:cNvSpPr>
                <a:spLocks noChangeAspect="1"/>
              </p:cNvSpPr>
              <p:nvPr/>
            </p:nvSpPr>
            <p:spPr bwMode="auto">
              <a:xfrm>
                <a:off x="426744" y="2356661"/>
                <a:ext cx="18080" cy="1809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29" name="Freeform 3575"/>
              <p:cNvSpPr>
                <a:spLocks noChangeAspect="1"/>
              </p:cNvSpPr>
              <p:nvPr/>
            </p:nvSpPr>
            <p:spPr bwMode="auto">
              <a:xfrm>
                <a:off x="353219" y="2255315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0" name="Freeform 3576"/>
              <p:cNvSpPr>
                <a:spLocks noChangeAspect="1"/>
              </p:cNvSpPr>
              <p:nvPr/>
            </p:nvSpPr>
            <p:spPr bwMode="auto">
              <a:xfrm>
                <a:off x="359245" y="2297543"/>
                <a:ext cx="20491" cy="21717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1" name="Freeform 3577"/>
              <p:cNvSpPr>
                <a:spLocks noChangeAspect="1"/>
              </p:cNvSpPr>
              <p:nvPr/>
            </p:nvSpPr>
            <p:spPr bwMode="auto">
              <a:xfrm>
                <a:off x="342371" y="2295130"/>
                <a:ext cx="20491" cy="21717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2" name="Freeform 3578"/>
              <p:cNvSpPr>
                <a:spLocks noChangeAspect="1"/>
              </p:cNvSpPr>
              <p:nvPr/>
            </p:nvSpPr>
            <p:spPr bwMode="auto">
              <a:xfrm>
                <a:off x="362861" y="2328912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3" name="Freeform 3579"/>
              <p:cNvSpPr>
                <a:spLocks noChangeAspect="1"/>
              </p:cNvSpPr>
              <p:nvPr/>
            </p:nvSpPr>
            <p:spPr bwMode="auto">
              <a:xfrm>
                <a:off x="394200" y="2328912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4" name="Freeform 3580"/>
              <p:cNvSpPr>
                <a:spLocks noChangeAspect="1"/>
              </p:cNvSpPr>
              <p:nvPr/>
            </p:nvSpPr>
            <p:spPr bwMode="auto">
              <a:xfrm>
                <a:off x="388173" y="2228772"/>
                <a:ext cx="14464" cy="1689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5" name="Freeform 3581"/>
              <p:cNvSpPr>
                <a:spLocks noChangeAspect="1"/>
              </p:cNvSpPr>
              <p:nvPr/>
            </p:nvSpPr>
            <p:spPr bwMode="auto">
              <a:xfrm>
                <a:off x="427949" y="2330118"/>
                <a:ext cx="13259" cy="13272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6" name="Freeform 3582"/>
              <p:cNvSpPr>
                <a:spLocks noChangeAspect="1"/>
              </p:cNvSpPr>
              <p:nvPr/>
            </p:nvSpPr>
            <p:spPr bwMode="auto">
              <a:xfrm>
                <a:off x="373709" y="2198610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7" name="Freeform 3583"/>
              <p:cNvSpPr>
                <a:spLocks noChangeAspect="1"/>
              </p:cNvSpPr>
              <p:nvPr/>
            </p:nvSpPr>
            <p:spPr bwMode="auto">
              <a:xfrm>
                <a:off x="317059" y="2303575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8" name="Freeform 3584"/>
              <p:cNvSpPr>
                <a:spLocks noChangeAspect="1"/>
              </p:cNvSpPr>
              <p:nvPr/>
            </p:nvSpPr>
            <p:spPr bwMode="auto">
              <a:xfrm>
                <a:off x="432770" y="2158795"/>
                <a:ext cx="13259" cy="1447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39" name="Freeform 3585"/>
              <p:cNvSpPr>
                <a:spLocks noChangeAspect="1"/>
              </p:cNvSpPr>
              <p:nvPr/>
            </p:nvSpPr>
            <p:spPr bwMode="auto">
              <a:xfrm>
                <a:off x="420717" y="2117774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0" name="Freeform 3586"/>
              <p:cNvSpPr>
                <a:spLocks noChangeAspect="1"/>
              </p:cNvSpPr>
              <p:nvPr/>
            </p:nvSpPr>
            <p:spPr bwMode="auto">
              <a:xfrm>
                <a:off x="399021" y="2120187"/>
                <a:ext cx="12053" cy="1206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1" name="Freeform 3587"/>
              <p:cNvSpPr>
                <a:spLocks noChangeAspect="1"/>
              </p:cNvSpPr>
              <p:nvPr/>
            </p:nvSpPr>
            <p:spPr bwMode="auto">
              <a:xfrm>
                <a:off x="371299" y="2134665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2" name="Freeform 3588"/>
              <p:cNvSpPr>
                <a:spLocks noChangeAspect="1"/>
              </p:cNvSpPr>
              <p:nvPr/>
            </p:nvSpPr>
            <p:spPr bwMode="auto">
              <a:xfrm>
                <a:off x="377325" y="2164828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3" name="Freeform 3589"/>
              <p:cNvSpPr>
                <a:spLocks noChangeAspect="1"/>
              </p:cNvSpPr>
              <p:nvPr/>
            </p:nvSpPr>
            <p:spPr bwMode="auto">
              <a:xfrm>
                <a:off x="425538" y="2207055"/>
                <a:ext cx="19285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4" name="Freeform 3590"/>
              <p:cNvSpPr>
                <a:spLocks noChangeAspect="1"/>
              </p:cNvSpPr>
              <p:nvPr/>
            </p:nvSpPr>
            <p:spPr bwMode="auto">
              <a:xfrm>
                <a:off x="385763" y="2298749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5" name="Freeform 3591"/>
              <p:cNvSpPr>
                <a:spLocks noChangeAspect="1"/>
              </p:cNvSpPr>
              <p:nvPr/>
            </p:nvSpPr>
            <p:spPr bwMode="auto">
              <a:xfrm>
                <a:off x="541249" y="2289097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6" name="Freeform 3592"/>
              <p:cNvSpPr>
                <a:spLocks noChangeAspect="1"/>
              </p:cNvSpPr>
              <p:nvPr/>
            </p:nvSpPr>
            <p:spPr bwMode="auto">
              <a:xfrm>
                <a:off x="467725" y="2308401"/>
                <a:ext cx="19285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7" name="Freeform 3593"/>
              <p:cNvSpPr>
                <a:spLocks noChangeAspect="1"/>
              </p:cNvSpPr>
              <p:nvPr/>
            </p:nvSpPr>
            <p:spPr bwMode="auto">
              <a:xfrm>
                <a:off x="520759" y="2337357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8" name="Freeform 3594"/>
              <p:cNvSpPr>
                <a:spLocks noChangeAspect="1"/>
              </p:cNvSpPr>
              <p:nvPr/>
            </p:nvSpPr>
            <p:spPr bwMode="auto">
              <a:xfrm>
                <a:off x="499063" y="2275826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49" name="Freeform 3595"/>
              <p:cNvSpPr>
                <a:spLocks noChangeAspect="1"/>
              </p:cNvSpPr>
              <p:nvPr/>
            </p:nvSpPr>
            <p:spPr bwMode="auto">
              <a:xfrm>
                <a:off x="468930" y="2126220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0" name="Freeform 3596"/>
              <p:cNvSpPr>
                <a:spLocks noChangeAspect="1"/>
              </p:cNvSpPr>
              <p:nvPr/>
            </p:nvSpPr>
            <p:spPr bwMode="auto">
              <a:xfrm>
                <a:off x="464109" y="2357868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1" name="Freeform 3597"/>
              <p:cNvSpPr>
                <a:spLocks noChangeAspect="1"/>
              </p:cNvSpPr>
              <p:nvPr/>
            </p:nvSpPr>
            <p:spPr bwMode="auto">
              <a:xfrm>
                <a:off x="280899" y="2181719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2" name="Freeform 3598"/>
              <p:cNvSpPr>
                <a:spLocks noChangeAspect="1"/>
              </p:cNvSpPr>
              <p:nvPr/>
            </p:nvSpPr>
            <p:spPr bwMode="auto">
              <a:xfrm>
                <a:off x="441207" y="2301162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3" name="Freeform 3599"/>
              <p:cNvSpPr>
                <a:spLocks noChangeAspect="1"/>
              </p:cNvSpPr>
              <p:nvPr/>
            </p:nvSpPr>
            <p:spPr bwMode="auto">
              <a:xfrm>
                <a:off x="503884" y="2221533"/>
                <a:ext cx="15669" cy="1447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4" name="Freeform 3600"/>
              <p:cNvSpPr>
                <a:spLocks noChangeAspect="1"/>
              </p:cNvSpPr>
              <p:nvPr/>
            </p:nvSpPr>
            <p:spPr bwMode="auto">
              <a:xfrm>
                <a:off x="526785" y="2250489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5" name="Freeform 3601"/>
              <p:cNvSpPr>
                <a:spLocks noChangeAspect="1"/>
              </p:cNvSpPr>
              <p:nvPr/>
            </p:nvSpPr>
            <p:spPr bwMode="auto">
              <a:xfrm>
                <a:off x="502679" y="2155176"/>
                <a:ext cx="20491" cy="20511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6" name="Freeform 3602"/>
              <p:cNvSpPr>
                <a:spLocks noChangeAspect="1"/>
              </p:cNvSpPr>
              <p:nvPr/>
            </p:nvSpPr>
            <p:spPr bwMode="auto">
              <a:xfrm>
                <a:off x="391789" y="2202229"/>
                <a:ext cx="34954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7" name="Freeform 3603"/>
              <p:cNvSpPr>
                <a:spLocks noChangeAspect="1"/>
              </p:cNvSpPr>
              <p:nvPr/>
            </p:nvSpPr>
            <p:spPr bwMode="auto">
              <a:xfrm>
                <a:off x="444823" y="2396476"/>
                <a:ext cx="34954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8" name="Freeform 3604"/>
              <p:cNvSpPr>
                <a:spLocks noChangeAspect="1"/>
              </p:cNvSpPr>
              <p:nvPr/>
            </p:nvSpPr>
            <p:spPr bwMode="auto">
              <a:xfrm>
                <a:off x="495447" y="2362694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59" name="Freeform 3605"/>
              <p:cNvSpPr>
                <a:spLocks noChangeAspect="1"/>
              </p:cNvSpPr>
              <p:nvPr/>
            </p:nvSpPr>
            <p:spPr bwMode="auto">
              <a:xfrm>
                <a:off x="323086" y="2327705"/>
                <a:ext cx="34954" cy="965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0" name="Freeform 3606"/>
              <p:cNvSpPr>
                <a:spLocks noChangeAspect="1"/>
              </p:cNvSpPr>
              <p:nvPr/>
            </p:nvSpPr>
            <p:spPr bwMode="auto">
              <a:xfrm>
                <a:off x="431565" y="2379585"/>
                <a:ext cx="34954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1" name="Freeform 3607"/>
              <p:cNvSpPr>
                <a:spLocks noChangeAspect="1"/>
              </p:cNvSpPr>
              <p:nvPr/>
            </p:nvSpPr>
            <p:spPr bwMode="auto">
              <a:xfrm>
                <a:off x="485804" y="2327705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2" name="Freeform 3608"/>
              <p:cNvSpPr>
                <a:spLocks noChangeAspect="1"/>
              </p:cNvSpPr>
              <p:nvPr/>
            </p:nvSpPr>
            <p:spPr bwMode="auto">
              <a:xfrm>
                <a:off x="279694" y="2308401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3" name="Freeform 3609"/>
              <p:cNvSpPr>
                <a:spLocks noChangeAspect="1"/>
              </p:cNvSpPr>
              <p:nvPr/>
            </p:nvSpPr>
            <p:spPr bwMode="auto">
              <a:xfrm>
                <a:off x="349603" y="2359074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4" name="Freeform 3610"/>
              <p:cNvSpPr>
                <a:spLocks noChangeAspect="1"/>
              </p:cNvSpPr>
              <p:nvPr/>
            </p:nvSpPr>
            <p:spPr bwMode="auto">
              <a:xfrm>
                <a:off x="417101" y="2348216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5" name="Freeform 3611"/>
              <p:cNvSpPr>
                <a:spLocks noChangeAspect="1"/>
              </p:cNvSpPr>
              <p:nvPr/>
            </p:nvSpPr>
            <p:spPr bwMode="auto">
              <a:xfrm>
                <a:off x="531607" y="2172067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6" name="Freeform 3612"/>
              <p:cNvSpPr>
                <a:spLocks noChangeAspect="1"/>
              </p:cNvSpPr>
              <p:nvPr/>
            </p:nvSpPr>
            <p:spPr bwMode="auto">
              <a:xfrm>
                <a:off x="286926" y="2331325"/>
                <a:ext cx="33749" cy="965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7" name="Freeform 3613"/>
              <p:cNvSpPr>
                <a:spLocks noChangeAspect="1"/>
              </p:cNvSpPr>
              <p:nvPr/>
            </p:nvSpPr>
            <p:spPr bwMode="auto">
              <a:xfrm>
                <a:off x="406253" y="2296336"/>
                <a:ext cx="33749" cy="8446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8" name="Freeform 3614"/>
              <p:cNvSpPr>
                <a:spLocks noChangeAspect="1"/>
              </p:cNvSpPr>
              <p:nvPr/>
            </p:nvSpPr>
            <p:spPr bwMode="auto">
              <a:xfrm>
                <a:off x="394200" y="2214294"/>
                <a:ext cx="19285" cy="16891"/>
              </a:xfrm>
              <a:custGeom>
                <a:avLst/>
                <a:gdLst>
                  <a:gd name="T0" fmla="*/ 2147483646 w 111"/>
                  <a:gd name="T1" fmla="*/ 2147483646 h 93"/>
                  <a:gd name="T2" fmla="*/ 2147483646 w 111"/>
                  <a:gd name="T3" fmla="*/ 2147483646 h 93"/>
                  <a:gd name="T4" fmla="*/ 2147483646 w 111"/>
                  <a:gd name="T5" fmla="*/ 2147483646 h 93"/>
                  <a:gd name="T6" fmla="*/ 2147483646 w 111"/>
                  <a:gd name="T7" fmla="*/ 2147483646 h 93"/>
                  <a:gd name="T8" fmla="*/ 2147483646 w 111"/>
                  <a:gd name="T9" fmla="*/ 2147483646 h 93"/>
                  <a:gd name="T10" fmla="*/ 2147483646 w 111"/>
                  <a:gd name="T11" fmla="*/ 2147483646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669" name="Oval 3615"/>
              <p:cNvSpPr>
                <a:spLocks noChangeAspect="1" noChangeArrowheads="1"/>
              </p:cNvSpPr>
              <p:nvPr/>
            </p:nvSpPr>
            <p:spPr bwMode="auto">
              <a:xfrm>
                <a:off x="265230" y="2065895"/>
                <a:ext cx="343517" cy="36436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4" name="Group 3462"/>
            <p:cNvGrpSpPr>
              <a:grpSpLocks noChangeAspect="1"/>
            </p:cNvGrpSpPr>
            <p:nvPr/>
          </p:nvGrpSpPr>
          <p:grpSpPr bwMode="auto">
            <a:xfrm>
              <a:off x="6340372" y="419282"/>
              <a:ext cx="790368" cy="824103"/>
              <a:chOff x="3852" y="1647"/>
              <a:chExt cx="432" cy="450"/>
            </a:xfrm>
          </p:grpSpPr>
          <p:sp>
            <p:nvSpPr>
              <p:cNvPr id="107520" name="Freeform 3463"/>
              <p:cNvSpPr>
                <a:spLocks noChangeAspect="1"/>
              </p:cNvSpPr>
              <p:nvPr/>
            </p:nvSpPr>
            <p:spPr bwMode="auto">
              <a:xfrm>
                <a:off x="4199" y="192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1" name="Freeform 3464"/>
              <p:cNvSpPr>
                <a:spLocks noChangeAspect="1"/>
              </p:cNvSpPr>
              <p:nvPr/>
            </p:nvSpPr>
            <p:spPr bwMode="auto">
              <a:xfrm>
                <a:off x="4065" y="168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2" name="Freeform 3465"/>
              <p:cNvSpPr>
                <a:spLocks noChangeAspect="1"/>
              </p:cNvSpPr>
              <p:nvPr/>
            </p:nvSpPr>
            <p:spPr bwMode="auto">
              <a:xfrm>
                <a:off x="4128" y="1666"/>
                <a:ext cx="7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3" name="Freeform 3466"/>
              <p:cNvSpPr>
                <a:spLocks noChangeAspect="1"/>
              </p:cNvSpPr>
              <p:nvPr/>
            </p:nvSpPr>
            <p:spPr bwMode="auto">
              <a:xfrm>
                <a:off x="4183" y="1739"/>
                <a:ext cx="9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4" name="Freeform 3467"/>
              <p:cNvSpPr>
                <a:spLocks noChangeAspect="1"/>
              </p:cNvSpPr>
              <p:nvPr/>
            </p:nvSpPr>
            <p:spPr bwMode="auto">
              <a:xfrm>
                <a:off x="4235" y="1789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5" name="Freeform 3468"/>
              <p:cNvSpPr>
                <a:spLocks noChangeAspect="1"/>
              </p:cNvSpPr>
              <p:nvPr/>
            </p:nvSpPr>
            <p:spPr bwMode="auto">
              <a:xfrm>
                <a:off x="4220" y="187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6" name="Freeform 3469"/>
              <p:cNvSpPr>
                <a:spLocks noChangeAspect="1"/>
              </p:cNvSpPr>
              <p:nvPr/>
            </p:nvSpPr>
            <p:spPr bwMode="auto">
              <a:xfrm>
                <a:off x="4190" y="196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7" name="Freeform 3470"/>
              <p:cNvSpPr>
                <a:spLocks noChangeAspect="1"/>
              </p:cNvSpPr>
              <p:nvPr/>
            </p:nvSpPr>
            <p:spPr bwMode="auto">
              <a:xfrm>
                <a:off x="4099" y="2014"/>
                <a:ext cx="9" cy="9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8" name="Freeform 3471"/>
              <p:cNvSpPr>
                <a:spLocks noChangeAspect="1"/>
              </p:cNvSpPr>
              <p:nvPr/>
            </p:nvSpPr>
            <p:spPr bwMode="auto">
              <a:xfrm>
                <a:off x="3911" y="1763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29" name="Freeform 3472"/>
              <p:cNvSpPr>
                <a:spLocks noChangeAspect="1"/>
              </p:cNvSpPr>
              <p:nvPr/>
            </p:nvSpPr>
            <p:spPr bwMode="auto">
              <a:xfrm>
                <a:off x="3958" y="170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0" name="Freeform 3473"/>
              <p:cNvSpPr>
                <a:spLocks noChangeAspect="1"/>
              </p:cNvSpPr>
              <p:nvPr/>
            </p:nvSpPr>
            <p:spPr bwMode="auto">
              <a:xfrm>
                <a:off x="3871" y="1840"/>
                <a:ext cx="13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1" name="Freeform 3474"/>
              <p:cNvSpPr>
                <a:spLocks noChangeAspect="1"/>
              </p:cNvSpPr>
              <p:nvPr/>
            </p:nvSpPr>
            <p:spPr bwMode="auto">
              <a:xfrm>
                <a:off x="3878" y="193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2" name="Freeform 3475"/>
              <p:cNvSpPr>
                <a:spLocks noChangeAspect="1"/>
              </p:cNvSpPr>
              <p:nvPr/>
            </p:nvSpPr>
            <p:spPr bwMode="auto">
              <a:xfrm>
                <a:off x="3925" y="1986"/>
                <a:ext cx="10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3" name="Freeform 3476"/>
              <p:cNvSpPr>
                <a:spLocks noChangeAspect="1"/>
              </p:cNvSpPr>
              <p:nvPr/>
            </p:nvSpPr>
            <p:spPr bwMode="auto">
              <a:xfrm>
                <a:off x="3974" y="2021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4" name="Freeform 3477"/>
              <p:cNvSpPr>
                <a:spLocks noChangeAspect="1"/>
              </p:cNvSpPr>
              <p:nvPr/>
            </p:nvSpPr>
            <p:spPr bwMode="auto">
              <a:xfrm>
                <a:off x="4047" y="201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5" name="Freeform 3478"/>
              <p:cNvSpPr>
                <a:spLocks noChangeAspect="1"/>
              </p:cNvSpPr>
              <p:nvPr/>
            </p:nvSpPr>
            <p:spPr bwMode="auto">
              <a:xfrm>
                <a:off x="3852" y="1647"/>
                <a:ext cx="432" cy="450"/>
              </a:xfrm>
              <a:custGeom>
                <a:avLst/>
                <a:gdLst>
                  <a:gd name="T0" fmla="*/ 0 w 2151"/>
                  <a:gd name="T1" fmla="*/ 0 h 2242"/>
                  <a:gd name="T2" fmla="*/ 0 w 2151"/>
                  <a:gd name="T3" fmla="*/ 0 h 2242"/>
                  <a:gd name="T4" fmla="*/ 0 w 2151"/>
                  <a:gd name="T5" fmla="*/ 0 h 2242"/>
                  <a:gd name="T6" fmla="*/ 0 w 2151"/>
                  <a:gd name="T7" fmla="*/ 0 h 2242"/>
                  <a:gd name="T8" fmla="*/ 0 w 2151"/>
                  <a:gd name="T9" fmla="*/ 0 h 2242"/>
                  <a:gd name="T10" fmla="*/ 0 w 2151"/>
                  <a:gd name="T11" fmla="*/ 0 h 2242"/>
                  <a:gd name="T12" fmla="*/ 0 w 2151"/>
                  <a:gd name="T13" fmla="*/ 0 h 2242"/>
                  <a:gd name="T14" fmla="*/ 0 w 2151"/>
                  <a:gd name="T15" fmla="*/ 0 h 2242"/>
                  <a:gd name="T16" fmla="*/ 0 w 2151"/>
                  <a:gd name="T17" fmla="*/ 0 h 2242"/>
                  <a:gd name="T18" fmla="*/ 0 w 2151"/>
                  <a:gd name="T19" fmla="*/ 0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6" name="Freeform 3479"/>
              <p:cNvSpPr>
                <a:spLocks noChangeAspect="1"/>
              </p:cNvSpPr>
              <p:nvPr/>
            </p:nvSpPr>
            <p:spPr bwMode="auto">
              <a:xfrm rot="1588548">
                <a:off x="4080" y="174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7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4049" y="1868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8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4030" y="17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39" name="Freeform 3482"/>
              <p:cNvSpPr>
                <a:spLocks noChangeAspect="1"/>
              </p:cNvSpPr>
              <p:nvPr/>
            </p:nvSpPr>
            <p:spPr bwMode="auto">
              <a:xfrm flipH="1">
                <a:off x="4117" y="1800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0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4092" y="1793"/>
                <a:ext cx="50" cy="87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1" name="Freeform 3484"/>
              <p:cNvSpPr>
                <a:spLocks noChangeAspect="1"/>
              </p:cNvSpPr>
              <p:nvPr/>
            </p:nvSpPr>
            <p:spPr bwMode="auto">
              <a:xfrm rot="-2250469">
                <a:off x="4091" y="1842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2" name="Freeform 3485"/>
              <p:cNvSpPr>
                <a:spLocks noChangeAspect="1"/>
              </p:cNvSpPr>
              <p:nvPr/>
            </p:nvSpPr>
            <p:spPr bwMode="auto">
              <a:xfrm>
                <a:off x="4057" y="181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3" name="Freeform 3486"/>
              <p:cNvSpPr>
                <a:spLocks noChangeAspect="1"/>
              </p:cNvSpPr>
              <p:nvPr/>
            </p:nvSpPr>
            <p:spPr bwMode="auto">
              <a:xfrm rot="17541503" flipV="1">
                <a:off x="3981" y="174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4" name="Freeform 3487"/>
              <p:cNvSpPr>
                <a:spLocks noChangeAspect="1"/>
              </p:cNvSpPr>
              <p:nvPr/>
            </p:nvSpPr>
            <p:spPr bwMode="auto">
              <a:xfrm flipH="1">
                <a:off x="3945" y="1780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5" name="Freeform 3488"/>
              <p:cNvSpPr>
                <a:spLocks noChangeAspect="1"/>
              </p:cNvSpPr>
              <p:nvPr/>
            </p:nvSpPr>
            <p:spPr bwMode="auto">
              <a:xfrm rot="13389691" flipH="1">
                <a:off x="3914" y="1808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6" name="Freeform 3489"/>
              <p:cNvSpPr>
                <a:spLocks noChangeAspect="1"/>
              </p:cNvSpPr>
              <p:nvPr/>
            </p:nvSpPr>
            <p:spPr bwMode="auto">
              <a:xfrm rot="-6913792">
                <a:off x="3976" y="1824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7" name="Freeform 3490"/>
              <p:cNvSpPr>
                <a:spLocks noChangeAspect="1"/>
              </p:cNvSpPr>
              <p:nvPr/>
            </p:nvSpPr>
            <p:spPr bwMode="auto">
              <a:xfrm rot="1588548">
                <a:off x="3949" y="1812"/>
                <a:ext cx="49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8" name="Freeform 3491"/>
              <p:cNvSpPr>
                <a:spLocks noChangeAspect="1"/>
              </p:cNvSpPr>
              <p:nvPr/>
            </p:nvSpPr>
            <p:spPr bwMode="auto">
              <a:xfrm rot="-5591453">
                <a:off x="4020" y="1823"/>
                <a:ext cx="50" cy="86"/>
              </a:xfrm>
              <a:custGeom>
                <a:avLst/>
                <a:gdLst>
                  <a:gd name="T0" fmla="*/ 0 w 330"/>
                  <a:gd name="T1" fmla="*/ 0 h 913"/>
                  <a:gd name="T2" fmla="*/ 0 w 330"/>
                  <a:gd name="T3" fmla="*/ 0 h 913"/>
                  <a:gd name="T4" fmla="*/ 0 w 330"/>
                  <a:gd name="T5" fmla="*/ 0 h 913"/>
                  <a:gd name="T6" fmla="*/ 0 w 330"/>
                  <a:gd name="T7" fmla="*/ 0 h 913"/>
                  <a:gd name="T8" fmla="*/ 0 w 330"/>
                  <a:gd name="T9" fmla="*/ 0 h 913"/>
                  <a:gd name="T10" fmla="*/ 0 w 330"/>
                  <a:gd name="T11" fmla="*/ 0 h 913"/>
                  <a:gd name="T12" fmla="*/ 0 w 330"/>
                  <a:gd name="T13" fmla="*/ 0 h 913"/>
                  <a:gd name="T14" fmla="*/ 0 w 330"/>
                  <a:gd name="T15" fmla="*/ 0 h 913"/>
                  <a:gd name="T16" fmla="*/ 0 w 330"/>
                  <a:gd name="T17" fmla="*/ 0 h 913"/>
                  <a:gd name="T18" fmla="*/ 0 w 330"/>
                  <a:gd name="T19" fmla="*/ 0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49" name="Freeform 3492"/>
              <p:cNvSpPr>
                <a:spLocks noChangeAspect="1"/>
              </p:cNvSpPr>
              <p:nvPr/>
            </p:nvSpPr>
            <p:spPr bwMode="auto">
              <a:xfrm>
                <a:off x="4157" y="181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0" name="Freeform 3493"/>
              <p:cNvSpPr>
                <a:spLocks noChangeAspect="1"/>
              </p:cNvSpPr>
              <p:nvPr/>
            </p:nvSpPr>
            <p:spPr bwMode="auto">
              <a:xfrm>
                <a:off x="3930" y="1868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1" name="Freeform 3494"/>
              <p:cNvSpPr>
                <a:spLocks noChangeAspect="1"/>
              </p:cNvSpPr>
              <p:nvPr/>
            </p:nvSpPr>
            <p:spPr bwMode="auto">
              <a:xfrm>
                <a:off x="3934" y="183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2" name="Freeform 3495"/>
              <p:cNvSpPr>
                <a:spLocks noChangeAspect="1"/>
              </p:cNvSpPr>
              <p:nvPr/>
            </p:nvSpPr>
            <p:spPr bwMode="auto">
              <a:xfrm>
                <a:off x="4024" y="1944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3" name="Freeform 3496"/>
              <p:cNvSpPr>
                <a:spLocks noChangeAspect="1"/>
              </p:cNvSpPr>
              <p:nvPr/>
            </p:nvSpPr>
            <p:spPr bwMode="auto">
              <a:xfrm>
                <a:off x="4041" y="184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4" name="Freeform 3497"/>
              <p:cNvSpPr>
                <a:spLocks noChangeAspect="1"/>
              </p:cNvSpPr>
              <p:nvPr/>
            </p:nvSpPr>
            <p:spPr bwMode="auto">
              <a:xfrm>
                <a:off x="4048" y="1943"/>
                <a:ext cx="15" cy="15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5" name="Freeform 3498"/>
              <p:cNvSpPr>
                <a:spLocks noChangeAspect="1"/>
              </p:cNvSpPr>
              <p:nvPr/>
            </p:nvSpPr>
            <p:spPr bwMode="auto">
              <a:xfrm>
                <a:off x="3987" y="18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6" name="Freeform 3499"/>
              <p:cNvSpPr>
                <a:spLocks noChangeAspect="1"/>
              </p:cNvSpPr>
              <p:nvPr/>
            </p:nvSpPr>
            <p:spPr bwMode="auto">
              <a:xfrm>
                <a:off x="3992" y="1894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7" name="Freeform 3500"/>
              <p:cNvSpPr>
                <a:spLocks noChangeAspect="1"/>
              </p:cNvSpPr>
              <p:nvPr/>
            </p:nvSpPr>
            <p:spPr bwMode="auto">
              <a:xfrm>
                <a:off x="3978" y="1892"/>
                <a:ext cx="17" cy="18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8" name="Freeform 3501"/>
              <p:cNvSpPr>
                <a:spLocks noChangeAspect="1"/>
              </p:cNvSpPr>
              <p:nvPr/>
            </p:nvSpPr>
            <p:spPr bwMode="auto">
              <a:xfrm>
                <a:off x="3995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59" name="Freeform 3502"/>
              <p:cNvSpPr>
                <a:spLocks noChangeAspect="1"/>
              </p:cNvSpPr>
              <p:nvPr/>
            </p:nvSpPr>
            <p:spPr bwMode="auto">
              <a:xfrm>
                <a:off x="4021" y="1920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0" name="Freeform 3503"/>
              <p:cNvSpPr>
                <a:spLocks noChangeAspect="1"/>
              </p:cNvSpPr>
              <p:nvPr/>
            </p:nvSpPr>
            <p:spPr bwMode="auto">
              <a:xfrm>
                <a:off x="4016" y="1837"/>
                <a:ext cx="12" cy="14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1" name="Freeform 3504"/>
              <p:cNvSpPr>
                <a:spLocks noChangeAspect="1"/>
              </p:cNvSpPr>
              <p:nvPr/>
            </p:nvSpPr>
            <p:spPr bwMode="auto">
              <a:xfrm>
                <a:off x="4049" y="1921"/>
                <a:ext cx="11" cy="11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2" name="Freeform 3505"/>
              <p:cNvSpPr>
                <a:spLocks noChangeAspect="1"/>
              </p:cNvSpPr>
              <p:nvPr/>
            </p:nvSpPr>
            <p:spPr bwMode="auto">
              <a:xfrm>
                <a:off x="4004" y="181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3" name="Freeform 3506"/>
              <p:cNvSpPr>
                <a:spLocks noChangeAspect="1"/>
              </p:cNvSpPr>
              <p:nvPr/>
            </p:nvSpPr>
            <p:spPr bwMode="auto">
              <a:xfrm>
                <a:off x="3957" y="189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4" name="Freeform 3507"/>
              <p:cNvSpPr>
                <a:spLocks noChangeAspect="1"/>
              </p:cNvSpPr>
              <p:nvPr/>
            </p:nvSpPr>
            <p:spPr bwMode="auto">
              <a:xfrm>
                <a:off x="4053" y="1779"/>
                <a:ext cx="11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5" name="Freeform 3508"/>
              <p:cNvSpPr>
                <a:spLocks noChangeAspect="1"/>
              </p:cNvSpPr>
              <p:nvPr/>
            </p:nvSpPr>
            <p:spPr bwMode="auto">
              <a:xfrm>
                <a:off x="4043" y="174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6" name="Freeform 3509"/>
              <p:cNvSpPr>
                <a:spLocks noChangeAspect="1"/>
              </p:cNvSpPr>
              <p:nvPr/>
            </p:nvSpPr>
            <p:spPr bwMode="auto">
              <a:xfrm>
                <a:off x="4025" y="1747"/>
                <a:ext cx="10" cy="10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7" name="Freeform 3510"/>
              <p:cNvSpPr>
                <a:spLocks noChangeAspect="1"/>
              </p:cNvSpPr>
              <p:nvPr/>
            </p:nvSpPr>
            <p:spPr bwMode="auto">
              <a:xfrm>
                <a:off x="4002" y="1759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8" name="Freeform 3511"/>
              <p:cNvSpPr>
                <a:spLocks noChangeAspect="1"/>
              </p:cNvSpPr>
              <p:nvPr/>
            </p:nvSpPr>
            <p:spPr bwMode="auto">
              <a:xfrm>
                <a:off x="4007" y="178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69" name="Freeform 3512"/>
              <p:cNvSpPr>
                <a:spLocks noChangeAspect="1"/>
              </p:cNvSpPr>
              <p:nvPr/>
            </p:nvSpPr>
            <p:spPr bwMode="auto">
              <a:xfrm>
                <a:off x="4047" y="1819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0" name="Freeform 3513"/>
              <p:cNvSpPr>
                <a:spLocks noChangeAspect="1"/>
              </p:cNvSpPr>
              <p:nvPr/>
            </p:nvSpPr>
            <p:spPr bwMode="auto">
              <a:xfrm>
                <a:off x="4014" y="189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1" name="Freeform 3514"/>
              <p:cNvSpPr>
                <a:spLocks noChangeAspect="1"/>
              </p:cNvSpPr>
              <p:nvPr/>
            </p:nvSpPr>
            <p:spPr bwMode="auto">
              <a:xfrm>
                <a:off x="4143" y="188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2" name="Freeform 3515"/>
              <p:cNvSpPr>
                <a:spLocks noChangeAspect="1"/>
              </p:cNvSpPr>
              <p:nvPr/>
            </p:nvSpPr>
            <p:spPr bwMode="auto">
              <a:xfrm>
                <a:off x="4082" y="1903"/>
                <a:ext cx="16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3" name="Freeform 3516"/>
              <p:cNvSpPr>
                <a:spLocks noChangeAspect="1"/>
              </p:cNvSpPr>
              <p:nvPr/>
            </p:nvSpPr>
            <p:spPr bwMode="auto">
              <a:xfrm>
                <a:off x="4126" y="192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4" name="Freeform 3517"/>
              <p:cNvSpPr>
                <a:spLocks noChangeAspect="1"/>
              </p:cNvSpPr>
              <p:nvPr/>
            </p:nvSpPr>
            <p:spPr bwMode="auto">
              <a:xfrm>
                <a:off x="4108" y="18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5" name="Freeform 3518"/>
              <p:cNvSpPr>
                <a:spLocks noChangeAspect="1"/>
              </p:cNvSpPr>
              <p:nvPr/>
            </p:nvSpPr>
            <p:spPr bwMode="auto">
              <a:xfrm>
                <a:off x="4083" y="1752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6" name="Freeform 3519"/>
              <p:cNvSpPr>
                <a:spLocks noChangeAspect="1"/>
              </p:cNvSpPr>
              <p:nvPr/>
            </p:nvSpPr>
            <p:spPr bwMode="auto">
              <a:xfrm>
                <a:off x="4079" y="1944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7" name="Freeform 3520"/>
              <p:cNvSpPr>
                <a:spLocks noChangeAspect="1"/>
              </p:cNvSpPr>
              <p:nvPr/>
            </p:nvSpPr>
            <p:spPr bwMode="auto">
              <a:xfrm>
                <a:off x="3927" y="1798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8" name="Freeform 3521"/>
              <p:cNvSpPr>
                <a:spLocks noChangeAspect="1"/>
              </p:cNvSpPr>
              <p:nvPr/>
            </p:nvSpPr>
            <p:spPr bwMode="auto">
              <a:xfrm>
                <a:off x="4060" y="1897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79" name="Freeform 3522"/>
              <p:cNvSpPr>
                <a:spLocks noChangeAspect="1"/>
              </p:cNvSpPr>
              <p:nvPr/>
            </p:nvSpPr>
            <p:spPr bwMode="auto">
              <a:xfrm>
                <a:off x="4112" y="1831"/>
                <a:ext cx="13" cy="12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0" name="Freeform 3523"/>
              <p:cNvSpPr>
                <a:spLocks noChangeAspect="1"/>
              </p:cNvSpPr>
              <p:nvPr/>
            </p:nvSpPr>
            <p:spPr bwMode="auto">
              <a:xfrm>
                <a:off x="4131" y="1855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1" name="Freeform 3524"/>
              <p:cNvSpPr>
                <a:spLocks noChangeAspect="1"/>
              </p:cNvSpPr>
              <p:nvPr/>
            </p:nvSpPr>
            <p:spPr bwMode="auto">
              <a:xfrm>
                <a:off x="4111" y="1776"/>
                <a:ext cx="17" cy="17"/>
              </a:xfrm>
              <a:custGeom>
                <a:avLst/>
                <a:gdLst>
                  <a:gd name="T0" fmla="*/ 0 w 112"/>
                  <a:gd name="T1" fmla="*/ 0 h 113"/>
                  <a:gd name="T2" fmla="*/ 0 w 112"/>
                  <a:gd name="T3" fmla="*/ 0 h 113"/>
                  <a:gd name="T4" fmla="*/ 0 w 112"/>
                  <a:gd name="T5" fmla="*/ 0 h 113"/>
                  <a:gd name="T6" fmla="*/ 0 w 112"/>
                  <a:gd name="T7" fmla="*/ 0 h 113"/>
                  <a:gd name="T8" fmla="*/ 0 w 112"/>
                  <a:gd name="T9" fmla="*/ 0 h 113"/>
                  <a:gd name="T10" fmla="*/ 0 w 112"/>
                  <a:gd name="T11" fmla="*/ 0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2" name="Freeform 3525"/>
              <p:cNvSpPr>
                <a:spLocks noChangeAspect="1"/>
              </p:cNvSpPr>
              <p:nvPr/>
            </p:nvSpPr>
            <p:spPr bwMode="auto">
              <a:xfrm>
                <a:off x="4019" y="1815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3" name="Freeform 3526"/>
              <p:cNvSpPr>
                <a:spLocks noChangeAspect="1"/>
              </p:cNvSpPr>
              <p:nvPr/>
            </p:nvSpPr>
            <p:spPr bwMode="auto">
              <a:xfrm>
                <a:off x="4063" y="1976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4" name="Freeform 3527"/>
              <p:cNvSpPr>
                <a:spLocks noChangeAspect="1"/>
              </p:cNvSpPr>
              <p:nvPr/>
            </p:nvSpPr>
            <p:spPr bwMode="auto">
              <a:xfrm>
                <a:off x="4105" y="1948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5" name="Freeform 3528"/>
              <p:cNvSpPr>
                <a:spLocks noChangeAspect="1"/>
              </p:cNvSpPr>
              <p:nvPr/>
            </p:nvSpPr>
            <p:spPr bwMode="auto">
              <a:xfrm>
                <a:off x="3962" y="1919"/>
                <a:ext cx="29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6" name="Freeform 3529"/>
              <p:cNvSpPr>
                <a:spLocks noChangeAspect="1"/>
              </p:cNvSpPr>
              <p:nvPr/>
            </p:nvSpPr>
            <p:spPr bwMode="auto">
              <a:xfrm>
                <a:off x="4052" y="1962"/>
                <a:ext cx="29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7" name="Freeform 3530"/>
              <p:cNvSpPr>
                <a:spLocks noChangeAspect="1"/>
              </p:cNvSpPr>
              <p:nvPr/>
            </p:nvSpPr>
            <p:spPr bwMode="auto">
              <a:xfrm>
                <a:off x="4097" y="1919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8" name="Freeform 3531"/>
              <p:cNvSpPr>
                <a:spLocks noChangeAspect="1"/>
              </p:cNvSpPr>
              <p:nvPr/>
            </p:nvSpPr>
            <p:spPr bwMode="auto">
              <a:xfrm>
                <a:off x="3926" y="190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89" name="Freeform 3532"/>
              <p:cNvSpPr>
                <a:spLocks noChangeAspect="1"/>
              </p:cNvSpPr>
              <p:nvPr/>
            </p:nvSpPr>
            <p:spPr bwMode="auto">
              <a:xfrm>
                <a:off x="3984" y="1945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0" name="Freeform 3533"/>
              <p:cNvSpPr>
                <a:spLocks noChangeAspect="1"/>
              </p:cNvSpPr>
              <p:nvPr/>
            </p:nvSpPr>
            <p:spPr bwMode="auto">
              <a:xfrm>
                <a:off x="4040" y="1936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1" name="Freeform 3534"/>
              <p:cNvSpPr>
                <a:spLocks noChangeAspect="1"/>
              </p:cNvSpPr>
              <p:nvPr/>
            </p:nvSpPr>
            <p:spPr bwMode="auto">
              <a:xfrm>
                <a:off x="4135" y="1790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2" name="Freeform 3535"/>
              <p:cNvSpPr>
                <a:spLocks noChangeAspect="1"/>
              </p:cNvSpPr>
              <p:nvPr/>
            </p:nvSpPr>
            <p:spPr bwMode="auto">
              <a:xfrm>
                <a:off x="3932" y="1922"/>
                <a:ext cx="28" cy="8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3" name="Freeform 3536"/>
              <p:cNvSpPr>
                <a:spLocks noChangeAspect="1"/>
              </p:cNvSpPr>
              <p:nvPr/>
            </p:nvSpPr>
            <p:spPr bwMode="auto">
              <a:xfrm>
                <a:off x="4031" y="1893"/>
                <a:ext cx="28" cy="7"/>
              </a:xfrm>
              <a:custGeom>
                <a:avLst/>
                <a:gdLst>
                  <a:gd name="T0" fmla="*/ 0 w 189"/>
                  <a:gd name="T1" fmla="*/ 0 h 47"/>
                  <a:gd name="T2" fmla="*/ 0 w 189"/>
                  <a:gd name="T3" fmla="*/ 0 h 47"/>
                  <a:gd name="T4" fmla="*/ 0 w 189"/>
                  <a:gd name="T5" fmla="*/ 0 h 47"/>
                  <a:gd name="T6" fmla="*/ 0 w 189"/>
                  <a:gd name="T7" fmla="*/ 0 h 47"/>
                  <a:gd name="T8" fmla="*/ 0 w 189"/>
                  <a:gd name="T9" fmla="*/ 0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4" name="Freeform 3537"/>
              <p:cNvSpPr>
                <a:spLocks noChangeAspect="1"/>
              </p:cNvSpPr>
              <p:nvPr/>
            </p:nvSpPr>
            <p:spPr bwMode="auto">
              <a:xfrm>
                <a:off x="4021" y="1825"/>
                <a:ext cx="16" cy="14"/>
              </a:xfrm>
              <a:custGeom>
                <a:avLst/>
                <a:gdLst>
                  <a:gd name="T0" fmla="*/ 0 w 111"/>
                  <a:gd name="T1" fmla="*/ 0 h 93"/>
                  <a:gd name="T2" fmla="*/ 0 w 111"/>
                  <a:gd name="T3" fmla="*/ 0 h 93"/>
                  <a:gd name="T4" fmla="*/ 0 w 111"/>
                  <a:gd name="T5" fmla="*/ 0 h 93"/>
                  <a:gd name="T6" fmla="*/ 0 w 111"/>
                  <a:gd name="T7" fmla="*/ 0 h 93"/>
                  <a:gd name="T8" fmla="*/ 0 w 111"/>
                  <a:gd name="T9" fmla="*/ 0 h 93"/>
                  <a:gd name="T10" fmla="*/ 0 w 111"/>
                  <a:gd name="T11" fmla="*/ 0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95" name="Oval 3538"/>
              <p:cNvSpPr>
                <a:spLocks noChangeAspect="1" noChangeArrowheads="1"/>
              </p:cNvSpPr>
              <p:nvPr/>
            </p:nvSpPr>
            <p:spPr bwMode="auto">
              <a:xfrm>
                <a:off x="3914" y="1702"/>
                <a:ext cx="285" cy="3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5" name="Group 7134"/>
            <p:cNvGrpSpPr>
              <a:grpSpLocks/>
            </p:cNvGrpSpPr>
            <p:nvPr/>
          </p:nvGrpSpPr>
          <p:grpSpPr bwMode="auto">
            <a:xfrm>
              <a:off x="1762879" y="1601787"/>
              <a:ext cx="1074492" cy="668890"/>
              <a:chOff x="960064" y="1676472"/>
              <a:chExt cx="2116943" cy="357864"/>
            </a:xfrm>
          </p:grpSpPr>
          <p:sp>
            <p:nvSpPr>
              <p:cNvPr id="107446" name="Freeform 3463"/>
              <p:cNvSpPr>
                <a:spLocks noChangeAspect="1"/>
              </p:cNvSpPr>
              <p:nvPr/>
            </p:nvSpPr>
            <p:spPr bwMode="auto">
              <a:xfrm>
                <a:off x="2660479" y="1897552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7" name="Freeform 3464"/>
              <p:cNvSpPr>
                <a:spLocks noChangeAspect="1"/>
              </p:cNvSpPr>
              <p:nvPr/>
            </p:nvSpPr>
            <p:spPr bwMode="auto">
              <a:xfrm>
                <a:off x="2003835" y="170669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8" name="Freeform 3465"/>
              <p:cNvSpPr>
                <a:spLocks noChangeAspect="1"/>
              </p:cNvSpPr>
              <p:nvPr/>
            </p:nvSpPr>
            <p:spPr bwMode="auto">
              <a:xfrm>
                <a:off x="2312555" y="1691582"/>
                <a:ext cx="34302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9" name="Freeform 3466"/>
              <p:cNvSpPr>
                <a:spLocks noChangeAspect="1"/>
              </p:cNvSpPr>
              <p:nvPr/>
            </p:nvSpPr>
            <p:spPr bwMode="auto">
              <a:xfrm>
                <a:off x="2582074" y="1749635"/>
                <a:ext cx="441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0" name="Freeform 3467"/>
              <p:cNvSpPr>
                <a:spLocks noChangeAspect="1"/>
              </p:cNvSpPr>
              <p:nvPr/>
            </p:nvSpPr>
            <p:spPr bwMode="auto">
              <a:xfrm>
                <a:off x="2836891" y="1789398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1" name="Freeform 3468"/>
              <p:cNvSpPr>
                <a:spLocks noChangeAspect="1"/>
              </p:cNvSpPr>
              <p:nvPr/>
            </p:nvSpPr>
            <p:spPr bwMode="auto">
              <a:xfrm>
                <a:off x="2763386" y="185381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2" name="Freeform 3469"/>
              <p:cNvSpPr>
                <a:spLocks noChangeAspect="1"/>
              </p:cNvSpPr>
              <p:nvPr/>
            </p:nvSpPr>
            <p:spPr bwMode="auto">
              <a:xfrm>
                <a:off x="2616376" y="193095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3" name="Freeform 3470"/>
              <p:cNvSpPr>
                <a:spLocks noChangeAspect="1"/>
              </p:cNvSpPr>
              <p:nvPr/>
            </p:nvSpPr>
            <p:spPr bwMode="auto">
              <a:xfrm>
                <a:off x="2170446" y="1968330"/>
                <a:ext cx="44103" cy="7157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4" name="Freeform 3471"/>
              <p:cNvSpPr>
                <a:spLocks noChangeAspect="1"/>
              </p:cNvSpPr>
              <p:nvPr/>
            </p:nvSpPr>
            <p:spPr bwMode="auto">
              <a:xfrm>
                <a:off x="1249184" y="1768721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5" name="Freeform 3472"/>
              <p:cNvSpPr>
                <a:spLocks noChangeAspect="1"/>
              </p:cNvSpPr>
              <p:nvPr/>
            </p:nvSpPr>
            <p:spPr bwMode="auto">
              <a:xfrm>
                <a:off x="1479499" y="172498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6" name="Freeform 3473"/>
              <p:cNvSpPr>
                <a:spLocks noChangeAspect="1"/>
              </p:cNvSpPr>
              <p:nvPr/>
            </p:nvSpPr>
            <p:spPr bwMode="auto">
              <a:xfrm>
                <a:off x="1053170" y="1829956"/>
                <a:ext cx="637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7" name="Freeform 3474"/>
              <p:cNvSpPr>
                <a:spLocks noChangeAspect="1"/>
              </p:cNvSpPr>
              <p:nvPr/>
            </p:nvSpPr>
            <p:spPr bwMode="auto">
              <a:xfrm>
                <a:off x="1087473" y="190232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8" name="Freeform 3475"/>
              <p:cNvSpPr>
                <a:spLocks noChangeAspect="1"/>
              </p:cNvSpPr>
              <p:nvPr/>
            </p:nvSpPr>
            <p:spPr bwMode="auto">
              <a:xfrm>
                <a:off x="1317788" y="1946063"/>
                <a:ext cx="490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59" name="Freeform 3476"/>
              <p:cNvSpPr>
                <a:spLocks noChangeAspect="1"/>
              </p:cNvSpPr>
              <p:nvPr/>
            </p:nvSpPr>
            <p:spPr bwMode="auto">
              <a:xfrm>
                <a:off x="1557904" y="197389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0" name="Freeform 3477"/>
              <p:cNvSpPr>
                <a:spLocks noChangeAspect="1"/>
              </p:cNvSpPr>
              <p:nvPr/>
            </p:nvSpPr>
            <p:spPr bwMode="auto">
              <a:xfrm>
                <a:off x="1915629" y="197071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1" name="Freeform 3478"/>
              <p:cNvSpPr>
                <a:spLocks noChangeAspect="1"/>
              </p:cNvSpPr>
              <p:nvPr/>
            </p:nvSpPr>
            <p:spPr bwMode="auto">
              <a:xfrm>
                <a:off x="960064" y="1676472"/>
                <a:ext cx="2116943" cy="357864"/>
              </a:xfrm>
              <a:custGeom>
                <a:avLst/>
                <a:gdLst>
                  <a:gd name="T0" fmla="*/ 2147483646 w 2151"/>
                  <a:gd name="T1" fmla="*/ 2147483646 h 2242"/>
                  <a:gd name="T2" fmla="*/ 2147483646 w 2151"/>
                  <a:gd name="T3" fmla="*/ 2147483646 h 2242"/>
                  <a:gd name="T4" fmla="*/ 2147483646 w 2151"/>
                  <a:gd name="T5" fmla="*/ 2147483646 h 2242"/>
                  <a:gd name="T6" fmla="*/ 2147483646 w 2151"/>
                  <a:gd name="T7" fmla="*/ 2147483646 h 2242"/>
                  <a:gd name="T8" fmla="*/ 2147483646 w 2151"/>
                  <a:gd name="T9" fmla="*/ 2147483646 h 2242"/>
                  <a:gd name="T10" fmla="*/ 2147483646 w 2151"/>
                  <a:gd name="T11" fmla="*/ 2147483646 h 2242"/>
                  <a:gd name="T12" fmla="*/ 2147483646 w 2151"/>
                  <a:gd name="T13" fmla="*/ 2147483646 h 2242"/>
                  <a:gd name="T14" fmla="*/ 2147483646 w 2151"/>
                  <a:gd name="T15" fmla="*/ 2147483646 h 2242"/>
                  <a:gd name="T16" fmla="*/ 2147483646 w 2151"/>
                  <a:gd name="T17" fmla="*/ 2147483646 h 2242"/>
                  <a:gd name="T18" fmla="*/ 2147483646 w 2151"/>
                  <a:gd name="T19" fmla="*/ 2147483646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2" name="Freeform 3479"/>
              <p:cNvSpPr>
                <a:spLocks noChangeAspect="1"/>
              </p:cNvSpPr>
              <p:nvPr/>
            </p:nvSpPr>
            <p:spPr bwMode="auto">
              <a:xfrm rot="1588548">
                <a:off x="2077339" y="1756793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3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1925429" y="1852223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4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1832323" y="175202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5" name="Freeform 3482"/>
              <p:cNvSpPr>
                <a:spLocks noChangeAspect="1"/>
              </p:cNvSpPr>
              <p:nvPr/>
            </p:nvSpPr>
            <p:spPr bwMode="auto">
              <a:xfrm flipH="1">
                <a:off x="2258652" y="1798146"/>
                <a:ext cx="245017" cy="69187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6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2238770" y="1614008"/>
                <a:ext cx="39763" cy="42632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7" name="Freeform 3484"/>
              <p:cNvSpPr>
                <a:spLocks noChangeAspect="1"/>
              </p:cNvSpPr>
              <p:nvPr/>
            </p:nvSpPr>
            <p:spPr bwMode="auto">
              <a:xfrm rot="-2250469">
                <a:off x="2131243" y="1831546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8" name="Freeform 3485"/>
              <p:cNvSpPr>
                <a:spLocks noChangeAspect="1"/>
              </p:cNvSpPr>
              <p:nvPr/>
            </p:nvSpPr>
            <p:spPr bwMode="auto">
              <a:xfrm>
                <a:off x="1964632" y="1808484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69" name="Freeform 3487"/>
              <p:cNvSpPr>
                <a:spLocks noChangeAspect="1"/>
              </p:cNvSpPr>
              <p:nvPr/>
            </p:nvSpPr>
            <p:spPr bwMode="auto">
              <a:xfrm flipH="1">
                <a:off x="1415795" y="178224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0" name="Freeform 3489"/>
              <p:cNvSpPr>
                <a:spLocks noChangeAspect="1"/>
              </p:cNvSpPr>
              <p:nvPr/>
            </p:nvSpPr>
            <p:spPr bwMode="auto">
              <a:xfrm rot="-6913792">
                <a:off x="1670332" y="1640713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1" name="Freeform 3490"/>
              <p:cNvSpPr>
                <a:spLocks noChangeAspect="1"/>
              </p:cNvSpPr>
              <p:nvPr/>
            </p:nvSpPr>
            <p:spPr bwMode="auto">
              <a:xfrm rot="1588548">
                <a:off x="1435396" y="1807689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2" name="Freeform 3491"/>
              <p:cNvSpPr>
                <a:spLocks noChangeAspect="1"/>
              </p:cNvSpPr>
              <p:nvPr/>
            </p:nvSpPr>
            <p:spPr bwMode="auto">
              <a:xfrm rot="-5591453">
                <a:off x="1885947" y="1639918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3" name="Freeform 3492"/>
              <p:cNvSpPr>
                <a:spLocks noChangeAspect="1"/>
              </p:cNvSpPr>
              <p:nvPr/>
            </p:nvSpPr>
            <p:spPr bwMode="auto">
              <a:xfrm>
                <a:off x="2454665" y="1810075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4" name="Freeform 3493"/>
              <p:cNvSpPr>
                <a:spLocks noChangeAspect="1"/>
              </p:cNvSpPr>
              <p:nvPr/>
            </p:nvSpPr>
            <p:spPr bwMode="auto">
              <a:xfrm>
                <a:off x="1342290" y="1852223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5" name="Freeform 3494"/>
              <p:cNvSpPr>
                <a:spLocks noChangeAspect="1"/>
              </p:cNvSpPr>
              <p:nvPr/>
            </p:nvSpPr>
            <p:spPr bwMode="auto">
              <a:xfrm>
                <a:off x="1361891" y="182836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6" name="Freeform 3495"/>
              <p:cNvSpPr>
                <a:spLocks noChangeAspect="1"/>
              </p:cNvSpPr>
              <p:nvPr/>
            </p:nvSpPr>
            <p:spPr bwMode="auto">
              <a:xfrm>
                <a:off x="1802921" y="1912662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7" name="Freeform 3496"/>
              <p:cNvSpPr>
                <a:spLocks noChangeAspect="1"/>
              </p:cNvSpPr>
              <p:nvPr/>
            </p:nvSpPr>
            <p:spPr bwMode="auto">
              <a:xfrm>
                <a:off x="1886227" y="1836318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8" name="Freeform 3497"/>
              <p:cNvSpPr>
                <a:spLocks noChangeAspect="1"/>
              </p:cNvSpPr>
              <p:nvPr/>
            </p:nvSpPr>
            <p:spPr bwMode="auto">
              <a:xfrm>
                <a:off x="1920529" y="1911867"/>
                <a:ext cx="73505" cy="1192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79" name="Freeform 3498"/>
              <p:cNvSpPr>
                <a:spLocks noChangeAspect="1"/>
              </p:cNvSpPr>
              <p:nvPr/>
            </p:nvSpPr>
            <p:spPr bwMode="auto">
              <a:xfrm>
                <a:off x="1621609" y="184506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0" name="Freeform 3499"/>
              <p:cNvSpPr>
                <a:spLocks noChangeAspect="1"/>
              </p:cNvSpPr>
              <p:nvPr/>
            </p:nvSpPr>
            <p:spPr bwMode="auto">
              <a:xfrm>
                <a:off x="1646110" y="1872900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1" name="Freeform 3500"/>
              <p:cNvSpPr>
                <a:spLocks noChangeAspect="1"/>
              </p:cNvSpPr>
              <p:nvPr/>
            </p:nvSpPr>
            <p:spPr bwMode="auto">
              <a:xfrm>
                <a:off x="1577506" y="1871309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2" name="Freeform 3501"/>
              <p:cNvSpPr>
                <a:spLocks noChangeAspect="1"/>
              </p:cNvSpPr>
              <p:nvPr/>
            </p:nvSpPr>
            <p:spPr bwMode="auto">
              <a:xfrm>
                <a:off x="1660811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3" name="Freeform 3502"/>
              <p:cNvSpPr>
                <a:spLocks noChangeAspect="1"/>
              </p:cNvSpPr>
              <p:nvPr/>
            </p:nvSpPr>
            <p:spPr bwMode="auto">
              <a:xfrm>
                <a:off x="1788220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4" name="Freeform 3503"/>
              <p:cNvSpPr>
                <a:spLocks noChangeAspect="1"/>
              </p:cNvSpPr>
              <p:nvPr/>
            </p:nvSpPr>
            <p:spPr bwMode="auto">
              <a:xfrm>
                <a:off x="1763718" y="1827570"/>
                <a:ext cx="588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5" name="Freeform 3504"/>
              <p:cNvSpPr>
                <a:spLocks noChangeAspect="1"/>
              </p:cNvSpPr>
              <p:nvPr/>
            </p:nvSpPr>
            <p:spPr bwMode="auto">
              <a:xfrm>
                <a:off x="1925429" y="1894371"/>
                <a:ext cx="53904" cy="874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6" name="Freeform 3505"/>
              <p:cNvSpPr>
                <a:spLocks noChangeAspect="1"/>
              </p:cNvSpPr>
              <p:nvPr/>
            </p:nvSpPr>
            <p:spPr bwMode="auto">
              <a:xfrm>
                <a:off x="1704914" y="1807689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7" name="Freeform 3506"/>
              <p:cNvSpPr>
                <a:spLocks noChangeAspect="1"/>
              </p:cNvSpPr>
              <p:nvPr/>
            </p:nvSpPr>
            <p:spPr bwMode="auto">
              <a:xfrm>
                <a:off x="1474599" y="18768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8" name="Freeform 3507"/>
              <p:cNvSpPr>
                <a:spLocks noChangeAspect="1"/>
              </p:cNvSpPr>
              <p:nvPr/>
            </p:nvSpPr>
            <p:spPr bwMode="auto">
              <a:xfrm>
                <a:off x="1945031" y="1781445"/>
                <a:ext cx="539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89" name="Freeform 3508"/>
              <p:cNvSpPr>
                <a:spLocks noChangeAspect="1"/>
              </p:cNvSpPr>
              <p:nvPr/>
            </p:nvSpPr>
            <p:spPr bwMode="auto">
              <a:xfrm>
                <a:off x="1896027" y="1754407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0" name="Freeform 3509"/>
              <p:cNvSpPr>
                <a:spLocks noChangeAspect="1"/>
              </p:cNvSpPr>
              <p:nvPr/>
            </p:nvSpPr>
            <p:spPr bwMode="auto">
              <a:xfrm>
                <a:off x="1807821" y="1755997"/>
                <a:ext cx="49003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1" name="Freeform 3510"/>
              <p:cNvSpPr>
                <a:spLocks noChangeAspect="1"/>
              </p:cNvSpPr>
              <p:nvPr/>
            </p:nvSpPr>
            <p:spPr bwMode="auto">
              <a:xfrm>
                <a:off x="1695114" y="176554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2" name="Freeform 3511"/>
              <p:cNvSpPr>
                <a:spLocks noChangeAspect="1"/>
              </p:cNvSpPr>
              <p:nvPr/>
            </p:nvSpPr>
            <p:spPr bwMode="auto">
              <a:xfrm>
                <a:off x="1719615" y="178542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3" name="Freeform 3512"/>
              <p:cNvSpPr>
                <a:spLocks noChangeAspect="1"/>
              </p:cNvSpPr>
              <p:nvPr/>
            </p:nvSpPr>
            <p:spPr bwMode="auto">
              <a:xfrm>
                <a:off x="1915629" y="1813256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4" name="Freeform 3513"/>
              <p:cNvSpPr>
                <a:spLocks noChangeAspect="1"/>
              </p:cNvSpPr>
              <p:nvPr/>
            </p:nvSpPr>
            <p:spPr bwMode="auto">
              <a:xfrm>
                <a:off x="1753918" y="187369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5" name="Freeform 3514"/>
              <p:cNvSpPr>
                <a:spLocks noChangeAspect="1"/>
              </p:cNvSpPr>
              <p:nvPr/>
            </p:nvSpPr>
            <p:spPr bwMode="auto">
              <a:xfrm>
                <a:off x="2386060" y="186733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6" name="Freeform 3515"/>
              <p:cNvSpPr>
                <a:spLocks noChangeAspect="1"/>
              </p:cNvSpPr>
              <p:nvPr/>
            </p:nvSpPr>
            <p:spPr bwMode="auto">
              <a:xfrm>
                <a:off x="2087140" y="1880057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7" name="Freeform 3516"/>
              <p:cNvSpPr>
                <a:spLocks noChangeAspect="1"/>
              </p:cNvSpPr>
              <p:nvPr/>
            </p:nvSpPr>
            <p:spPr bwMode="auto">
              <a:xfrm>
                <a:off x="2302755" y="189914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8" name="Freeform 3517"/>
              <p:cNvSpPr>
                <a:spLocks noChangeAspect="1"/>
              </p:cNvSpPr>
              <p:nvPr/>
            </p:nvSpPr>
            <p:spPr bwMode="auto">
              <a:xfrm>
                <a:off x="2214549" y="18585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99" name="Freeform 3518"/>
              <p:cNvSpPr>
                <a:spLocks noChangeAspect="1"/>
              </p:cNvSpPr>
              <p:nvPr/>
            </p:nvSpPr>
            <p:spPr bwMode="auto">
              <a:xfrm>
                <a:off x="2092040" y="1759974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0" name="Freeform 3519"/>
              <p:cNvSpPr>
                <a:spLocks noChangeAspect="1"/>
              </p:cNvSpPr>
              <p:nvPr/>
            </p:nvSpPr>
            <p:spPr bwMode="auto">
              <a:xfrm>
                <a:off x="2072439" y="191266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1" name="Freeform 3520"/>
              <p:cNvSpPr>
                <a:spLocks noChangeAspect="1"/>
              </p:cNvSpPr>
              <p:nvPr/>
            </p:nvSpPr>
            <p:spPr bwMode="auto">
              <a:xfrm>
                <a:off x="1327589" y="179655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2" name="Freeform 3521"/>
              <p:cNvSpPr>
                <a:spLocks noChangeAspect="1"/>
              </p:cNvSpPr>
              <p:nvPr/>
            </p:nvSpPr>
            <p:spPr bwMode="auto">
              <a:xfrm>
                <a:off x="1979333" y="18752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3" name="Freeform 3522"/>
              <p:cNvSpPr>
                <a:spLocks noChangeAspect="1"/>
              </p:cNvSpPr>
              <p:nvPr/>
            </p:nvSpPr>
            <p:spPr bwMode="auto">
              <a:xfrm>
                <a:off x="2234150" y="1822799"/>
                <a:ext cx="637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4" name="Freeform 3523"/>
              <p:cNvSpPr>
                <a:spLocks noChangeAspect="1"/>
              </p:cNvSpPr>
              <p:nvPr/>
            </p:nvSpPr>
            <p:spPr bwMode="auto">
              <a:xfrm>
                <a:off x="2327256" y="18418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5" name="Freeform 3524"/>
              <p:cNvSpPr>
                <a:spLocks noChangeAspect="1"/>
              </p:cNvSpPr>
              <p:nvPr/>
            </p:nvSpPr>
            <p:spPr bwMode="auto">
              <a:xfrm>
                <a:off x="2229250" y="177906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6" name="Freeform 3525"/>
              <p:cNvSpPr>
                <a:spLocks noChangeAspect="1"/>
              </p:cNvSpPr>
              <p:nvPr/>
            </p:nvSpPr>
            <p:spPr bwMode="auto">
              <a:xfrm>
                <a:off x="1778419" y="1810075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7" name="Freeform 3526"/>
              <p:cNvSpPr>
                <a:spLocks noChangeAspect="1"/>
              </p:cNvSpPr>
              <p:nvPr/>
            </p:nvSpPr>
            <p:spPr bwMode="auto">
              <a:xfrm>
                <a:off x="1994034" y="1938110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8" name="Freeform 3527"/>
              <p:cNvSpPr>
                <a:spLocks noChangeAspect="1"/>
              </p:cNvSpPr>
              <p:nvPr/>
            </p:nvSpPr>
            <p:spPr bwMode="auto">
              <a:xfrm>
                <a:off x="2199848" y="191584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09" name="Freeform 3528"/>
              <p:cNvSpPr>
                <a:spLocks noChangeAspect="1"/>
              </p:cNvSpPr>
              <p:nvPr/>
            </p:nvSpPr>
            <p:spPr bwMode="auto">
              <a:xfrm>
                <a:off x="1499100" y="1892781"/>
                <a:ext cx="142110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0" name="Freeform 3529"/>
              <p:cNvSpPr>
                <a:spLocks noChangeAspect="1"/>
              </p:cNvSpPr>
              <p:nvPr/>
            </p:nvSpPr>
            <p:spPr bwMode="auto">
              <a:xfrm>
                <a:off x="1940130" y="1926977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1" name="Freeform 3530"/>
              <p:cNvSpPr>
                <a:spLocks noChangeAspect="1"/>
              </p:cNvSpPr>
              <p:nvPr/>
            </p:nvSpPr>
            <p:spPr bwMode="auto">
              <a:xfrm>
                <a:off x="2160645" y="1892781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2" name="Freeform 3531"/>
              <p:cNvSpPr>
                <a:spLocks noChangeAspect="1"/>
              </p:cNvSpPr>
              <p:nvPr/>
            </p:nvSpPr>
            <p:spPr bwMode="auto">
              <a:xfrm>
                <a:off x="1322688" y="18800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3" name="Freeform 3532"/>
              <p:cNvSpPr>
                <a:spLocks noChangeAspect="1"/>
              </p:cNvSpPr>
              <p:nvPr/>
            </p:nvSpPr>
            <p:spPr bwMode="auto">
              <a:xfrm>
                <a:off x="1606908" y="19134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4" name="Freeform 3533"/>
              <p:cNvSpPr>
                <a:spLocks noChangeAspect="1"/>
              </p:cNvSpPr>
              <p:nvPr/>
            </p:nvSpPr>
            <p:spPr bwMode="auto">
              <a:xfrm>
                <a:off x="1881326" y="1906300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5" name="Freeform 3534"/>
              <p:cNvSpPr>
                <a:spLocks noChangeAspect="1"/>
              </p:cNvSpPr>
              <p:nvPr/>
            </p:nvSpPr>
            <p:spPr bwMode="auto">
              <a:xfrm>
                <a:off x="2346858" y="179019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6" name="Freeform 3535"/>
              <p:cNvSpPr>
                <a:spLocks noChangeAspect="1"/>
              </p:cNvSpPr>
              <p:nvPr/>
            </p:nvSpPr>
            <p:spPr bwMode="auto">
              <a:xfrm>
                <a:off x="1352090" y="1895167"/>
                <a:ext cx="137209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7" name="Freeform 3536"/>
              <p:cNvSpPr>
                <a:spLocks noChangeAspect="1"/>
              </p:cNvSpPr>
              <p:nvPr/>
            </p:nvSpPr>
            <p:spPr bwMode="auto">
              <a:xfrm>
                <a:off x="1837223" y="187210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8" name="Freeform 3537"/>
              <p:cNvSpPr>
                <a:spLocks noChangeAspect="1"/>
              </p:cNvSpPr>
              <p:nvPr/>
            </p:nvSpPr>
            <p:spPr bwMode="auto">
              <a:xfrm>
                <a:off x="1788220" y="1818027"/>
                <a:ext cx="78405" cy="11134"/>
              </a:xfrm>
              <a:custGeom>
                <a:avLst/>
                <a:gdLst>
                  <a:gd name="T0" fmla="*/ 2147483646 w 111"/>
                  <a:gd name="T1" fmla="*/ 2147483646 h 93"/>
                  <a:gd name="T2" fmla="*/ 2147483646 w 111"/>
                  <a:gd name="T3" fmla="*/ 2147483646 h 93"/>
                  <a:gd name="T4" fmla="*/ 2147483646 w 111"/>
                  <a:gd name="T5" fmla="*/ 2147483646 h 93"/>
                  <a:gd name="T6" fmla="*/ 2147483646 w 111"/>
                  <a:gd name="T7" fmla="*/ 2147483646 h 93"/>
                  <a:gd name="T8" fmla="*/ 2147483646 w 111"/>
                  <a:gd name="T9" fmla="*/ 2147483646 h 93"/>
                  <a:gd name="T10" fmla="*/ 2147483646 w 111"/>
                  <a:gd name="T11" fmla="*/ 2147483646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519" name="Oval 3538"/>
              <p:cNvSpPr>
                <a:spLocks noChangeAspect="1" noChangeArrowheads="1"/>
              </p:cNvSpPr>
              <p:nvPr/>
            </p:nvSpPr>
            <p:spPr bwMode="auto">
              <a:xfrm>
                <a:off x="1263885" y="1720211"/>
                <a:ext cx="1396594" cy="240167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6" name="Group 2933"/>
            <p:cNvGrpSpPr>
              <a:grpSpLocks/>
            </p:cNvGrpSpPr>
            <p:nvPr/>
          </p:nvGrpSpPr>
          <p:grpSpPr bwMode="auto">
            <a:xfrm>
              <a:off x="4390268" y="1584162"/>
              <a:ext cx="1047735" cy="615376"/>
              <a:chOff x="960064" y="1676472"/>
              <a:chExt cx="2116943" cy="357864"/>
            </a:xfrm>
          </p:grpSpPr>
          <p:sp>
            <p:nvSpPr>
              <p:cNvPr id="107372" name="Freeform 3463"/>
              <p:cNvSpPr>
                <a:spLocks noChangeAspect="1"/>
              </p:cNvSpPr>
              <p:nvPr/>
            </p:nvSpPr>
            <p:spPr bwMode="auto">
              <a:xfrm>
                <a:off x="2660479" y="1897552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3" name="Freeform 3464"/>
              <p:cNvSpPr>
                <a:spLocks noChangeAspect="1"/>
              </p:cNvSpPr>
              <p:nvPr/>
            </p:nvSpPr>
            <p:spPr bwMode="auto">
              <a:xfrm>
                <a:off x="2003835" y="170669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4" name="Freeform 3465"/>
              <p:cNvSpPr>
                <a:spLocks noChangeAspect="1"/>
              </p:cNvSpPr>
              <p:nvPr/>
            </p:nvSpPr>
            <p:spPr bwMode="auto">
              <a:xfrm>
                <a:off x="2312555" y="1691582"/>
                <a:ext cx="34302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5" name="Freeform 3466"/>
              <p:cNvSpPr>
                <a:spLocks noChangeAspect="1"/>
              </p:cNvSpPr>
              <p:nvPr/>
            </p:nvSpPr>
            <p:spPr bwMode="auto">
              <a:xfrm>
                <a:off x="2582074" y="1749635"/>
                <a:ext cx="441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6" name="Freeform 3467"/>
              <p:cNvSpPr>
                <a:spLocks noChangeAspect="1"/>
              </p:cNvSpPr>
              <p:nvPr/>
            </p:nvSpPr>
            <p:spPr bwMode="auto">
              <a:xfrm>
                <a:off x="2836891" y="1789398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7" name="Freeform 3468"/>
              <p:cNvSpPr>
                <a:spLocks noChangeAspect="1"/>
              </p:cNvSpPr>
              <p:nvPr/>
            </p:nvSpPr>
            <p:spPr bwMode="auto">
              <a:xfrm>
                <a:off x="2763386" y="185381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8" name="Freeform 3469"/>
              <p:cNvSpPr>
                <a:spLocks noChangeAspect="1"/>
              </p:cNvSpPr>
              <p:nvPr/>
            </p:nvSpPr>
            <p:spPr bwMode="auto">
              <a:xfrm>
                <a:off x="2616376" y="193095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9" name="Freeform 3470"/>
              <p:cNvSpPr>
                <a:spLocks noChangeAspect="1"/>
              </p:cNvSpPr>
              <p:nvPr/>
            </p:nvSpPr>
            <p:spPr bwMode="auto">
              <a:xfrm>
                <a:off x="2170446" y="1968330"/>
                <a:ext cx="44103" cy="7157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0" name="Freeform 3471"/>
              <p:cNvSpPr>
                <a:spLocks noChangeAspect="1"/>
              </p:cNvSpPr>
              <p:nvPr/>
            </p:nvSpPr>
            <p:spPr bwMode="auto">
              <a:xfrm>
                <a:off x="1249184" y="1768721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1" name="Freeform 3472"/>
              <p:cNvSpPr>
                <a:spLocks noChangeAspect="1"/>
              </p:cNvSpPr>
              <p:nvPr/>
            </p:nvSpPr>
            <p:spPr bwMode="auto">
              <a:xfrm>
                <a:off x="1479499" y="172498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2" name="Freeform 3473"/>
              <p:cNvSpPr>
                <a:spLocks noChangeAspect="1"/>
              </p:cNvSpPr>
              <p:nvPr/>
            </p:nvSpPr>
            <p:spPr bwMode="auto">
              <a:xfrm>
                <a:off x="1053170" y="1829956"/>
                <a:ext cx="637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3" name="Freeform 3474"/>
              <p:cNvSpPr>
                <a:spLocks noChangeAspect="1"/>
              </p:cNvSpPr>
              <p:nvPr/>
            </p:nvSpPr>
            <p:spPr bwMode="auto">
              <a:xfrm>
                <a:off x="1087473" y="190232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4" name="Freeform 3475"/>
              <p:cNvSpPr>
                <a:spLocks noChangeAspect="1"/>
              </p:cNvSpPr>
              <p:nvPr/>
            </p:nvSpPr>
            <p:spPr bwMode="auto">
              <a:xfrm>
                <a:off x="1317788" y="1946063"/>
                <a:ext cx="490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5" name="Freeform 3476"/>
              <p:cNvSpPr>
                <a:spLocks noChangeAspect="1"/>
              </p:cNvSpPr>
              <p:nvPr/>
            </p:nvSpPr>
            <p:spPr bwMode="auto">
              <a:xfrm>
                <a:off x="1557904" y="197389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6" name="Freeform 3477"/>
              <p:cNvSpPr>
                <a:spLocks noChangeAspect="1"/>
              </p:cNvSpPr>
              <p:nvPr/>
            </p:nvSpPr>
            <p:spPr bwMode="auto">
              <a:xfrm>
                <a:off x="1915629" y="197071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7" name="Freeform 3478"/>
              <p:cNvSpPr>
                <a:spLocks noChangeAspect="1"/>
              </p:cNvSpPr>
              <p:nvPr/>
            </p:nvSpPr>
            <p:spPr bwMode="auto">
              <a:xfrm>
                <a:off x="960064" y="1676472"/>
                <a:ext cx="2116943" cy="357864"/>
              </a:xfrm>
              <a:custGeom>
                <a:avLst/>
                <a:gdLst>
                  <a:gd name="T0" fmla="*/ 2147483646 w 2151"/>
                  <a:gd name="T1" fmla="*/ 2147483646 h 2242"/>
                  <a:gd name="T2" fmla="*/ 2147483646 w 2151"/>
                  <a:gd name="T3" fmla="*/ 2147483646 h 2242"/>
                  <a:gd name="T4" fmla="*/ 2147483646 w 2151"/>
                  <a:gd name="T5" fmla="*/ 2147483646 h 2242"/>
                  <a:gd name="T6" fmla="*/ 2147483646 w 2151"/>
                  <a:gd name="T7" fmla="*/ 2147483646 h 2242"/>
                  <a:gd name="T8" fmla="*/ 2147483646 w 2151"/>
                  <a:gd name="T9" fmla="*/ 2147483646 h 2242"/>
                  <a:gd name="T10" fmla="*/ 2147483646 w 2151"/>
                  <a:gd name="T11" fmla="*/ 2147483646 h 2242"/>
                  <a:gd name="T12" fmla="*/ 2147483646 w 2151"/>
                  <a:gd name="T13" fmla="*/ 2147483646 h 2242"/>
                  <a:gd name="T14" fmla="*/ 2147483646 w 2151"/>
                  <a:gd name="T15" fmla="*/ 2147483646 h 2242"/>
                  <a:gd name="T16" fmla="*/ 2147483646 w 2151"/>
                  <a:gd name="T17" fmla="*/ 2147483646 h 2242"/>
                  <a:gd name="T18" fmla="*/ 2147483646 w 2151"/>
                  <a:gd name="T19" fmla="*/ 2147483646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8" name="Freeform 3479"/>
              <p:cNvSpPr>
                <a:spLocks noChangeAspect="1"/>
              </p:cNvSpPr>
              <p:nvPr/>
            </p:nvSpPr>
            <p:spPr bwMode="auto">
              <a:xfrm rot="1588548">
                <a:off x="2077339" y="1756793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89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1925429" y="1852223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0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1832323" y="175202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1" name="Freeform 3482"/>
              <p:cNvSpPr>
                <a:spLocks noChangeAspect="1"/>
              </p:cNvSpPr>
              <p:nvPr/>
            </p:nvSpPr>
            <p:spPr bwMode="auto">
              <a:xfrm flipH="1">
                <a:off x="2258652" y="1798146"/>
                <a:ext cx="245017" cy="69187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2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2238770" y="1614008"/>
                <a:ext cx="39763" cy="42632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3" name="Freeform 3484"/>
              <p:cNvSpPr>
                <a:spLocks noChangeAspect="1"/>
              </p:cNvSpPr>
              <p:nvPr/>
            </p:nvSpPr>
            <p:spPr bwMode="auto">
              <a:xfrm rot="-2250469">
                <a:off x="2131243" y="1831546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4" name="Freeform 3485"/>
              <p:cNvSpPr>
                <a:spLocks noChangeAspect="1"/>
              </p:cNvSpPr>
              <p:nvPr/>
            </p:nvSpPr>
            <p:spPr bwMode="auto">
              <a:xfrm>
                <a:off x="1964632" y="1808484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5" name="Freeform 3487"/>
              <p:cNvSpPr>
                <a:spLocks noChangeAspect="1"/>
              </p:cNvSpPr>
              <p:nvPr/>
            </p:nvSpPr>
            <p:spPr bwMode="auto">
              <a:xfrm flipH="1">
                <a:off x="1415795" y="178224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6" name="Freeform 3489"/>
              <p:cNvSpPr>
                <a:spLocks noChangeAspect="1"/>
              </p:cNvSpPr>
              <p:nvPr/>
            </p:nvSpPr>
            <p:spPr bwMode="auto">
              <a:xfrm rot="-6913792">
                <a:off x="1670332" y="1640713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7" name="Freeform 3490"/>
              <p:cNvSpPr>
                <a:spLocks noChangeAspect="1"/>
              </p:cNvSpPr>
              <p:nvPr/>
            </p:nvSpPr>
            <p:spPr bwMode="auto">
              <a:xfrm rot="1588548">
                <a:off x="1435396" y="1807689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8" name="Freeform 3491"/>
              <p:cNvSpPr>
                <a:spLocks noChangeAspect="1"/>
              </p:cNvSpPr>
              <p:nvPr/>
            </p:nvSpPr>
            <p:spPr bwMode="auto">
              <a:xfrm rot="-5591453">
                <a:off x="1885947" y="1639918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99" name="Freeform 3492"/>
              <p:cNvSpPr>
                <a:spLocks noChangeAspect="1"/>
              </p:cNvSpPr>
              <p:nvPr/>
            </p:nvSpPr>
            <p:spPr bwMode="auto">
              <a:xfrm>
                <a:off x="2454665" y="1810075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0" name="Freeform 3493"/>
              <p:cNvSpPr>
                <a:spLocks noChangeAspect="1"/>
              </p:cNvSpPr>
              <p:nvPr/>
            </p:nvSpPr>
            <p:spPr bwMode="auto">
              <a:xfrm>
                <a:off x="1342290" y="1852223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1" name="Freeform 3494"/>
              <p:cNvSpPr>
                <a:spLocks noChangeAspect="1"/>
              </p:cNvSpPr>
              <p:nvPr/>
            </p:nvSpPr>
            <p:spPr bwMode="auto">
              <a:xfrm>
                <a:off x="1361891" y="182836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2" name="Freeform 3495"/>
              <p:cNvSpPr>
                <a:spLocks noChangeAspect="1"/>
              </p:cNvSpPr>
              <p:nvPr/>
            </p:nvSpPr>
            <p:spPr bwMode="auto">
              <a:xfrm>
                <a:off x="1802921" y="1912662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3" name="Freeform 3496"/>
              <p:cNvSpPr>
                <a:spLocks noChangeAspect="1"/>
              </p:cNvSpPr>
              <p:nvPr/>
            </p:nvSpPr>
            <p:spPr bwMode="auto">
              <a:xfrm>
                <a:off x="1886227" y="1836318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4" name="Freeform 3497"/>
              <p:cNvSpPr>
                <a:spLocks noChangeAspect="1"/>
              </p:cNvSpPr>
              <p:nvPr/>
            </p:nvSpPr>
            <p:spPr bwMode="auto">
              <a:xfrm>
                <a:off x="1920529" y="1911867"/>
                <a:ext cx="73505" cy="1192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5" name="Freeform 3498"/>
              <p:cNvSpPr>
                <a:spLocks noChangeAspect="1"/>
              </p:cNvSpPr>
              <p:nvPr/>
            </p:nvSpPr>
            <p:spPr bwMode="auto">
              <a:xfrm>
                <a:off x="1621609" y="184506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6" name="Freeform 3499"/>
              <p:cNvSpPr>
                <a:spLocks noChangeAspect="1"/>
              </p:cNvSpPr>
              <p:nvPr/>
            </p:nvSpPr>
            <p:spPr bwMode="auto">
              <a:xfrm>
                <a:off x="1646110" y="1872900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7" name="Freeform 3500"/>
              <p:cNvSpPr>
                <a:spLocks noChangeAspect="1"/>
              </p:cNvSpPr>
              <p:nvPr/>
            </p:nvSpPr>
            <p:spPr bwMode="auto">
              <a:xfrm>
                <a:off x="1577506" y="1871309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8" name="Freeform 3501"/>
              <p:cNvSpPr>
                <a:spLocks noChangeAspect="1"/>
              </p:cNvSpPr>
              <p:nvPr/>
            </p:nvSpPr>
            <p:spPr bwMode="auto">
              <a:xfrm>
                <a:off x="1660811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09" name="Freeform 3502"/>
              <p:cNvSpPr>
                <a:spLocks noChangeAspect="1"/>
              </p:cNvSpPr>
              <p:nvPr/>
            </p:nvSpPr>
            <p:spPr bwMode="auto">
              <a:xfrm>
                <a:off x="1788220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0" name="Freeform 3503"/>
              <p:cNvSpPr>
                <a:spLocks noChangeAspect="1"/>
              </p:cNvSpPr>
              <p:nvPr/>
            </p:nvSpPr>
            <p:spPr bwMode="auto">
              <a:xfrm>
                <a:off x="1763718" y="1827570"/>
                <a:ext cx="588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1" name="Freeform 3504"/>
              <p:cNvSpPr>
                <a:spLocks noChangeAspect="1"/>
              </p:cNvSpPr>
              <p:nvPr/>
            </p:nvSpPr>
            <p:spPr bwMode="auto">
              <a:xfrm>
                <a:off x="1925429" y="1894371"/>
                <a:ext cx="53904" cy="874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2" name="Freeform 3505"/>
              <p:cNvSpPr>
                <a:spLocks noChangeAspect="1"/>
              </p:cNvSpPr>
              <p:nvPr/>
            </p:nvSpPr>
            <p:spPr bwMode="auto">
              <a:xfrm>
                <a:off x="1704914" y="1807689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3" name="Freeform 3506"/>
              <p:cNvSpPr>
                <a:spLocks noChangeAspect="1"/>
              </p:cNvSpPr>
              <p:nvPr/>
            </p:nvSpPr>
            <p:spPr bwMode="auto">
              <a:xfrm>
                <a:off x="1474599" y="18768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4" name="Freeform 3507"/>
              <p:cNvSpPr>
                <a:spLocks noChangeAspect="1"/>
              </p:cNvSpPr>
              <p:nvPr/>
            </p:nvSpPr>
            <p:spPr bwMode="auto">
              <a:xfrm>
                <a:off x="1945031" y="1781445"/>
                <a:ext cx="539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5" name="Freeform 3508"/>
              <p:cNvSpPr>
                <a:spLocks noChangeAspect="1"/>
              </p:cNvSpPr>
              <p:nvPr/>
            </p:nvSpPr>
            <p:spPr bwMode="auto">
              <a:xfrm>
                <a:off x="1896027" y="1754407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6" name="Freeform 3509"/>
              <p:cNvSpPr>
                <a:spLocks noChangeAspect="1"/>
              </p:cNvSpPr>
              <p:nvPr/>
            </p:nvSpPr>
            <p:spPr bwMode="auto">
              <a:xfrm>
                <a:off x="1807821" y="1755997"/>
                <a:ext cx="49003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7" name="Freeform 3510"/>
              <p:cNvSpPr>
                <a:spLocks noChangeAspect="1"/>
              </p:cNvSpPr>
              <p:nvPr/>
            </p:nvSpPr>
            <p:spPr bwMode="auto">
              <a:xfrm>
                <a:off x="1695114" y="176554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8" name="Freeform 3511"/>
              <p:cNvSpPr>
                <a:spLocks noChangeAspect="1"/>
              </p:cNvSpPr>
              <p:nvPr/>
            </p:nvSpPr>
            <p:spPr bwMode="auto">
              <a:xfrm>
                <a:off x="1719615" y="178542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19" name="Freeform 3512"/>
              <p:cNvSpPr>
                <a:spLocks noChangeAspect="1"/>
              </p:cNvSpPr>
              <p:nvPr/>
            </p:nvSpPr>
            <p:spPr bwMode="auto">
              <a:xfrm>
                <a:off x="1915629" y="1813256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0" name="Freeform 3513"/>
              <p:cNvSpPr>
                <a:spLocks noChangeAspect="1"/>
              </p:cNvSpPr>
              <p:nvPr/>
            </p:nvSpPr>
            <p:spPr bwMode="auto">
              <a:xfrm>
                <a:off x="1753918" y="187369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1" name="Freeform 3514"/>
              <p:cNvSpPr>
                <a:spLocks noChangeAspect="1"/>
              </p:cNvSpPr>
              <p:nvPr/>
            </p:nvSpPr>
            <p:spPr bwMode="auto">
              <a:xfrm>
                <a:off x="2386060" y="186733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2" name="Freeform 3515"/>
              <p:cNvSpPr>
                <a:spLocks noChangeAspect="1"/>
              </p:cNvSpPr>
              <p:nvPr/>
            </p:nvSpPr>
            <p:spPr bwMode="auto">
              <a:xfrm>
                <a:off x="2087140" y="1880057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3" name="Freeform 3516"/>
              <p:cNvSpPr>
                <a:spLocks noChangeAspect="1"/>
              </p:cNvSpPr>
              <p:nvPr/>
            </p:nvSpPr>
            <p:spPr bwMode="auto">
              <a:xfrm>
                <a:off x="2302755" y="189914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4" name="Freeform 3517"/>
              <p:cNvSpPr>
                <a:spLocks noChangeAspect="1"/>
              </p:cNvSpPr>
              <p:nvPr/>
            </p:nvSpPr>
            <p:spPr bwMode="auto">
              <a:xfrm>
                <a:off x="2214549" y="18585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5" name="Freeform 3518"/>
              <p:cNvSpPr>
                <a:spLocks noChangeAspect="1"/>
              </p:cNvSpPr>
              <p:nvPr/>
            </p:nvSpPr>
            <p:spPr bwMode="auto">
              <a:xfrm>
                <a:off x="2092040" y="1759974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6" name="Freeform 3519"/>
              <p:cNvSpPr>
                <a:spLocks noChangeAspect="1"/>
              </p:cNvSpPr>
              <p:nvPr/>
            </p:nvSpPr>
            <p:spPr bwMode="auto">
              <a:xfrm>
                <a:off x="2072439" y="191266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7" name="Freeform 3520"/>
              <p:cNvSpPr>
                <a:spLocks noChangeAspect="1"/>
              </p:cNvSpPr>
              <p:nvPr/>
            </p:nvSpPr>
            <p:spPr bwMode="auto">
              <a:xfrm>
                <a:off x="1327589" y="179655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8" name="Freeform 3521"/>
              <p:cNvSpPr>
                <a:spLocks noChangeAspect="1"/>
              </p:cNvSpPr>
              <p:nvPr/>
            </p:nvSpPr>
            <p:spPr bwMode="auto">
              <a:xfrm>
                <a:off x="1979333" y="18752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29" name="Freeform 3522"/>
              <p:cNvSpPr>
                <a:spLocks noChangeAspect="1"/>
              </p:cNvSpPr>
              <p:nvPr/>
            </p:nvSpPr>
            <p:spPr bwMode="auto">
              <a:xfrm>
                <a:off x="2234150" y="1822799"/>
                <a:ext cx="637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0" name="Freeform 3523"/>
              <p:cNvSpPr>
                <a:spLocks noChangeAspect="1"/>
              </p:cNvSpPr>
              <p:nvPr/>
            </p:nvSpPr>
            <p:spPr bwMode="auto">
              <a:xfrm>
                <a:off x="2327256" y="18418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1" name="Freeform 3524"/>
              <p:cNvSpPr>
                <a:spLocks noChangeAspect="1"/>
              </p:cNvSpPr>
              <p:nvPr/>
            </p:nvSpPr>
            <p:spPr bwMode="auto">
              <a:xfrm>
                <a:off x="2229250" y="177906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2" name="Freeform 3525"/>
              <p:cNvSpPr>
                <a:spLocks noChangeAspect="1"/>
              </p:cNvSpPr>
              <p:nvPr/>
            </p:nvSpPr>
            <p:spPr bwMode="auto">
              <a:xfrm>
                <a:off x="1778419" y="1810075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3" name="Freeform 3526"/>
              <p:cNvSpPr>
                <a:spLocks noChangeAspect="1"/>
              </p:cNvSpPr>
              <p:nvPr/>
            </p:nvSpPr>
            <p:spPr bwMode="auto">
              <a:xfrm>
                <a:off x="1994034" y="1938110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4" name="Freeform 3527"/>
              <p:cNvSpPr>
                <a:spLocks noChangeAspect="1"/>
              </p:cNvSpPr>
              <p:nvPr/>
            </p:nvSpPr>
            <p:spPr bwMode="auto">
              <a:xfrm>
                <a:off x="2199848" y="191584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5" name="Freeform 3528"/>
              <p:cNvSpPr>
                <a:spLocks noChangeAspect="1"/>
              </p:cNvSpPr>
              <p:nvPr/>
            </p:nvSpPr>
            <p:spPr bwMode="auto">
              <a:xfrm>
                <a:off x="1499100" y="1892781"/>
                <a:ext cx="142110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6" name="Freeform 3529"/>
              <p:cNvSpPr>
                <a:spLocks noChangeAspect="1"/>
              </p:cNvSpPr>
              <p:nvPr/>
            </p:nvSpPr>
            <p:spPr bwMode="auto">
              <a:xfrm>
                <a:off x="1940130" y="1926977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7" name="Freeform 3530"/>
              <p:cNvSpPr>
                <a:spLocks noChangeAspect="1"/>
              </p:cNvSpPr>
              <p:nvPr/>
            </p:nvSpPr>
            <p:spPr bwMode="auto">
              <a:xfrm>
                <a:off x="2160645" y="1892781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8" name="Freeform 3531"/>
              <p:cNvSpPr>
                <a:spLocks noChangeAspect="1"/>
              </p:cNvSpPr>
              <p:nvPr/>
            </p:nvSpPr>
            <p:spPr bwMode="auto">
              <a:xfrm>
                <a:off x="1322688" y="18800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39" name="Freeform 3532"/>
              <p:cNvSpPr>
                <a:spLocks noChangeAspect="1"/>
              </p:cNvSpPr>
              <p:nvPr/>
            </p:nvSpPr>
            <p:spPr bwMode="auto">
              <a:xfrm>
                <a:off x="1606908" y="19134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0" name="Freeform 3533"/>
              <p:cNvSpPr>
                <a:spLocks noChangeAspect="1"/>
              </p:cNvSpPr>
              <p:nvPr/>
            </p:nvSpPr>
            <p:spPr bwMode="auto">
              <a:xfrm>
                <a:off x="1881326" y="1906300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1" name="Freeform 3534"/>
              <p:cNvSpPr>
                <a:spLocks noChangeAspect="1"/>
              </p:cNvSpPr>
              <p:nvPr/>
            </p:nvSpPr>
            <p:spPr bwMode="auto">
              <a:xfrm>
                <a:off x="2346858" y="179019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2" name="Freeform 3535"/>
              <p:cNvSpPr>
                <a:spLocks noChangeAspect="1"/>
              </p:cNvSpPr>
              <p:nvPr/>
            </p:nvSpPr>
            <p:spPr bwMode="auto">
              <a:xfrm>
                <a:off x="1352090" y="1895167"/>
                <a:ext cx="137209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3" name="Freeform 3536"/>
              <p:cNvSpPr>
                <a:spLocks noChangeAspect="1"/>
              </p:cNvSpPr>
              <p:nvPr/>
            </p:nvSpPr>
            <p:spPr bwMode="auto">
              <a:xfrm>
                <a:off x="1837223" y="187210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4" name="Freeform 3537"/>
              <p:cNvSpPr>
                <a:spLocks noChangeAspect="1"/>
              </p:cNvSpPr>
              <p:nvPr/>
            </p:nvSpPr>
            <p:spPr bwMode="auto">
              <a:xfrm>
                <a:off x="1788220" y="1818027"/>
                <a:ext cx="78405" cy="11134"/>
              </a:xfrm>
              <a:custGeom>
                <a:avLst/>
                <a:gdLst>
                  <a:gd name="T0" fmla="*/ 2147483646 w 111"/>
                  <a:gd name="T1" fmla="*/ 2147483646 h 93"/>
                  <a:gd name="T2" fmla="*/ 2147483646 w 111"/>
                  <a:gd name="T3" fmla="*/ 2147483646 h 93"/>
                  <a:gd name="T4" fmla="*/ 2147483646 w 111"/>
                  <a:gd name="T5" fmla="*/ 2147483646 h 93"/>
                  <a:gd name="T6" fmla="*/ 2147483646 w 111"/>
                  <a:gd name="T7" fmla="*/ 2147483646 h 93"/>
                  <a:gd name="T8" fmla="*/ 2147483646 w 111"/>
                  <a:gd name="T9" fmla="*/ 2147483646 h 93"/>
                  <a:gd name="T10" fmla="*/ 2147483646 w 111"/>
                  <a:gd name="T11" fmla="*/ 2147483646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445" name="Oval 3538"/>
              <p:cNvSpPr>
                <a:spLocks noChangeAspect="1" noChangeArrowheads="1"/>
              </p:cNvSpPr>
              <p:nvPr/>
            </p:nvSpPr>
            <p:spPr bwMode="auto">
              <a:xfrm>
                <a:off x="1263885" y="1720211"/>
                <a:ext cx="1396594" cy="240167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  <p:grpSp>
          <p:nvGrpSpPr>
            <p:cNvPr id="107297" name="Group 3008"/>
            <p:cNvGrpSpPr>
              <a:grpSpLocks/>
            </p:cNvGrpSpPr>
            <p:nvPr/>
          </p:nvGrpSpPr>
          <p:grpSpPr bwMode="auto">
            <a:xfrm>
              <a:off x="7448356" y="1610662"/>
              <a:ext cx="962711" cy="577733"/>
              <a:chOff x="960064" y="1676472"/>
              <a:chExt cx="2116943" cy="357864"/>
            </a:xfrm>
          </p:grpSpPr>
          <p:sp>
            <p:nvSpPr>
              <p:cNvPr id="107298" name="Freeform 3463"/>
              <p:cNvSpPr>
                <a:spLocks noChangeAspect="1"/>
              </p:cNvSpPr>
              <p:nvPr/>
            </p:nvSpPr>
            <p:spPr bwMode="auto">
              <a:xfrm>
                <a:off x="2660479" y="1897552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299" name="Freeform 3464"/>
              <p:cNvSpPr>
                <a:spLocks noChangeAspect="1"/>
              </p:cNvSpPr>
              <p:nvPr/>
            </p:nvSpPr>
            <p:spPr bwMode="auto">
              <a:xfrm>
                <a:off x="2003835" y="170669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0" name="Freeform 3465"/>
              <p:cNvSpPr>
                <a:spLocks noChangeAspect="1"/>
              </p:cNvSpPr>
              <p:nvPr/>
            </p:nvSpPr>
            <p:spPr bwMode="auto">
              <a:xfrm>
                <a:off x="2312555" y="1691582"/>
                <a:ext cx="34302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1" name="Freeform 3466"/>
              <p:cNvSpPr>
                <a:spLocks noChangeAspect="1"/>
              </p:cNvSpPr>
              <p:nvPr/>
            </p:nvSpPr>
            <p:spPr bwMode="auto">
              <a:xfrm>
                <a:off x="2582074" y="1749635"/>
                <a:ext cx="441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2" name="Freeform 3467"/>
              <p:cNvSpPr>
                <a:spLocks noChangeAspect="1"/>
              </p:cNvSpPr>
              <p:nvPr/>
            </p:nvSpPr>
            <p:spPr bwMode="auto">
              <a:xfrm>
                <a:off x="2836891" y="1789398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3" name="Freeform 3468"/>
              <p:cNvSpPr>
                <a:spLocks noChangeAspect="1"/>
              </p:cNvSpPr>
              <p:nvPr/>
            </p:nvSpPr>
            <p:spPr bwMode="auto">
              <a:xfrm>
                <a:off x="2763386" y="185381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4" name="Freeform 3469"/>
              <p:cNvSpPr>
                <a:spLocks noChangeAspect="1"/>
              </p:cNvSpPr>
              <p:nvPr/>
            </p:nvSpPr>
            <p:spPr bwMode="auto">
              <a:xfrm>
                <a:off x="2616376" y="193095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5" name="Freeform 3470"/>
              <p:cNvSpPr>
                <a:spLocks noChangeAspect="1"/>
              </p:cNvSpPr>
              <p:nvPr/>
            </p:nvSpPr>
            <p:spPr bwMode="auto">
              <a:xfrm>
                <a:off x="2170446" y="1968330"/>
                <a:ext cx="44103" cy="7157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6" name="Freeform 3471"/>
              <p:cNvSpPr>
                <a:spLocks noChangeAspect="1"/>
              </p:cNvSpPr>
              <p:nvPr/>
            </p:nvSpPr>
            <p:spPr bwMode="auto">
              <a:xfrm>
                <a:off x="1249184" y="1768721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7" name="Freeform 3472"/>
              <p:cNvSpPr>
                <a:spLocks noChangeAspect="1"/>
              </p:cNvSpPr>
              <p:nvPr/>
            </p:nvSpPr>
            <p:spPr bwMode="auto">
              <a:xfrm>
                <a:off x="1479499" y="1724982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8" name="Freeform 3473"/>
              <p:cNvSpPr>
                <a:spLocks noChangeAspect="1"/>
              </p:cNvSpPr>
              <p:nvPr/>
            </p:nvSpPr>
            <p:spPr bwMode="auto">
              <a:xfrm>
                <a:off x="1053170" y="1829956"/>
                <a:ext cx="637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09" name="Freeform 3474"/>
              <p:cNvSpPr>
                <a:spLocks noChangeAspect="1"/>
              </p:cNvSpPr>
              <p:nvPr/>
            </p:nvSpPr>
            <p:spPr bwMode="auto">
              <a:xfrm>
                <a:off x="1087473" y="190232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0" name="Freeform 3475"/>
              <p:cNvSpPr>
                <a:spLocks noChangeAspect="1"/>
              </p:cNvSpPr>
              <p:nvPr/>
            </p:nvSpPr>
            <p:spPr bwMode="auto">
              <a:xfrm>
                <a:off x="1317788" y="1946063"/>
                <a:ext cx="49003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1" name="Freeform 3476"/>
              <p:cNvSpPr>
                <a:spLocks noChangeAspect="1"/>
              </p:cNvSpPr>
              <p:nvPr/>
            </p:nvSpPr>
            <p:spPr bwMode="auto">
              <a:xfrm>
                <a:off x="1557904" y="197389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2" name="Freeform 3477"/>
              <p:cNvSpPr>
                <a:spLocks noChangeAspect="1"/>
              </p:cNvSpPr>
              <p:nvPr/>
            </p:nvSpPr>
            <p:spPr bwMode="auto">
              <a:xfrm>
                <a:off x="1915629" y="197071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3" name="Freeform 3478"/>
              <p:cNvSpPr>
                <a:spLocks noChangeAspect="1"/>
              </p:cNvSpPr>
              <p:nvPr/>
            </p:nvSpPr>
            <p:spPr bwMode="auto">
              <a:xfrm>
                <a:off x="960064" y="1676472"/>
                <a:ext cx="2116943" cy="357864"/>
              </a:xfrm>
              <a:custGeom>
                <a:avLst/>
                <a:gdLst>
                  <a:gd name="T0" fmla="*/ 2147483646 w 2151"/>
                  <a:gd name="T1" fmla="*/ 2147483646 h 2242"/>
                  <a:gd name="T2" fmla="*/ 2147483646 w 2151"/>
                  <a:gd name="T3" fmla="*/ 2147483646 h 2242"/>
                  <a:gd name="T4" fmla="*/ 2147483646 w 2151"/>
                  <a:gd name="T5" fmla="*/ 2147483646 h 2242"/>
                  <a:gd name="T6" fmla="*/ 2147483646 w 2151"/>
                  <a:gd name="T7" fmla="*/ 2147483646 h 2242"/>
                  <a:gd name="T8" fmla="*/ 2147483646 w 2151"/>
                  <a:gd name="T9" fmla="*/ 2147483646 h 2242"/>
                  <a:gd name="T10" fmla="*/ 2147483646 w 2151"/>
                  <a:gd name="T11" fmla="*/ 2147483646 h 2242"/>
                  <a:gd name="T12" fmla="*/ 2147483646 w 2151"/>
                  <a:gd name="T13" fmla="*/ 2147483646 h 2242"/>
                  <a:gd name="T14" fmla="*/ 2147483646 w 2151"/>
                  <a:gd name="T15" fmla="*/ 2147483646 h 2242"/>
                  <a:gd name="T16" fmla="*/ 2147483646 w 2151"/>
                  <a:gd name="T17" fmla="*/ 2147483646 h 2242"/>
                  <a:gd name="T18" fmla="*/ 2147483646 w 2151"/>
                  <a:gd name="T19" fmla="*/ 2147483646 h 22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51"/>
                  <a:gd name="T31" fmla="*/ 0 h 2242"/>
                  <a:gd name="T32" fmla="*/ 2151 w 2151"/>
                  <a:gd name="T33" fmla="*/ 2242 h 22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51" h="2242">
                    <a:moveTo>
                      <a:pt x="864" y="64"/>
                    </a:moveTo>
                    <a:cubicBezTo>
                      <a:pt x="611" y="128"/>
                      <a:pt x="289" y="353"/>
                      <a:pt x="153" y="556"/>
                    </a:cubicBezTo>
                    <a:cubicBezTo>
                      <a:pt x="17" y="759"/>
                      <a:pt x="0" y="1039"/>
                      <a:pt x="45" y="1284"/>
                    </a:cubicBezTo>
                    <a:cubicBezTo>
                      <a:pt x="90" y="1529"/>
                      <a:pt x="240" y="1873"/>
                      <a:pt x="424" y="2030"/>
                    </a:cubicBezTo>
                    <a:cubicBezTo>
                      <a:pt x="608" y="2187"/>
                      <a:pt x="908" y="2242"/>
                      <a:pt x="1147" y="2227"/>
                    </a:cubicBezTo>
                    <a:cubicBezTo>
                      <a:pt x="1386" y="2212"/>
                      <a:pt x="1697" y="2083"/>
                      <a:pt x="1858" y="1939"/>
                    </a:cubicBezTo>
                    <a:cubicBezTo>
                      <a:pt x="2019" y="1795"/>
                      <a:pt x="2075" y="1565"/>
                      <a:pt x="2112" y="1363"/>
                    </a:cubicBezTo>
                    <a:cubicBezTo>
                      <a:pt x="2149" y="1161"/>
                      <a:pt x="2151" y="923"/>
                      <a:pt x="2078" y="725"/>
                    </a:cubicBezTo>
                    <a:cubicBezTo>
                      <a:pt x="2005" y="527"/>
                      <a:pt x="1874" y="282"/>
                      <a:pt x="1672" y="172"/>
                    </a:cubicBezTo>
                    <a:cubicBezTo>
                      <a:pt x="1470" y="62"/>
                      <a:pt x="1117" y="0"/>
                      <a:pt x="864" y="6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653">
                      <a:alpha val="79999"/>
                    </a:srgbClr>
                  </a:gs>
                  <a:gs pos="100000">
                    <a:srgbClr val="CC3300">
                      <a:alpha val="79999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4" name="Freeform 3479"/>
              <p:cNvSpPr>
                <a:spLocks noChangeAspect="1"/>
              </p:cNvSpPr>
              <p:nvPr/>
            </p:nvSpPr>
            <p:spPr bwMode="auto">
              <a:xfrm rot="1588548">
                <a:off x="2077339" y="1756793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5" name="Freeform 3480"/>
              <p:cNvSpPr>
                <a:spLocks noChangeAspect="1"/>
              </p:cNvSpPr>
              <p:nvPr/>
            </p:nvSpPr>
            <p:spPr bwMode="auto">
              <a:xfrm rot="20011452" flipV="1">
                <a:off x="1925429" y="1852223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6" name="Freeform 3481"/>
              <p:cNvSpPr>
                <a:spLocks noChangeAspect="1"/>
              </p:cNvSpPr>
              <p:nvPr/>
            </p:nvSpPr>
            <p:spPr bwMode="auto">
              <a:xfrm rot="20011452" flipV="1">
                <a:off x="1832323" y="175202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7" name="Freeform 3482"/>
              <p:cNvSpPr>
                <a:spLocks noChangeAspect="1"/>
              </p:cNvSpPr>
              <p:nvPr/>
            </p:nvSpPr>
            <p:spPr bwMode="auto">
              <a:xfrm flipH="1">
                <a:off x="2258652" y="1798146"/>
                <a:ext cx="245017" cy="69187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8" name="Freeform 3483"/>
              <p:cNvSpPr>
                <a:spLocks noChangeAspect="1"/>
              </p:cNvSpPr>
              <p:nvPr/>
            </p:nvSpPr>
            <p:spPr bwMode="auto">
              <a:xfrm rot="4687844" flipH="1">
                <a:off x="2238770" y="1614008"/>
                <a:ext cx="39763" cy="426329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19" name="Freeform 3484"/>
              <p:cNvSpPr>
                <a:spLocks noChangeAspect="1"/>
              </p:cNvSpPr>
              <p:nvPr/>
            </p:nvSpPr>
            <p:spPr bwMode="auto">
              <a:xfrm rot="-2250469">
                <a:off x="2131243" y="1831546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0" name="Freeform 3485"/>
              <p:cNvSpPr>
                <a:spLocks noChangeAspect="1"/>
              </p:cNvSpPr>
              <p:nvPr/>
            </p:nvSpPr>
            <p:spPr bwMode="auto">
              <a:xfrm>
                <a:off x="1964632" y="1808484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1" name="Freeform 3487"/>
              <p:cNvSpPr>
                <a:spLocks noChangeAspect="1"/>
              </p:cNvSpPr>
              <p:nvPr/>
            </p:nvSpPr>
            <p:spPr bwMode="auto">
              <a:xfrm flipH="1">
                <a:off x="1415795" y="1782241"/>
                <a:ext cx="245017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2" name="Freeform 3489"/>
              <p:cNvSpPr>
                <a:spLocks noChangeAspect="1"/>
              </p:cNvSpPr>
              <p:nvPr/>
            </p:nvSpPr>
            <p:spPr bwMode="auto">
              <a:xfrm rot="-6913792">
                <a:off x="1670332" y="1640713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3" name="Freeform 3490"/>
              <p:cNvSpPr>
                <a:spLocks noChangeAspect="1"/>
              </p:cNvSpPr>
              <p:nvPr/>
            </p:nvSpPr>
            <p:spPr bwMode="auto">
              <a:xfrm rot="1588548">
                <a:off x="1435396" y="1807689"/>
                <a:ext cx="240116" cy="68392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4" name="Freeform 3491"/>
              <p:cNvSpPr>
                <a:spLocks noChangeAspect="1"/>
              </p:cNvSpPr>
              <p:nvPr/>
            </p:nvSpPr>
            <p:spPr bwMode="auto">
              <a:xfrm rot="-5591453">
                <a:off x="1885947" y="1639918"/>
                <a:ext cx="39763" cy="421428"/>
              </a:xfrm>
              <a:custGeom>
                <a:avLst/>
                <a:gdLst>
                  <a:gd name="T0" fmla="*/ 2147483646 w 330"/>
                  <a:gd name="T1" fmla="*/ 2147483646 h 913"/>
                  <a:gd name="T2" fmla="*/ 2147483646 w 330"/>
                  <a:gd name="T3" fmla="*/ 2147483646 h 913"/>
                  <a:gd name="T4" fmla="*/ 2147483646 w 330"/>
                  <a:gd name="T5" fmla="*/ 2147483646 h 913"/>
                  <a:gd name="T6" fmla="*/ 2147483646 w 330"/>
                  <a:gd name="T7" fmla="*/ 2147483646 h 913"/>
                  <a:gd name="T8" fmla="*/ 2147483646 w 330"/>
                  <a:gd name="T9" fmla="*/ 2147483646 h 913"/>
                  <a:gd name="T10" fmla="*/ 2147483646 w 330"/>
                  <a:gd name="T11" fmla="*/ 2147483646 h 913"/>
                  <a:gd name="T12" fmla="*/ 2147483646 w 330"/>
                  <a:gd name="T13" fmla="*/ 2147483646 h 913"/>
                  <a:gd name="T14" fmla="*/ 2147483646 w 330"/>
                  <a:gd name="T15" fmla="*/ 2147483646 h 913"/>
                  <a:gd name="T16" fmla="*/ 2147483646 w 330"/>
                  <a:gd name="T17" fmla="*/ 2147483646 h 913"/>
                  <a:gd name="T18" fmla="*/ 2147483646 w 330"/>
                  <a:gd name="T19" fmla="*/ 2147483646 h 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0"/>
                  <a:gd name="T31" fmla="*/ 0 h 913"/>
                  <a:gd name="T32" fmla="*/ 330 w 330"/>
                  <a:gd name="T33" fmla="*/ 913 h 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0" h="913">
                    <a:moveTo>
                      <a:pt x="294" y="21"/>
                    </a:moveTo>
                    <a:cubicBezTo>
                      <a:pt x="258" y="42"/>
                      <a:pt x="140" y="139"/>
                      <a:pt x="93" y="240"/>
                    </a:cubicBezTo>
                    <a:cubicBezTo>
                      <a:pt x="46" y="341"/>
                      <a:pt x="0" y="519"/>
                      <a:pt x="12" y="626"/>
                    </a:cubicBezTo>
                    <a:cubicBezTo>
                      <a:pt x="24" y="733"/>
                      <a:pt x="133" y="847"/>
                      <a:pt x="167" y="880"/>
                    </a:cubicBezTo>
                    <a:cubicBezTo>
                      <a:pt x="201" y="913"/>
                      <a:pt x="231" y="856"/>
                      <a:pt x="219" y="822"/>
                    </a:cubicBezTo>
                    <a:cubicBezTo>
                      <a:pt x="207" y="788"/>
                      <a:pt x="116" y="741"/>
                      <a:pt x="93" y="678"/>
                    </a:cubicBezTo>
                    <a:cubicBezTo>
                      <a:pt x="70" y="615"/>
                      <a:pt x="66" y="519"/>
                      <a:pt x="81" y="442"/>
                    </a:cubicBezTo>
                    <a:cubicBezTo>
                      <a:pt x="96" y="365"/>
                      <a:pt x="147" y="272"/>
                      <a:pt x="185" y="217"/>
                    </a:cubicBezTo>
                    <a:cubicBezTo>
                      <a:pt x="223" y="162"/>
                      <a:pt x="294" y="144"/>
                      <a:pt x="311" y="113"/>
                    </a:cubicBezTo>
                    <a:cubicBezTo>
                      <a:pt x="328" y="82"/>
                      <a:pt x="330" y="0"/>
                      <a:pt x="294" y="2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5" name="Freeform 3492"/>
              <p:cNvSpPr>
                <a:spLocks noChangeAspect="1"/>
              </p:cNvSpPr>
              <p:nvPr/>
            </p:nvSpPr>
            <p:spPr bwMode="auto">
              <a:xfrm>
                <a:off x="2454665" y="1810075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6" name="Freeform 3493"/>
              <p:cNvSpPr>
                <a:spLocks noChangeAspect="1"/>
              </p:cNvSpPr>
              <p:nvPr/>
            </p:nvSpPr>
            <p:spPr bwMode="auto">
              <a:xfrm>
                <a:off x="1342290" y="1852223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7" name="Freeform 3494"/>
              <p:cNvSpPr>
                <a:spLocks noChangeAspect="1"/>
              </p:cNvSpPr>
              <p:nvPr/>
            </p:nvSpPr>
            <p:spPr bwMode="auto">
              <a:xfrm>
                <a:off x="1361891" y="182836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8" name="Freeform 3495"/>
              <p:cNvSpPr>
                <a:spLocks noChangeAspect="1"/>
              </p:cNvSpPr>
              <p:nvPr/>
            </p:nvSpPr>
            <p:spPr bwMode="auto">
              <a:xfrm>
                <a:off x="1802921" y="1912662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29" name="Freeform 3496"/>
              <p:cNvSpPr>
                <a:spLocks noChangeAspect="1"/>
              </p:cNvSpPr>
              <p:nvPr/>
            </p:nvSpPr>
            <p:spPr bwMode="auto">
              <a:xfrm>
                <a:off x="1886227" y="1836318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0" name="Freeform 3497"/>
              <p:cNvSpPr>
                <a:spLocks noChangeAspect="1"/>
              </p:cNvSpPr>
              <p:nvPr/>
            </p:nvSpPr>
            <p:spPr bwMode="auto">
              <a:xfrm>
                <a:off x="1920529" y="1911867"/>
                <a:ext cx="73505" cy="1192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1" name="Freeform 3498"/>
              <p:cNvSpPr>
                <a:spLocks noChangeAspect="1"/>
              </p:cNvSpPr>
              <p:nvPr/>
            </p:nvSpPr>
            <p:spPr bwMode="auto">
              <a:xfrm>
                <a:off x="1621609" y="184506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2" name="Freeform 3499"/>
              <p:cNvSpPr>
                <a:spLocks noChangeAspect="1"/>
              </p:cNvSpPr>
              <p:nvPr/>
            </p:nvSpPr>
            <p:spPr bwMode="auto">
              <a:xfrm>
                <a:off x="1646110" y="1872900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3" name="Freeform 3500"/>
              <p:cNvSpPr>
                <a:spLocks noChangeAspect="1"/>
              </p:cNvSpPr>
              <p:nvPr/>
            </p:nvSpPr>
            <p:spPr bwMode="auto">
              <a:xfrm>
                <a:off x="1577506" y="1871309"/>
                <a:ext cx="83306" cy="14315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4" name="Freeform 3501"/>
              <p:cNvSpPr>
                <a:spLocks noChangeAspect="1"/>
              </p:cNvSpPr>
              <p:nvPr/>
            </p:nvSpPr>
            <p:spPr bwMode="auto">
              <a:xfrm>
                <a:off x="1660811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5" name="Freeform 3502"/>
              <p:cNvSpPr>
                <a:spLocks noChangeAspect="1"/>
              </p:cNvSpPr>
              <p:nvPr/>
            </p:nvSpPr>
            <p:spPr bwMode="auto">
              <a:xfrm>
                <a:off x="1788220" y="18935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6" name="Freeform 3503"/>
              <p:cNvSpPr>
                <a:spLocks noChangeAspect="1"/>
              </p:cNvSpPr>
              <p:nvPr/>
            </p:nvSpPr>
            <p:spPr bwMode="auto">
              <a:xfrm>
                <a:off x="1763718" y="1827570"/>
                <a:ext cx="58804" cy="11134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7" name="Freeform 3504"/>
              <p:cNvSpPr>
                <a:spLocks noChangeAspect="1"/>
              </p:cNvSpPr>
              <p:nvPr/>
            </p:nvSpPr>
            <p:spPr bwMode="auto">
              <a:xfrm>
                <a:off x="1925429" y="1894371"/>
                <a:ext cx="53904" cy="8748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8" name="Freeform 3505"/>
              <p:cNvSpPr>
                <a:spLocks noChangeAspect="1"/>
              </p:cNvSpPr>
              <p:nvPr/>
            </p:nvSpPr>
            <p:spPr bwMode="auto">
              <a:xfrm>
                <a:off x="1704914" y="1807689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39" name="Freeform 3506"/>
              <p:cNvSpPr>
                <a:spLocks noChangeAspect="1"/>
              </p:cNvSpPr>
              <p:nvPr/>
            </p:nvSpPr>
            <p:spPr bwMode="auto">
              <a:xfrm>
                <a:off x="1474599" y="1876876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0" name="Freeform 3507"/>
              <p:cNvSpPr>
                <a:spLocks noChangeAspect="1"/>
              </p:cNvSpPr>
              <p:nvPr/>
            </p:nvSpPr>
            <p:spPr bwMode="auto">
              <a:xfrm>
                <a:off x="1945031" y="1781445"/>
                <a:ext cx="539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1" name="Freeform 3508"/>
              <p:cNvSpPr>
                <a:spLocks noChangeAspect="1"/>
              </p:cNvSpPr>
              <p:nvPr/>
            </p:nvSpPr>
            <p:spPr bwMode="auto">
              <a:xfrm>
                <a:off x="1896027" y="1754407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2" name="Freeform 3509"/>
              <p:cNvSpPr>
                <a:spLocks noChangeAspect="1"/>
              </p:cNvSpPr>
              <p:nvPr/>
            </p:nvSpPr>
            <p:spPr bwMode="auto">
              <a:xfrm>
                <a:off x="1807821" y="1755997"/>
                <a:ext cx="49003" cy="795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3" name="Freeform 3510"/>
              <p:cNvSpPr>
                <a:spLocks noChangeAspect="1"/>
              </p:cNvSpPr>
              <p:nvPr/>
            </p:nvSpPr>
            <p:spPr bwMode="auto">
              <a:xfrm>
                <a:off x="1695114" y="176554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4" name="Freeform 3511"/>
              <p:cNvSpPr>
                <a:spLocks noChangeAspect="1"/>
              </p:cNvSpPr>
              <p:nvPr/>
            </p:nvSpPr>
            <p:spPr bwMode="auto">
              <a:xfrm>
                <a:off x="1719615" y="178542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5" name="Freeform 3512"/>
              <p:cNvSpPr>
                <a:spLocks noChangeAspect="1"/>
              </p:cNvSpPr>
              <p:nvPr/>
            </p:nvSpPr>
            <p:spPr bwMode="auto">
              <a:xfrm>
                <a:off x="1915629" y="1813256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6" name="Freeform 3513"/>
              <p:cNvSpPr>
                <a:spLocks noChangeAspect="1"/>
              </p:cNvSpPr>
              <p:nvPr/>
            </p:nvSpPr>
            <p:spPr bwMode="auto">
              <a:xfrm>
                <a:off x="1753918" y="187369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7" name="Freeform 3514"/>
              <p:cNvSpPr>
                <a:spLocks noChangeAspect="1"/>
              </p:cNvSpPr>
              <p:nvPr/>
            </p:nvSpPr>
            <p:spPr bwMode="auto">
              <a:xfrm>
                <a:off x="2386060" y="186733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8" name="Freeform 3515"/>
              <p:cNvSpPr>
                <a:spLocks noChangeAspect="1"/>
              </p:cNvSpPr>
              <p:nvPr/>
            </p:nvSpPr>
            <p:spPr bwMode="auto">
              <a:xfrm>
                <a:off x="2087140" y="1880057"/>
                <a:ext cx="78405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49" name="Freeform 3516"/>
              <p:cNvSpPr>
                <a:spLocks noChangeAspect="1"/>
              </p:cNvSpPr>
              <p:nvPr/>
            </p:nvSpPr>
            <p:spPr bwMode="auto">
              <a:xfrm>
                <a:off x="2302755" y="1899143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0" name="Freeform 3517"/>
              <p:cNvSpPr>
                <a:spLocks noChangeAspect="1"/>
              </p:cNvSpPr>
              <p:nvPr/>
            </p:nvSpPr>
            <p:spPr bwMode="auto">
              <a:xfrm>
                <a:off x="2214549" y="18585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1" name="Freeform 3518"/>
              <p:cNvSpPr>
                <a:spLocks noChangeAspect="1"/>
              </p:cNvSpPr>
              <p:nvPr/>
            </p:nvSpPr>
            <p:spPr bwMode="auto">
              <a:xfrm>
                <a:off x="2092040" y="1759974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2" name="Freeform 3519"/>
              <p:cNvSpPr>
                <a:spLocks noChangeAspect="1"/>
              </p:cNvSpPr>
              <p:nvPr/>
            </p:nvSpPr>
            <p:spPr bwMode="auto">
              <a:xfrm>
                <a:off x="2072439" y="1912662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3" name="Freeform 3520"/>
              <p:cNvSpPr>
                <a:spLocks noChangeAspect="1"/>
              </p:cNvSpPr>
              <p:nvPr/>
            </p:nvSpPr>
            <p:spPr bwMode="auto">
              <a:xfrm>
                <a:off x="1327589" y="179655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4" name="Freeform 3521"/>
              <p:cNvSpPr>
                <a:spLocks noChangeAspect="1"/>
              </p:cNvSpPr>
              <p:nvPr/>
            </p:nvSpPr>
            <p:spPr bwMode="auto">
              <a:xfrm>
                <a:off x="1979333" y="18752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5" name="Freeform 3522"/>
              <p:cNvSpPr>
                <a:spLocks noChangeAspect="1"/>
              </p:cNvSpPr>
              <p:nvPr/>
            </p:nvSpPr>
            <p:spPr bwMode="auto">
              <a:xfrm>
                <a:off x="2234150" y="1822799"/>
                <a:ext cx="63704" cy="9543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6" name="Freeform 3523"/>
              <p:cNvSpPr>
                <a:spLocks noChangeAspect="1"/>
              </p:cNvSpPr>
              <p:nvPr/>
            </p:nvSpPr>
            <p:spPr bwMode="auto">
              <a:xfrm>
                <a:off x="2327256" y="1841885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7" name="Freeform 3524"/>
              <p:cNvSpPr>
                <a:spLocks noChangeAspect="1"/>
              </p:cNvSpPr>
              <p:nvPr/>
            </p:nvSpPr>
            <p:spPr bwMode="auto">
              <a:xfrm>
                <a:off x="2229250" y="1779060"/>
                <a:ext cx="83306" cy="13519"/>
              </a:xfrm>
              <a:custGeom>
                <a:avLst/>
                <a:gdLst>
                  <a:gd name="T0" fmla="*/ 2147483646 w 112"/>
                  <a:gd name="T1" fmla="*/ 2147483646 h 113"/>
                  <a:gd name="T2" fmla="*/ 2147483646 w 112"/>
                  <a:gd name="T3" fmla="*/ 2147483646 h 113"/>
                  <a:gd name="T4" fmla="*/ 2147483646 w 112"/>
                  <a:gd name="T5" fmla="*/ 2147483646 h 113"/>
                  <a:gd name="T6" fmla="*/ 2147483646 w 112"/>
                  <a:gd name="T7" fmla="*/ 2147483646 h 113"/>
                  <a:gd name="T8" fmla="*/ 2147483646 w 112"/>
                  <a:gd name="T9" fmla="*/ 2147483646 h 113"/>
                  <a:gd name="T10" fmla="*/ 2147483646 w 112"/>
                  <a:gd name="T11" fmla="*/ 2147483646 h 1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2"/>
                  <a:gd name="T19" fmla="*/ 0 h 113"/>
                  <a:gd name="T20" fmla="*/ 112 w 112"/>
                  <a:gd name="T21" fmla="*/ 113 h 1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2" h="113">
                    <a:moveTo>
                      <a:pt x="20" y="11"/>
                    </a:moveTo>
                    <a:cubicBezTo>
                      <a:pt x="10" y="22"/>
                      <a:pt x="0" y="59"/>
                      <a:pt x="8" y="75"/>
                    </a:cubicBezTo>
                    <a:cubicBezTo>
                      <a:pt x="16" y="91"/>
                      <a:pt x="54" y="113"/>
                      <a:pt x="71" y="109"/>
                    </a:cubicBezTo>
                    <a:cubicBezTo>
                      <a:pt x="88" y="105"/>
                      <a:pt x="112" y="69"/>
                      <a:pt x="112" y="52"/>
                    </a:cubicBezTo>
                    <a:cubicBezTo>
                      <a:pt x="112" y="35"/>
                      <a:pt x="89" y="10"/>
                      <a:pt x="71" y="6"/>
                    </a:cubicBezTo>
                    <a:cubicBezTo>
                      <a:pt x="53" y="2"/>
                      <a:pt x="30" y="0"/>
                      <a:pt x="20" y="11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8" name="Freeform 3525"/>
              <p:cNvSpPr>
                <a:spLocks noChangeAspect="1"/>
              </p:cNvSpPr>
              <p:nvPr/>
            </p:nvSpPr>
            <p:spPr bwMode="auto">
              <a:xfrm>
                <a:off x="1778419" y="1810075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59" name="Freeform 3526"/>
              <p:cNvSpPr>
                <a:spLocks noChangeAspect="1"/>
              </p:cNvSpPr>
              <p:nvPr/>
            </p:nvSpPr>
            <p:spPr bwMode="auto">
              <a:xfrm>
                <a:off x="1994034" y="1938110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0" name="Freeform 3527"/>
              <p:cNvSpPr>
                <a:spLocks noChangeAspect="1"/>
              </p:cNvSpPr>
              <p:nvPr/>
            </p:nvSpPr>
            <p:spPr bwMode="auto">
              <a:xfrm>
                <a:off x="2199848" y="191584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1" name="Freeform 3528"/>
              <p:cNvSpPr>
                <a:spLocks noChangeAspect="1"/>
              </p:cNvSpPr>
              <p:nvPr/>
            </p:nvSpPr>
            <p:spPr bwMode="auto">
              <a:xfrm>
                <a:off x="1499100" y="1892781"/>
                <a:ext cx="142110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2" name="Freeform 3529"/>
              <p:cNvSpPr>
                <a:spLocks noChangeAspect="1"/>
              </p:cNvSpPr>
              <p:nvPr/>
            </p:nvSpPr>
            <p:spPr bwMode="auto">
              <a:xfrm>
                <a:off x="1940130" y="1926977"/>
                <a:ext cx="142110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3" name="Freeform 3530"/>
              <p:cNvSpPr>
                <a:spLocks noChangeAspect="1"/>
              </p:cNvSpPr>
              <p:nvPr/>
            </p:nvSpPr>
            <p:spPr bwMode="auto">
              <a:xfrm>
                <a:off x="2160645" y="1892781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4" name="Freeform 3531"/>
              <p:cNvSpPr>
                <a:spLocks noChangeAspect="1"/>
              </p:cNvSpPr>
              <p:nvPr/>
            </p:nvSpPr>
            <p:spPr bwMode="auto">
              <a:xfrm>
                <a:off x="1322688" y="18800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5" name="Freeform 3532"/>
              <p:cNvSpPr>
                <a:spLocks noChangeAspect="1"/>
              </p:cNvSpPr>
              <p:nvPr/>
            </p:nvSpPr>
            <p:spPr bwMode="auto">
              <a:xfrm>
                <a:off x="1606908" y="1913457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6" name="Freeform 3533"/>
              <p:cNvSpPr>
                <a:spLocks noChangeAspect="1"/>
              </p:cNvSpPr>
              <p:nvPr/>
            </p:nvSpPr>
            <p:spPr bwMode="auto">
              <a:xfrm>
                <a:off x="1881326" y="1906300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7" name="Freeform 3534"/>
              <p:cNvSpPr>
                <a:spLocks noChangeAspect="1"/>
              </p:cNvSpPr>
              <p:nvPr/>
            </p:nvSpPr>
            <p:spPr bwMode="auto">
              <a:xfrm>
                <a:off x="2346858" y="1790193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8" name="Freeform 3535"/>
              <p:cNvSpPr>
                <a:spLocks noChangeAspect="1"/>
              </p:cNvSpPr>
              <p:nvPr/>
            </p:nvSpPr>
            <p:spPr bwMode="auto">
              <a:xfrm>
                <a:off x="1352090" y="1895167"/>
                <a:ext cx="137209" cy="6362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69" name="Freeform 3536"/>
              <p:cNvSpPr>
                <a:spLocks noChangeAspect="1"/>
              </p:cNvSpPr>
              <p:nvPr/>
            </p:nvSpPr>
            <p:spPr bwMode="auto">
              <a:xfrm>
                <a:off x="1837223" y="1872104"/>
                <a:ext cx="137209" cy="5567"/>
              </a:xfrm>
              <a:custGeom>
                <a:avLst/>
                <a:gdLst>
                  <a:gd name="T0" fmla="*/ 2147483646 w 189"/>
                  <a:gd name="T1" fmla="*/ 2147483646 h 47"/>
                  <a:gd name="T2" fmla="*/ 2147483646 w 189"/>
                  <a:gd name="T3" fmla="*/ 2147483646 h 47"/>
                  <a:gd name="T4" fmla="*/ 2147483646 w 189"/>
                  <a:gd name="T5" fmla="*/ 2147483646 h 47"/>
                  <a:gd name="T6" fmla="*/ 2147483646 w 189"/>
                  <a:gd name="T7" fmla="*/ 0 h 47"/>
                  <a:gd name="T8" fmla="*/ 2147483646 w 189"/>
                  <a:gd name="T9" fmla="*/ 214748364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47"/>
                  <a:gd name="T17" fmla="*/ 189 w 18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47">
                    <a:moveTo>
                      <a:pt x="8" y="17"/>
                    </a:moveTo>
                    <a:cubicBezTo>
                      <a:pt x="16" y="25"/>
                      <a:pt x="83" y="45"/>
                      <a:pt x="112" y="46"/>
                    </a:cubicBezTo>
                    <a:cubicBezTo>
                      <a:pt x="141" y="47"/>
                      <a:pt x="189" y="31"/>
                      <a:pt x="181" y="23"/>
                    </a:cubicBezTo>
                    <a:cubicBezTo>
                      <a:pt x="173" y="15"/>
                      <a:pt x="95" y="0"/>
                      <a:pt x="66" y="0"/>
                    </a:cubicBezTo>
                    <a:cubicBezTo>
                      <a:pt x="37" y="0"/>
                      <a:pt x="0" y="9"/>
                      <a:pt x="8" y="1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0" name="Freeform 3537"/>
              <p:cNvSpPr>
                <a:spLocks noChangeAspect="1"/>
              </p:cNvSpPr>
              <p:nvPr/>
            </p:nvSpPr>
            <p:spPr bwMode="auto">
              <a:xfrm>
                <a:off x="1788220" y="1818027"/>
                <a:ext cx="78405" cy="11134"/>
              </a:xfrm>
              <a:custGeom>
                <a:avLst/>
                <a:gdLst>
                  <a:gd name="T0" fmla="*/ 2147483646 w 111"/>
                  <a:gd name="T1" fmla="*/ 2147483646 h 93"/>
                  <a:gd name="T2" fmla="*/ 2147483646 w 111"/>
                  <a:gd name="T3" fmla="*/ 2147483646 h 93"/>
                  <a:gd name="T4" fmla="*/ 2147483646 w 111"/>
                  <a:gd name="T5" fmla="*/ 2147483646 h 93"/>
                  <a:gd name="T6" fmla="*/ 2147483646 w 111"/>
                  <a:gd name="T7" fmla="*/ 2147483646 h 93"/>
                  <a:gd name="T8" fmla="*/ 2147483646 w 111"/>
                  <a:gd name="T9" fmla="*/ 2147483646 h 93"/>
                  <a:gd name="T10" fmla="*/ 2147483646 w 111"/>
                  <a:gd name="T11" fmla="*/ 2147483646 h 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1"/>
                  <a:gd name="T19" fmla="*/ 0 h 93"/>
                  <a:gd name="T20" fmla="*/ 111 w 111"/>
                  <a:gd name="T21" fmla="*/ 93 h 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1" h="93">
                    <a:moveTo>
                      <a:pt x="22" y="8"/>
                    </a:moveTo>
                    <a:cubicBezTo>
                      <a:pt x="14" y="16"/>
                      <a:pt x="0" y="45"/>
                      <a:pt x="10" y="58"/>
                    </a:cubicBezTo>
                    <a:cubicBezTo>
                      <a:pt x="20" y="71"/>
                      <a:pt x="68" y="93"/>
                      <a:pt x="84" y="87"/>
                    </a:cubicBezTo>
                    <a:cubicBezTo>
                      <a:pt x="100" y="81"/>
                      <a:pt x="111" y="32"/>
                      <a:pt x="106" y="19"/>
                    </a:cubicBezTo>
                    <a:cubicBezTo>
                      <a:pt x="101" y="6"/>
                      <a:pt x="71" y="8"/>
                      <a:pt x="56" y="8"/>
                    </a:cubicBezTo>
                    <a:cubicBezTo>
                      <a:pt x="41" y="8"/>
                      <a:pt x="30" y="0"/>
                      <a:pt x="2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6633"/>
                  </a:gs>
                  <a:gs pos="100000">
                    <a:srgbClr val="8D5E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7371" name="Oval 3538"/>
              <p:cNvSpPr>
                <a:spLocks noChangeAspect="1" noChangeArrowheads="1"/>
              </p:cNvSpPr>
              <p:nvPr/>
            </p:nvSpPr>
            <p:spPr bwMode="auto">
              <a:xfrm>
                <a:off x="1263885" y="1720211"/>
                <a:ext cx="1396594" cy="240167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70000"/>
                    </a:srgbClr>
                  </a:gs>
                  <a:gs pos="100000">
                    <a:srgbClr val="55936A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4800"/>
              </a:p>
            </p:txBody>
          </p:sp>
        </p:grpSp>
      </p:grpSp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267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30252"/>
            <a:ext cx="21031200" cy="1621064"/>
          </a:xfrm>
        </p:spPr>
        <p:txBody>
          <a:bodyPr>
            <a:normAutofit fontScale="90000"/>
          </a:bodyPr>
          <a:lstStyle/>
          <a:p>
            <a:r>
              <a:rPr 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Improved Natural Killer cells cleared residual Breast Cancer Cells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63" y="2143705"/>
            <a:ext cx="11278786" cy="46825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2561" y="2351316"/>
            <a:ext cx="693338" cy="55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3242" y="2143704"/>
            <a:ext cx="7496760" cy="48097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63" y="6541477"/>
            <a:ext cx="9050854" cy="54021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84323" y="7033846"/>
            <a:ext cx="693338" cy="55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7630" y="7310175"/>
            <a:ext cx="9380052" cy="38083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087631" y="7335294"/>
            <a:ext cx="693338" cy="55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11" name="Rectangle 10"/>
          <p:cNvSpPr/>
          <p:nvPr/>
        </p:nvSpPr>
        <p:spPr>
          <a:xfrm>
            <a:off x="1676401" y="6953460"/>
            <a:ext cx="693338" cy="55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359965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TO PATIENTS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79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3" name="Oval 2"/>
          <p:cNvSpPr/>
          <p:nvPr/>
        </p:nvSpPr>
        <p:spPr>
          <a:xfrm>
            <a:off x="967562" y="5783673"/>
            <a:ext cx="4827182" cy="2948757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FOUNDERS –OWNER OF THE TECHNOLOGY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6166884" y="5669426"/>
            <a:ext cx="6974958" cy="2844983"/>
          </a:xfrm>
          <a:prstGeom prst="striped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Helvetica"/>
              </a:rPr>
              <a:t>STRINGENT REVIEW BY THE REGULATORY 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AGENCY IN THE BAHAMAS (NOT BY RUTGERS)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sym typeface="Helvetica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3354493" y="5888038"/>
            <a:ext cx="5486400" cy="1964587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Helvetica"/>
              </a:rPr>
              <a:t>Visit to Rutgers Lab</a:t>
            </a:r>
            <a:r>
              <a:rPr kumimoji="0" lang="en-US" sz="3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Helvetica"/>
              </a:rPr>
              <a:t> to Validate the Research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13" name="Elbow Connector 12"/>
          <p:cNvCxnSpPr/>
          <p:nvPr/>
        </p:nvCxnSpPr>
        <p:spPr>
          <a:xfrm rot="16200000" flipH="1">
            <a:off x="18420907" y="7290317"/>
            <a:ext cx="2945219" cy="210524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800701" y="10443581"/>
            <a:ext cx="11708334" cy="988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rgbClr val="FF0000"/>
                </a:solidFill>
              </a:rPr>
              <a:t>STRICT OVERSIGHT TO TRANSPLANT AGED INDIVIDUALS </a:t>
            </a:r>
          </a:p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rgbClr val="FF0000"/>
                </a:solidFill>
              </a:rPr>
              <a:t>WITH AUTOLOGOUS RESTORED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51281" y="4062496"/>
            <a:ext cx="6722995" cy="711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i="1" dirty="0" smtClean="0"/>
              <a:t>Initiative by Dr. Marc Penn</a:t>
            </a:r>
            <a:endParaRPr kumimoji="0" lang="en-US" sz="44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575006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Preparation (by Dr. Cox)</a:t>
            </a:r>
            <a:endParaRPr lang="en-US" dirty="0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014" y="2143959"/>
            <a:ext cx="18201440" cy="1083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273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338" y="2299398"/>
            <a:ext cx="4954794" cy="114166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3109" y="2612058"/>
            <a:ext cx="4527774" cy="10150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t="7256" b="15039"/>
          <a:stretch/>
        </p:blipFill>
        <p:spPr>
          <a:xfrm>
            <a:off x="16128666" y="6411432"/>
            <a:ext cx="6914728" cy="197765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721338" y="2612058"/>
            <a:ext cx="818225" cy="1130602"/>
          </a:xfrm>
          <a:prstGeom prst="round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784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6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096" y="639316"/>
            <a:ext cx="3882458" cy="2789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Established Info:</a:t>
            </a:r>
            <a:endParaRPr lang="en-US" dirty="0" smtClean="0">
              <a:solidFill>
                <a:srgbClr val="FF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 smtClean="0"/>
              <a:t>Requires mobilization of the aged donor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 smtClean="0"/>
              <a:t>GMP facility for </a:t>
            </a:r>
            <a:r>
              <a:rPr lang="en-US" i="1" dirty="0" smtClean="0"/>
              <a:t>in vitro </a:t>
            </a:r>
            <a:r>
              <a:rPr lang="en-US" dirty="0" smtClean="0"/>
              <a:t>restoration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 smtClean="0"/>
              <a:t>Transplant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Ongoing:</a:t>
            </a:r>
            <a:endParaRPr lang="en-US" dirty="0">
              <a:solidFill>
                <a:srgbClr val="FF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 smtClean="0"/>
              <a:t>THROUGH OTHER PARTNERS – THE RUTGERS LAB HAS DEVELOPED A COST-EFFECTIVE TECHNOLOGY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 smtClean="0"/>
              <a:t>NOT INVASIVE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Cost Effective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74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66562" name="Picture 6" descr="025.JPG"/>
          <p:cNvPicPr>
            <a:picLocks noChangeAspect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b="38750"/>
          <a:stretch>
            <a:fillRect/>
          </a:stretch>
        </p:blipFill>
        <p:spPr bwMode="auto">
          <a:xfrm>
            <a:off x="9739423" y="7420715"/>
            <a:ext cx="11596577" cy="629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2" y="1780175"/>
            <a:ext cx="9882077" cy="122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071" y="0"/>
            <a:ext cx="1176792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UW–Madison crest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199" y="7329377"/>
            <a:ext cx="325755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8" descr="C:\Documents and Settings\rameshwa\Local Settings\Temporary Internet Files\Content.IE5\9RZ8JHHC\MC900434465[1]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65" y="-411126"/>
            <a:ext cx="467677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6951" y="3962400"/>
            <a:ext cx="38290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20000"/>
              </a:spcBef>
              <a:buBlip>
                <a:blip r:embed="rId9"/>
              </a:buBlip>
              <a:defRPr sz="6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485900" indent="-571500">
              <a:lnSpc>
                <a:spcPct val="90000"/>
              </a:lnSpc>
              <a:spcBef>
                <a:spcPct val="20000"/>
              </a:spcBef>
              <a:buBlip>
                <a:blip r:embed="rId10"/>
              </a:buBlip>
              <a:defRPr sz="5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286000" indent="-457200">
              <a:lnSpc>
                <a:spcPct val="90000"/>
              </a:lnSpc>
              <a:spcBef>
                <a:spcPct val="20000"/>
              </a:spcBef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00400" indent="-457200">
              <a:lnSpc>
                <a:spcPct val="90000"/>
              </a:lnSpc>
              <a:spcBef>
                <a:spcPct val="20000"/>
              </a:spcBef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114800" indent="-457200">
              <a:lnSpc>
                <a:spcPct val="90000"/>
              </a:lnSpc>
              <a:spcBef>
                <a:spcPct val="20000"/>
              </a:spcBef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50292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9436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68580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7772400" indent="-4572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10"/>
              </a:buBlip>
              <a:defRPr sz="4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3106909-7BB5-42E8-9DC5-2769A18FBD66}" type="slidenum">
              <a:rPr lang="en-US" altLang="en-US" sz="28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94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754" name="Picture 4" descr="nm1005-1026-F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6" y="457201"/>
            <a:ext cx="3930650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5" descr="nm1005-1026-F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46" y="552450"/>
            <a:ext cx="3971926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Text Box 6"/>
          <p:cNvSpPr txBox="1">
            <a:spLocks noChangeArrowheads="1"/>
          </p:cNvSpPr>
          <p:nvPr/>
        </p:nvSpPr>
        <p:spPr bwMode="auto">
          <a:xfrm>
            <a:off x="195524" y="5943601"/>
            <a:ext cx="935544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Ernest A. Mulloch &amp; James E. Till, </a:t>
            </a:r>
            <a:r>
              <a:rPr lang="en-US" altLang="en-US" sz="2800" i="1">
                <a:latin typeface="Arial" panose="020B0604020202020204" pitchFamily="34" charset="0"/>
              </a:rPr>
              <a:t>Nat Med</a:t>
            </a:r>
            <a:r>
              <a:rPr lang="en-US" altLang="en-US" sz="2800">
                <a:latin typeface="Arial" panose="020B0604020202020204" pitchFamily="34" charset="0"/>
              </a:rPr>
              <a:t> 2005;11:1026</a:t>
            </a:r>
          </a:p>
        </p:txBody>
      </p:sp>
      <p:pic>
        <p:nvPicPr>
          <p:cNvPr id="7475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496" y="1597026"/>
            <a:ext cx="4375150" cy="594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9727821" y="304801"/>
            <a:ext cx="8077200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Edward </a:t>
            </a:r>
            <a:r>
              <a:rPr lang="en-US" alt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Donnall</a:t>
            </a:r>
            <a:r>
              <a:rPr lang="en-U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Thomas (1920-2012)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Nobel prize for bone-marrow transplants </a:t>
            </a:r>
          </a:p>
        </p:txBody>
      </p:sp>
      <p:pic>
        <p:nvPicPr>
          <p:cNvPr id="74759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8" t="7068"/>
          <a:stretch>
            <a:fillRect/>
          </a:stretch>
        </p:blipFill>
        <p:spPr bwMode="auto">
          <a:xfrm>
            <a:off x="415546" y="7067551"/>
            <a:ext cx="624205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0" name="TextBox 2"/>
          <p:cNvSpPr txBox="1">
            <a:spLocks noChangeArrowheads="1"/>
          </p:cNvSpPr>
          <p:nvPr/>
        </p:nvSpPr>
        <p:spPr bwMode="auto">
          <a:xfrm>
            <a:off x="415545" y="12944477"/>
            <a:ext cx="65278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FF00"/>
                </a:solidFill>
                <a:latin typeface="Arial" panose="020B0604020202020204" pitchFamily="34" charset="0"/>
              </a:rPr>
              <a:t>Dr. Carl June, CAR-T expert</a:t>
            </a:r>
          </a:p>
        </p:txBody>
      </p:sp>
      <p:pic>
        <p:nvPicPr>
          <p:cNvPr id="74761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21" y="8239127"/>
            <a:ext cx="9255124" cy="547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795" y="8928100"/>
            <a:ext cx="4727576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432295" y="7870826"/>
            <a:ext cx="9578976" cy="1066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4800"/>
          </a:p>
        </p:txBody>
      </p:sp>
      <p:sp>
        <p:nvSpPr>
          <p:cNvPr id="74764" name="Rectangle 2"/>
          <p:cNvSpPr>
            <a:spLocks noChangeArrowheads="1"/>
          </p:cNvSpPr>
          <p:nvPr/>
        </p:nvSpPr>
        <p:spPr bwMode="auto">
          <a:xfrm>
            <a:off x="8107841" y="8251827"/>
            <a:ext cx="323678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333333"/>
                </a:solidFill>
                <a:latin typeface="Helvetica" panose="020B0604020202020204" pitchFamily="34" charset="0"/>
              </a:rPr>
              <a:t>Tasuku Honjo</a:t>
            </a:r>
          </a:p>
        </p:txBody>
      </p:sp>
      <p:sp>
        <p:nvSpPr>
          <p:cNvPr id="74765" name="Rectangle 12"/>
          <p:cNvSpPr>
            <a:spLocks noChangeArrowheads="1"/>
          </p:cNvSpPr>
          <p:nvPr/>
        </p:nvSpPr>
        <p:spPr bwMode="auto">
          <a:xfrm>
            <a:off x="13116082" y="8251827"/>
            <a:ext cx="264687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333333"/>
                </a:solidFill>
                <a:latin typeface="Helvetica" panose="020B0604020202020204" pitchFamily="34" charset="0"/>
              </a:rPr>
              <a:t>Jim Allison</a:t>
            </a:r>
          </a:p>
        </p:txBody>
      </p:sp>
      <p:sp>
        <p:nvSpPr>
          <p:cNvPr id="2" name="Right Brace 1"/>
          <p:cNvSpPr/>
          <p:nvPr/>
        </p:nvSpPr>
        <p:spPr>
          <a:xfrm>
            <a:off x="17596884" y="212651"/>
            <a:ext cx="2137144" cy="13248168"/>
          </a:xfrm>
          <a:prstGeom prst="rightBrace">
            <a:avLst/>
          </a:prstGeom>
          <a:noFill/>
          <a:ln w="28575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55563" y="5518871"/>
            <a:ext cx="4688145" cy="2096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Immune-Hematopoietic Restoration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114365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5115"/>
            <a:ext cx="24422995" cy="20848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4994" name="Group 820"/>
          <p:cNvGrpSpPr>
            <a:grpSpLocks/>
          </p:cNvGrpSpPr>
          <p:nvPr/>
        </p:nvGrpSpPr>
        <p:grpSpPr bwMode="auto">
          <a:xfrm>
            <a:off x="3384551" y="2441577"/>
            <a:ext cx="7693026" cy="6013450"/>
            <a:chOff x="1060450" y="1882775"/>
            <a:chExt cx="6483350" cy="4013200"/>
          </a:xfrm>
        </p:grpSpPr>
        <p:sp>
          <p:nvSpPr>
            <p:cNvPr id="85150" name="AutoShape 5"/>
            <p:cNvSpPr>
              <a:spLocks noChangeArrowheads="1"/>
            </p:cNvSpPr>
            <p:nvPr/>
          </p:nvSpPr>
          <p:spPr bwMode="auto">
            <a:xfrm>
              <a:off x="1060450" y="1882775"/>
              <a:ext cx="6483350" cy="4013200"/>
            </a:xfrm>
            <a:prstGeom prst="can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ko-KR" altLang="ko-KR" sz="3200">
                <a:solidFill>
                  <a:schemeClr val="tx2"/>
                </a:solidFill>
                <a:ea typeface="굴림" pitchFamily="34" charset="-127"/>
              </a:endParaRPr>
            </a:p>
          </p:txBody>
        </p:sp>
        <p:sp>
          <p:nvSpPr>
            <p:cNvPr id="85151" name="Oval 6"/>
            <p:cNvSpPr>
              <a:spLocks noChangeArrowheads="1"/>
            </p:cNvSpPr>
            <p:nvPr/>
          </p:nvSpPr>
          <p:spPr bwMode="auto">
            <a:xfrm>
              <a:off x="1570038" y="2170113"/>
              <a:ext cx="5459412" cy="1433512"/>
            </a:xfrm>
            <a:prstGeom prst="ellipse">
              <a:avLst/>
            </a:prstGeom>
            <a:solidFill>
              <a:srgbClr val="993366">
                <a:alpha val="50195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52" name="AutoShape 7"/>
            <p:cNvSpPr>
              <a:spLocks noChangeArrowheads="1"/>
            </p:cNvSpPr>
            <p:nvPr/>
          </p:nvSpPr>
          <p:spPr bwMode="auto">
            <a:xfrm>
              <a:off x="3979863" y="2743200"/>
              <a:ext cx="658812" cy="850900"/>
            </a:xfrm>
            <a:prstGeom prst="can">
              <a:avLst>
                <a:gd name="adj" fmla="val 32289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53" name="Freeform 8"/>
            <p:cNvSpPr>
              <a:spLocks/>
            </p:cNvSpPr>
            <p:nvPr/>
          </p:nvSpPr>
          <p:spPr bwMode="auto">
            <a:xfrm>
              <a:off x="4616450" y="3173413"/>
              <a:ext cx="531813" cy="330200"/>
            </a:xfrm>
            <a:custGeom>
              <a:avLst/>
              <a:gdLst>
                <a:gd name="T0" fmla="*/ 0 w 311"/>
                <a:gd name="T1" fmla="*/ 2147483646 h 261"/>
                <a:gd name="T2" fmla="*/ 2147483646 w 311"/>
                <a:gd name="T3" fmla="*/ 2147483646 h 261"/>
                <a:gd name="T4" fmla="*/ 2147483646 w 311"/>
                <a:gd name="T5" fmla="*/ 2147483646 h 261"/>
                <a:gd name="T6" fmla="*/ 2147483646 w 311"/>
                <a:gd name="T7" fmla="*/ 2147483646 h 2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1"/>
                <a:gd name="T13" fmla="*/ 0 h 261"/>
                <a:gd name="T14" fmla="*/ 311 w 311"/>
                <a:gd name="T15" fmla="*/ 261 h 2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1" h="261">
                  <a:moveTo>
                    <a:pt x="0" y="31"/>
                  </a:moveTo>
                  <a:cubicBezTo>
                    <a:pt x="45" y="0"/>
                    <a:pt x="56" y="5"/>
                    <a:pt x="85" y="50"/>
                  </a:cubicBezTo>
                  <a:cubicBezTo>
                    <a:pt x="94" y="98"/>
                    <a:pt x="106" y="117"/>
                    <a:pt x="94" y="163"/>
                  </a:cubicBezTo>
                  <a:cubicBezTo>
                    <a:pt x="143" y="261"/>
                    <a:pt x="221" y="195"/>
                    <a:pt x="311" y="238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54" name="Freeform 9"/>
            <p:cNvSpPr>
              <a:spLocks/>
            </p:cNvSpPr>
            <p:nvPr/>
          </p:nvSpPr>
          <p:spPr bwMode="auto">
            <a:xfrm>
              <a:off x="4237038" y="3030538"/>
              <a:ext cx="574675" cy="180975"/>
            </a:xfrm>
            <a:custGeom>
              <a:avLst/>
              <a:gdLst>
                <a:gd name="T0" fmla="*/ 0 w 2719"/>
                <a:gd name="T1" fmla="*/ 2147483646 h 463"/>
                <a:gd name="T2" fmla="*/ 2147483646 w 2719"/>
                <a:gd name="T3" fmla="*/ 2147483646 h 463"/>
                <a:gd name="T4" fmla="*/ 2147483646 w 2719"/>
                <a:gd name="T5" fmla="*/ 2147483646 h 463"/>
                <a:gd name="T6" fmla="*/ 2147483646 w 2719"/>
                <a:gd name="T7" fmla="*/ 2147483646 h 463"/>
                <a:gd name="T8" fmla="*/ 2147483646 w 2719"/>
                <a:gd name="T9" fmla="*/ 2147483646 h 463"/>
                <a:gd name="T10" fmla="*/ 2147483646 w 2719"/>
                <a:gd name="T11" fmla="*/ 2147483646 h 463"/>
                <a:gd name="T12" fmla="*/ 2147483646 w 2719"/>
                <a:gd name="T13" fmla="*/ 0 h 463"/>
                <a:gd name="T14" fmla="*/ 2147483646 w 2719"/>
                <a:gd name="T15" fmla="*/ 2147483646 h 463"/>
                <a:gd name="T16" fmla="*/ 2147483646 w 2719"/>
                <a:gd name="T17" fmla="*/ 2147483646 h 463"/>
                <a:gd name="T18" fmla="*/ 2147483646 w 2719"/>
                <a:gd name="T19" fmla="*/ 2147483646 h 463"/>
                <a:gd name="T20" fmla="*/ 2147483646 w 2719"/>
                <a:gd name="T21" fmla="*/ 2147483646 h 463"/>
                <a:gd name="T22" fmla="*/ 2147483646 w 2719"/>
                <a:gd name="T23" fmla="*/ 2147483646 h 463"/>
                <a:gd name="T24" fmla="*/ 2147483646 w 2719"/>
                <a:gd name="T25" fmla="*/ 2147483646 h 463"/>
                <a:gd name="T26" fmla="*/ 2147483646 w 2719"/>
                <a:gd name="T27" fmla="*/ 2147483646 h 463"/>
                <a:gd name="T28" fmla="*/ 2147483646 w 2719"/>
                <a:gd name="T29" fmla="*/ 2147483646 h 463"/>
                <a:gd name="T30" fmla="*/ 2147483646 w 2719"/>
                <a:gd name="T31" fmla="*/ 2147483646 h 463"/>
                <a:gd name="T32" fmla="*/ 2147483646 w 2719"/>
                <a:gd name="T33" fmla="*/ 2147483646 h 463"/>
                <a:gd name="T34" fmla="*/ 2147483646 w 2719"/>
                <a:gd name="T35" fmla="*/ 2147483646 h 463"/>
                <a:gd name="T36" fmla="*/ 2147483646 w 2719"/>
                <a:gd name="T37" fmla="*/ 2147483646 h 463"/>
                <a:gd name="T38" fmla="*/ 2147483646 w 2719"/>
                <a:gd name="T39" fmla="*/ 2147483646 h 463"/>
                <a:gd name="T40" fmla="*/ 2147483646 w 2719"/>
                <a:gd name="T41" fmla="*/ 2147483646 h 463"/>
                <a:gd name="T42" fmla="*/ 2147483646 w 2719"/>
                <a:gd name="T43" fmla="*/ 2147483646 h 463"/>
                <a:gd name="T44" fmla="*/ 2147483646 w 2719"/>
                <a:gd name="T45" fmla="*/ 2147483646 h 463"/>
                <a:gd name="T46" fmla="*/ 2147483646 w 2719"/>
                <a:gd name="T47" fmla="*/ 2147483646 h 463"/>
                <a:gd name="T48" fmla="*/ 2147483646 w 2719"/>
                <a:gd name="T49" fmla="*/ 2147483646 h 463"/>
                <a:gd name="T50" fmla="*/ 2147483646 w 2719"/>
                <a:gd name="T51" fmla="*/ 2147483646 h 463"/>
                <a:gd name="T52" fmla="*/ 0 w 2719"/>
                <a:gd name="T53" fmla="*/ 2147483646 h 4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719"/>
                <a:gd name="T82" fmla="*/ 0 h 463"/>
                <a:gd name="T83" fmla="*/ 2719 w 2719"/>
                <a:gd name="T84" fmla="*/ 463 h 4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719" h="463">
                  <a:moveTo>
                    <a:pt x="0" y="208"/>
                  </a:moveTo>
                  <a:cubicBezTo>
                    <a:pt x="80" y="181"/>
                    <a:pt x="78" y="196"/>
                    <a:pt x="170" y="208"/>
                  </a:cubicBezTo>
                  <a:cubicBezTo>
                    <a:pt x="355" y="196"/>
                    <a:pt x="546" y="169"/>
                    <a:pt x="727" y="123"/>
                  </a:cubicBezTo>
                  <a:cubicBezTo>
                    <a:pt x="784" y="108"/>
                    <a:pt x="839" y="77"/>
                    <a:pt x="897" y="66"/>
                  </a:cubicBezTo>
                  <a:cubicBezTo>
                    <a:pt x="959" y="54"/>
                    <a:pt x="1023" y="40"/>
                    <a:pt x="1086" y="28"/>
                  </a:cubicBezTo>
                  <a:cubicBezTo>
                    <a:pt x="1124" y="21"/>
                    <a:pt x="1161" y="15"/>
                    <a:pt x="1199" y="9"/>
                  </a:cubicBezTo>
                  <a:cubicBezTo>
                    <a:pt x="1218" y="6"/>
                    <a:pt x="1256" y="0"/>
                    <a:pt x="1256" y="0"/>
                  </a:cubicBezTo>
                  <a:cubicBezTo>
                    <a:pt x="1350" y="3"/>
                    <a:pt x="1445" y="4"/>
                    <a:pt x="1539" y="9"/>
                  </a:cubicBezTo>
                  <a:cubicBezTo>
                    <a:pt x="1622" y="14"/>
                    <a:pt x="1689" y="51"/>
                    <a:pt x="1766" y="75"/>
                  </a:cubicBezTo>
                  <a:cubicBezTo>
                    <a:pt x="1826" y="116"/>
                    <a:pt x="1913" y="132"/>
                    <a:pt x="1983" y="151"/>
                  </a:cubicBezTo>
                  <a:cubicBezTo>
                    <a:pt x="2226" y="217"/>
                    <a:pt x="2468" y="235"/>
                    <a:pt x="2719" y="255"/>
                  </a:cubicBezTo>
                  <a:cubicBezTo>
                    <a:pt x="2681" y="264"/>
                    <a:pt x="2645" y="276"/>
                    <a:pt x="2606" y="283"/>
                  </a:cubicBezTo>
                  <a:cubicBezTo>
                    <a:pt x="2456" y="274"/>
                    <a:pt x="2312" y="280"/>
                    <a:pt x="2162" y="293"/>
                  </a:cubicBezTo>
                  <a:cubicBezTo>
                    <a:pt x="2140" y="290"/>
                    <a:pt x="2118" y="282"/>
                    <a:pt x="2096" y="283"/>
                  </a:cubicBezTo>
                  <a:cubicBezTo>
                    <a:pt x="2023" y="285"/>
                    <a:pt x="1879" y="302"/>
                    <a:pt x="1879" y="302"/>
                  </a:cubicBezTo>
                  <a:cubicBezTo>
                    <a:pt x="1836" y="312"/>
                    <a:pt x="1787" y="320"/>
                    <a:pt x="1747" y="340"/>
                  </a:cubicBezTo>
                  <a:cubicBezTo>
                    <a:pt x="1737" y="345"/>
                    <a:pt x="1729" y="354"/>
                    <a:pt x="1718" y="359"/>
                  </a:cubicBezTo>
                  <a:cubicBezTo>
                    <a:pt x="1665" y="381"/>
                    <a:pt x="1603" y="390"/>
                    <a:pt x="1548" y="406"/>
                  </a:cubicBezTo>
                  <a:cubicBezTo>
                    <a:pt x="1493" y="422"/>
                    <a:pt x="1443" y="449"/>
                    <a:pt x="1388" y="463"/>
                  </a:cubicBezTo>
                  <a:cubicBezTo>
                    <a:pt x="1255" y="450"/>
                    <a:pt x="1125" y="461"/>
                    <a:pt x="991" y="453"/>
                  </a:cubicBezTo>
                  <a:cubicBezTo>
                    <a:pt x="933" y="434"/>
                    <a:pt x="866" y="423"/>
                    <a:pt x="812" y="396"/>
                  </a:cubicBezTo>
                  <a:cubicBezTo>
                    <a:pt x="775" y="378"/>
                    <a:pt x="738" y="363"/>
                    <a:pt x="699" y="349"/>
                  </a:cubicBezTo>
                  <a:cubicBezTo>
                    <a:pt x="641" y="293"/>
                    <a:pt x="593" y="291"/>
                    <a:pt x="510" y="283"/>
                  </a:cubicBezTo>
                  <a:cubicBezTo>
                    <a:pt x="444" y="267"/>
                    <a:pt x="371" y="263"/>
                    <a:pt x="302" y="255"/>
                  </a:cubicBezTo>
                  <a:cubicBezTo>
                    <a:pt x="240" y="238"/>
                    <a:pt x="158" y="248"/>
                    <a:pt x="94" y="236"/>
                  </a:cubicBezTo>
                  <a:cubicBezTo>
                    <a:pt x="75" y="233"/>
                    <a:pt x="66" y="165"/>
                    <a:pt x="47" y="170"/>
                  </a:cubicBezTo>
                  <a:cubicBezTo>
                    <a:pt x="28" y="175"/>
                    <a:pt x="16" y="195"/>
                    <a:pt x="0" y="208"/>
                  </a:cubicBezTo>
                  <a:close/>
                </a:path>
              </a:pathLst>
            </a:custGeom>
            <a:solidFill>
              <a:srgbClr val="E6B8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55" name="Oval 10"/>
            <p:cNvSpPr>
              <a:spLocks noChangeArrowheads="1"/>
            </p:cNvSpPr>
            <p:nvPr/>
          </p:nvSpPr>
          <p:spPr bwMode="auto">
            <a:xfrm>
              <a:off x="4451350" y="3117850"/>
              <a:ext cx="122238" cy="34925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56" name="Freeform 11"/>
            <p:cNvSpPr>
              <a:spLocks/>
            </p:cNvSpPr>
            <p:nvPr/>
          </p:nvSpPr>
          <p:spPr bwMode="auto">
            <a:xfrm>
              <a:off x="3854450" y="3173413"/>
              <a:ext cx="409575" cy="122237"/>
            </a:xfrm>
            <a:custGeom>
              <a:avLst/>
              <a:gdLst>
                <a:gd name="T0" fmla="*/ 0 w 2719"/>
                <a:gd name="T1" fmla="*/ 2147483646 h 463"/>
                <a:gd name="T2" fmla="*/ 2147483646 w 2719"/>
                <a:gd name="T3" fmla="*/ 2147483646 h 463"/>
                <a:gd name="T4" fmla="*/ 2147483646 w 2719"/>
                <a:gd name="T5" fmla="*/ 2147483646 h 463"/>
                <a:gd name="T6" fmla="*/ 2147483646 w 2719"/>
                <a:gd name="T7" fmla="*/ 2147483646 h 463"/>
                <a:gd name="T8" fmla="*/ 2147483646 w 2719"/>
                <a:gd name="T9" fmla="*/ 2147483646 h 463"/>
                <a:gd name="T10" fmla="*/ 2147483646 w 2719"/>
                <a:gd name="T11" fmla="*/ 2147483646 h 463"/>
                <a:gd name="T12" fmla="*/ 2147483646 w 2719"/>
                <a:gd name="T13" fmla="*/ 0 h 463"/>
                <a:gd name="T14" fmla="*/ 2147483646 w 2719"/>
                <a:gd name="T15" fmla="*/ 2147483646 h 463"/>
                <a:gd name="T16" fmla="*/ 2147483646 w 2719"/>
                <a:gd name="T17" fmla="*/ 2147483646 h 463"/>
                <a:gd name="T18" fmla="*/ 2147483646 w 2719"/>
                <a:gd name="T19" fmla="*/ 2147483646 h 463"/>
                <a:gd name="T20" fmla="*/ 2147483646 w 2719"/>
                <a:gd name="T21" fmla="*/ 2147483646 h 463"/>
                <a:gd name="T22" fmla="*/ 2147483646 w 2719"/>
                <a:gd name="T23" fmla="*/ 2147483646 h 463"/>
                <a:gd name="T24" fmla="*/ 2147483646 w 2719"/>
                <a:gd name="T25" fmla="*/ 2147483646 h 463"/>
                <a:gd name="T26" fmla="*/ 2147483646 w 2719"/>
                <a:gd name="T27" fmla="*/ 2147483646 h 463"/>
                <a:gd name="T28" fmla="*/ 2147483646 w 2719"/>
                <a:gd name="T29" fmla="*/ 2147483646 h 463"/>
                <a:gd name="T30" fmla="*/ 2147483646 w 2719"/>
                <a:gd name="T31" fmla="*/ 2147483646 h 463"/>
                <a:gd name="T32" fmla="*/ 2147483646 w 2719"/>
                <a:gd name="T33" fmla="*/ 2147483646 h 463"/>
                <a:gd name="T34" fmla="*/ 2147483646 w 2719"/>
                <a:gd name="T35" fmla="*/ 2147483646 h 463"/>
                <a:gd name="T36" fmla="*/ 2147483646 w 2719"/>
                <a:gd name="T37" fmla="*/ 2147483646 h 463"/>
                <a:gd name="T38" fmla="*/ 2147483646 w 2719"/>
                <a:gd name="T39" fmla="*/ 2147483646 h 463"/>
                <a:gd name="T40" fmla="*/ 2147483646 w 2719"/>
                <a:gd name="T41" fmla="*/ 2147483646 h 463"/>
                <a:gd name="T42" fmla="*/ 2147483646 w 2719"/>
                <a:gd name="T43" fmla="*/ 2147483646 h 463"/>
                <a:gd name="T44" fmla="*/ 2147483646 w 2719"/>
                <a:gd name="T45" fmla="*/ 2147483646 h 463"/>
                <a:gd name="T46" fmla="*/ 2147483646 w 2719"/>
                <a:gd name="T47" fmla="*/ 2147483646 h 463"/>
                <a:gd name="T48" fmla="*/ 2147483646 w 2719"/>
                <a:gd name="T49" fmla="*/ 2147483646 h 463"/>
                <a:gd name="T50" fmla="*/ 2147483646 w 2719"/>
                <a:gd name="T51" fmla="*/ 2147483646 h 463"/>
                <a:gd name="T52" fmla="*/ 0 w 2719"/>
                <a:gd name="T53" fmla="*/ 2147483646 h 4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719"/>
                <a:gd name="T82" fmla="*/ 0 h 463"/>
                <a:gd name="T83" fmla="*/ 2719 w 2719"/>
                <a:gd name="T84" fmla="*/ 463 h 4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719" h="463">
                  <a:moveTo>
                    <a:pt x="0" y="208"/>
                  </a:moveTo>
                  <a:cubicBezTo>
                    <a:pt x="80" y="181"/>
                    <a:pt x="78" y="196"/>
                    <a:pt x="170" y="208"/>
                  </a:cubicBezTo>
                  <a:cubicBezTo>
                    <a:pt x="355" y="196"/>
                    <a:pt x="546" y="169"/>
                    <a:pt x="727" y="123"/>
                  </a:cubicBezTo>
                  <a:cubicBezTo>
                    <a:pt x="784" y="108"/>
                    <a:pt x="839" y="77"/>
                    <a:pt x="897" y="66"/>
                  </a:cubicBezTo>
                  <a:cubicBezTo>
                    <a:pt x="959" y="54"/>
                    <a:pt x="1023" y="40"/>
                    <a:pt x="1086" y="28"/>
                  </a:cubicBezTo>
                  <a:cubicBezTo>
                    <a:pt x="1124" y="21"/>
                    <a:pt x="1161" y="15"/>
                    <a:pt x="1199" y="9"/>
                  </a:cubicBezTo>
                  <a:cubicBezTo>
                    <a:pt x="1218" y="6"/>
                    <a:pt x="1256" y="0"/>
                    <a:pt x="1256" y="0"/>
                  </a:cubicBezTo>
                  <a:cubicBezTo>
                    <a:pt x="1350" y="3"/>
                    <a:pt x="1445" y="4"/>
                    <a:pt x="1539" y="9"/>
                  </a:cubicBezTo>
                  <a:cubicBezTo>
                    <a:pt x="1622" y="14"/>
                    <a:pt x="1689" y="51"/>
                    <a:pt x="1766" y="75"/>
                  </a:cubicBezTo>
                  <a:cubicBezTo>
                    <a:pt x="1826" y="116"/>
                    <a:pt x="1913" y="132"/>
                    <a:pt x="1983" y="151"/>
                  </a:cubicBezTo>
                  <a:cubicBezTo>
                    <a:pt x="2226" y="217"/>
                    <a:pt x="2468" y="235"/>
                    <a:pt x="2719" y="255"/>
                  </a:cubicBezTo>
                  <a:cubicBezTo>
                    <a:pt x="2681" y="264"/>
                    <a:pt x="2645" y="276"/>
                    <a:pt x="2606" y="283"/>
                  </a:cubicBezTo>
                  <a:cubicBezTo>
                    <a:pt x="2456" y="274"/>
                    <a:pt x="2312" y="280"/>
                    <a:pt x="2162" y="293"/>
                  </a:cubicBezTo>
                  <a:cubicBezTo>
                    <a:pt x="2140" y="290"/>
                    <a:pt x="2118" y="282"/>
                    <a:pt x="2096" y="283"/>
                  </a:cubicBezTo>
                  <a:cubicBezTo>
                    <a:pt x="2023" y="285"/>
                    <a:pt x="1879" y="302"/>
                    <a:pt x="1879" y="302"/>
                  </a:cubicBezTo>
                  <a:cubicBezTo>
                    <a:pt x="1836" y="312"/>
                    <a:pt x="1787" y="320"/>
                    <a:pt x="1747" y="340"/>
                  </a:cubicBezTo>
                  <a:cubicBezTo>
                    <a:pt x="1737" y="345"/>
                    <a:pt x="1729" y="354"/>
                    <a:pt x="1718" y="359"/>
                  </a:cubicBezTo>
                  <a:cubicBezTo>
                    <a:pt x="1665" y="381"/>
                    <a:pt x="1603" y="390"/>
                    <a:pt x="1548" y="406"/>
                  </a:cubicBezTo>
                  <a:cubicBezTo>
                    <a:pt x="1493" y="422"/>
                    <a:pt x="1443" y="449"/>
                    <a:pt x="1388" y="463"/>
                  </a:cubicBezTo>
                  <a:cubicBezTo>
                    <a:pt x="1255" y="450"/>
                    <a:pt x="1125" y="461"/>
                    <a:pt x="991" y="453"/>
                  </a:cubicBezTo>
                  <a:cubicBezTo>
                    <a:pt x="933" y="434"/>
                    <a:pt x="866" y="423"/>
                    <a:pt x="812" y="396"/>
                  </a:cubicBezTo>
                  <a:cubicBezTo>
                    <a:pt x="775" y="378"/>
                    <a:pt x="738" y="363"/>
                    <a:pt x="699" y="349"/>
                  </a:cubicBezTo>
                  <a:cubicBezTo>
                    <a:pt x="641" y="293"/>
                    <a:pt x="593" y="291"/>
                    <a:pt x="510" y="283"/>
                  </a:cubicBezTo>
                  <a:cubicBezTo>
                    <a:pt x="444" y="267"/>
                    <a:pt x="371" y="263"/>
                    <a:pt x="302" y="255"/>
                  </a:cubicBezTo>
                  <a:cubicBezTo>
                    <a:pt x="240" y="238"/>
                    <a:pt x="158" y="248"/>
                    <a:pt x="94" y="236"/>
                  </a:cubicBezTo>
                  <a:cubicBezTo>
                    <a:pt x="75" y="233"/>
                    <a:pt x="66" y="165"/>
                    <a:pt x="47" y="170"/>
                  </a:cubicBezTo>
                  <a:cubicBezTo>
                    <a:pt x="28" y="175"/>
                    <a:pt x="16" y="195"/>
                    <a:pt x="0" y="208"/>
                  </a:cubicBezTo>
                  <a:close/>
                </a:path>
              </a:pathLst>
            </a:custGeom>
            <a:solidFill>
              <a:srgbClr val="E6B8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57" name="Oval 12"/>
            <p:cNvSpPr>
              <a:spLocks noChangeArrowheads="1"/>
            </p:cNvSpPr>
            <p:nvPr/>
          </p:nvSpPr>
          <p:spPr bwMode="auto">
            <a:xfrm>
              <a:off x="4006850" y="3232150"/>
              <a:ext cx="88900" cy="25400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58" name="Freeform 13"/>
            <p:cNvSpPr>
              <a:spLocks/>
            </p:cNvSpPr>
            <p:nvPr/>
          </p:nvSpPr>
          <p:spPr bwMode="auto">
            <a:xfrm>
              <a:off x="3727450" y="2170113"/>
              <a:ext cx="407988" cy="608012"/>
            </a:xfrm>
            <a:custGeom>
              <a:avLst/>
              <a:gdLst>
                <a:gd name="T0" fmla="*/ 2147483646 w 238"/>
                <a:gd name="T1" fmla="*/ 2147483646 h 481"/>
                <a:gd name="T2" fmla="*/ 2147483646 w 238"/>
                <a:gd name="T3" fmla="*/ 2147483646 h 481"/>
                <a:gd name="T4" fmla="*/ 2147483646 w 238"/>
                <a:gd name="T5" fmla="*/ 2147483646 h 481"/>
                <a:gd name="T6" fmla="*/ 2147483646 w 238"/>
                <a:gd name="T7" fmla="*/ 2147483646 h 481"/>
                <a:gd name="T8" fmla="*/ 2147483646 w 238"/>
                <a:gd name="T9" fmla="*/ 2147483646 h 481"/>
                <a:gd name="T10" fmla="*/ 2147483646 w 238"/>
                <a:gd name="T11" fmla="*/ 2147483646 h 481"/>
                <a:gd name="T12" fmla="*/ 2147483646 w 238"/>
                <a:gd name="T13" fmla="*/ 0 h 4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"/>
                <a:gd name="T22" fmla="*/ 0 h 481"/>
                <a:gd name="T23" fmla="*/ 238 w 238"/>
                <a:gd name="T24" fmla="*/ 481 h 4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" h="481">
                  <a:moveTo>
                    <a:pt x="238" y="481"/>
                  </a:moveTo>
                  <a:cubicBezTo>
                    <a:pt x="235" y="465"/>
                    <a:pt x="230" y="450"/>
                    <a:pt x="229" y="434"/>
                  </a:cubicBezTo>
                  <a:cubicBezTo>
                    <a:pt x="224" y="365"/>
                    <a:pt x="230" y="294"/>
                    <a:pt x="219" y="226"/>
                  </a:cubicBezTo>
                  <a:cubicBezTo>
                    <a:pt x="215" y="201"/>
                    <a:pt x="127" y="191"/>
                    <a:pt x="115" y="189"/>
                  </a:cubicBezTo>
                  <a:cubicBezTo>
                    <a:pt x="104" y="153"/>
                    <a:pt x="108" y="78"/>
                    <a:pt x="87" y="56"/>
                  </a:cubicBezTo>
                  <a:cubicBezTo>
                    <a:pt x="80" y="49"/>
                    <a:pt x="68" y="50"/>
                    <a:pt x="59" y="47"/>
                  </a:cubicBezTo>
                  <a:cubicBezTo>
                    <a:pt x="0" y="7"/>
                    <a:pt x="2" y="32"/>
                    <a:pt x="2" y="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59" name="Freeform 14"/>
            <p:cNvSpPr>
              <a:spLocks/>
            </p:cNvSpPr>
            <p:nvPr/>
          </p:nvSpPr>
          <p:spPr bwMode="auto">
            <a:xfrm>
              <a:off x="4616450" y="2743200"/>
              <a:ext cx="1193800" cy="187325"/>
            </a:xfrm>
            <a:custGeom>
              <a:avLst/>
              <a:gdLst>
                <a:gd name="T0" fmla="*/ 0 w 699"/>
                <a:gd name="T1" fmla="*/ 2147483646 h 148"/>
                <a:gd name="T2" fmla="*/ 2147483646 w 699"/>
                <a:gd name="T3" fmla="*/ 2147483646 h 148"/>
                <a:gd name="T4" fmla="*/ 2147483646 w 699"/>
                <a:gd name="T5" fmla="*/ 2147483646 h 148"/>
                <a:gd name="T6" fmla="*/ 2147483646 w 699"/>
                <a:gd name="T7" fmla="*/ 2147483646 h 148"/>
                <a:gd name="T8" fmla="*/ 2147483646 w 699"/>
                <a:gd name="T9" fmla="*/ 2147483646 h 148"/>
                <a:gd name="T10" fmla="*/ 2147483646 w 699"/>
                <a:gd name="T11" fmla="*/ 2147483646 h 148"/>
                <a:gd name="T12" fmla="*/ 2147483646 w 699"/>
                <a:gd name="T13" fmla="*/ 2147483646 h 148"/>
                <a:gd name="T14" fmla="*/ 2147483646 w 699"/>
                <a:gd name="T15" fmla="*/ 0 h 1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9"/>
                <a:gd name="T25" fmla="*/ 0 h 148"/>
                <a:gd name="T26" fmla="*/ 699 w 699"/>
                <a:gd name="T27" fmla="*/ 148 h 1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9" h="148">
                  <a:moveTo>
                    <a:pt x="0" y="141"/>
                  </a:moveTo>
                  <a:cubicBezTo>
                    <a:pt x="7" y="119"/>
                    <a:pt x="16" y="67"/>
                    <a:pt x="47" y="56"/>
                  </a:cubicBezTo>
                  <a:cubicBezTo>
                    <a:pt x="71" y="47"/>
                    <a:pt x="98" y="50"/>
                    <a:pt x="123" y="47"/>
                  </a:cubicBezTo>
                  <a:cubicBezTo>
                    <a:pt x="161" y="50"/>
                    <a:pt x="199" y="50"/>
                    <a:pt x="236" y="56"/>
                  </a:cubicBezTo>
                  <a:cubicBezTo>
                    <a:pt x="274" y="62"/>
                    <a:pt x="349" y="85"/>
                    <a:pt x="349" y="85"/>
                  </a:cubicBezTo>
                  <a:cubicBezTo>
                    <a:pt x="377" y="113"/>
                    <a:pt x="396" y="129"/>
                    <a:pt x="434" y="141"/>
                  </a:cubicBezTo>
                  <a:cubicBezTo>
                    <a:pt x="485" y="137"/>
                    <a:pt x="541" y="148"/>
                    <a:pt x="585" y="123"/>
                  </a:cubicBezTo>
                  <a:cubicBezTo>
                    <a:pt x="636" y="94"/>
                    <a:pt x="658" y="37"/>
                    <a:pt x="699" y="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0" name="Freeform 15"/>
            <p:cNvSpPr>
              <a:spLocks/>
            </p:cNvSpPr>
            <p:nvPr/>
          </p:nvSpPr>
          <p:spPr bwMode="auto">
            <a:xfrm>
              <a:off x="4489450" y="2312988"/>
              <a:ext cx="434975" cy="430212"/>
            </a:xfrm>
            <a:custGeom>
              <a:avLst/>
              <a:gdLst>
                <a:gd name="T0" fmla="*/ 0 w 255"/>
                <a:gd name="T1" fmla="*/ 2147483646 h 264"/>
                <a:gd name="T2" fmla="*/ 2147483646 w 255"/>
                <a:gd name="T3" fmla="*/ 2147483646 h 264"/>
                <a:gd name="T4" fmla="*/ 2147483646 w 255"/>
                <a:gd name="T5" fmla="*/ 2147483646 h 264"/>
                <a:gd name="T6" fmla="*/ 2147483646 w 255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5"/>
                <a:gd name="T13" fmla="*/ 0 h 264"/>
                <a:gd name="T14" fmla="*/ 255 w 255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5" h="264">
                  <a:moveTo>
                    <a:pt x="0" y="264"/>
                  </a:moveTo>
                  <a:cubicBezTo>
                    <a:pt x="38" y="206"/>
                    <a:pt x="76" y="95"/>
                    <a:pt x="141" y="66"/>
                  </a:cubicBezTo>
                  <a:cubicBezTo>
                    <a:pt x="170" y="53"/>
                    <a:pt x="204" y="54"/>
                    <a:pt x="236" y="47"/>
                  </a:cubicBezTo>
                  <a:cubicBezTo>
                    <a:pt x="217" y="19"/>
                    <a:pt x="197" y="0"/>
                    <a:pt x="255" y="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1" name="Freeform 16"/>
            <p:cNvSpPr>
              <a:spLocks/>
            </p:cNvSpPr>
            <p:nvPr/>
          </p:nvSpPr>
          <p:spPr bwMode="auto">
            <a:xfrm>
              <a:off x="3727450" y="2887663"/>
              <a:ext cx="574675" cy="119062"/>
            </a:xfrm>
            <a:custGeom>
              <a:avLst/>
              <a:gdLst>
                <a:gd name="T0" fmla="*/ 0 w 2719"/>
                <a:gd name="T1" fmla="*/ 2147483646 h 463"/>
                <a:gd name="T2" fmla="*/ 2147483646 w 2719"/>
                <a:gd name="T3" fmla="*/ 2147483646 h 463"/>
                <a:gd name="T4" fmla="*/ 2147483646 w 2719"/>
                <a:gd name="T5" fmla="*/ 2147483646 h 463"/>
                <a:gd name="T6" fmla="*/ 2147483646 w 2719"/>
                <a:gd name="T7" fmla="*/ 2147483646 h 463"/>
                <a:gd name="T8" fmla="*/ 2147483646 w 2719"/>
                <a:gd name="T9" fmla="*/ 2147483646 h 463"/>
                <a:gd name="T10" fmla="*/ 2147483646 w 2719"/>
                <a:gd name="T11" fmla="*/ 2147483646 h 463"/>
                <a:gd name="T12" fmla="*/ 2147483646 w 2719"/>
                <a:gd name="T13" fmla="*/ 0 h 463"/>
                <a:gd name="T14" fmla="*/ 2147483646 w 2719"/>
                <a:gd name="T15" fmla="*/ 2147483646 h 463"/>
                <a:gd name="T16" fmla="*/ 2147483646 w 2719"/>
                <a:gd name="T17" fmla="*/ 2147483646 h 463"/>
                <a:gd name="T18" fmla="*/ 2147483646 w 2719"/>
                <a:gd name="T19" fmla="*/ 2147483646 h 463"/>
                <a:gd name="T20" fmla="*/ 2147483646 w 2719"/>
                <a:gd name="T21" fmla="*/ 2147483646 h 463"/>
                <a:gd name="T22" fmla="*/ 2147483646 w 2719"/>
                <a:gd name="T23" fmla="*/ 2147483646 h 463"/>
                <a:gd name="T24" fmla="*/ 2147483646 w 2719"/>
                <a:gd name="T25" fmla="*/ 2147483646 h 463"/>
                <a:gd name="T26" fmla="*/ 2147483646 w 2719"/>
                <a:gd name="T27" fmla="*/ 2147483646 h 463"/>
                <a:gd name="T28" fmla="*/ 2147483646 w 2719"/>
                <a:gd name="T29" fmla="*/ 2147483646 h 463"/>
                <a:gd name="T30" fmla="*/ 2147483646 w 2719"/>
                <a:gd name="T31" fmla="*/ 2147483646 h 463"/>
                <a:gd name="T32" fmla="*/ 2147483646 w 2719"/>
                <a:gd name="T33" fmla="*/ 2147483646 h 463"/>
                <a:gd name="T34" fmla="*/ 2147483646 w 2719"/>
                <a:gd name="T35" fmla="*/ 2147483646 h 463"/>
                <a:gd name="T36" fmla="*/ 2147483646 w 2719"/>
                <a:gd name="T37" fmla="*/ 2147483646 h 463"/>
                <a:gd name="T38" fmla="*/ 2147483646 w 2719"/>
                <a:gd name="T39" fmla="*/ 2147483646 h 463"/>
                <a:gd name="T40" fmla="*/ 2147483646 w 2719"/>
                <a:gd name="T41" fmla="*/ 2147483646 h 463"/>
                <a:gd name="T42" fmla="*/ 2147483646 w 2719"/>
                <a:gd name="T43" fmla="*/ 2147483646 h 463"/>
                <a:gd name="T44" fmla="*/ 2147483646 w 2719"/>
                <a:gd name="T45" fmla="*/ 2147483646 h 463"/>
                <a:gd name="T46" fmla="*/ 2147483646 w 2719"/>
                <a:gd name="T47" fmla="*/ 2147483646 h 463"/>
                <a:gd name="T48" fmla="*/ 2147483646 w 2719"/>
                <a:gd name="T49" fmla="*/ 2147483646 h 463"/>
                <a:gd name="T50" fmla="*/ 2147483646 w 2719"/>
                <a:gd name="T51" fmla="*/ 2147483646 h 463"/>
                <a:gd name="T52" fmla="*/ 0 w 2719"/>
                <a:gd name="T53" fmla="*/ 2147483646 h 4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719"/>
                <a:gd name="T82" fmla="*/ 0 h 463"/>
                <a:gd name="T83" fmla="*/ 2719 w 2719"/>
                <a:gd name="T84" fmla="*/ 463 h 4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719" h="463">
                  <a:moveTo>
                    <a:pt x="0" y="208"/>
                  </a:moveTo>
                  <a:cubicBezTo>
                    <a:pt x="80" y="181"/>
                    <a:pt x="78" y="196"/>
                    <a:pt x="170" y="208"/>
                  </a:cubicBezTo>
                  <a:cubicBezTo>
                    <a:pt x="355" y="196"/>
                    <a:pt x="546" y="169"/>
                    <a:pt x="727" y="123"/>
                  </a:cubicBezTo>
                  <a:cubicBezTo>
                    <a:pt x="784" y="108"/>
                    <a:pt x="839" y="77"/>
                    <a:pt x="897" y="66"/>
                  </a:cubicBezTo>
                  <a:cubicBezTo>
                    <a:pt x="959" y="54"/>
                    <a:pt x="1023" y="40"/>
                    <a:pt x="1086" y="28"/>
                  </a:cubicBezTo>
                  <a:cubicBezTo>
                    <a:pt x="1124" y="21"/>
                    <a:pt x="1161" y="15"/>
                    <a:pt x="1199" y="9"/>
                  </a:cubicBezTo>
                  <a:cubicBezTo>
                    <a:pt x="1218" y="6"/>
                    <a:pt x="1256" y="0"/>
                    <a:pt x="1256" y="0"/>
                  </a:cubicBezTo>
                  <a:cubicBezTo>
                    <a:pt x="1350" y="3"/>
                    <a:pt x="1445" y="4"/>
                    <a:pt x="1539" y="9"/>
                  </a:cubicBezTo>
                  <a:cubicBezTo>
                    <a:pt x="1622" y="14"/>
                    <a:pt x="1689" y="51"/>
                    <a:pt x="1766" y="75"/>
                  </a:cubicBezTo>
                  <a:cubicBezTo>
                    <a:pt x="1826" y="116"/>
                    <a:pt x="1913" y="132"/>
                    <a:pt x="1983" y="151"/>
                  </a:cubicBezTo>
                  <a:cubicBezTo>
                    <a:pt x="2226" y="217"/>
                    <a:pt x="2468" y="235"/>
                    <a:pt x="2719" y="255"/>
                  </a:cubicBezTo>
                  <a:cubicBezTo>
                    <a:pt x="2681" y="264"/>
                    <a:pt x="2645" y="276"/>
                    <a:pt x="2606" y="283"/>
                  </a:cubicBezTo>
                  <a:cubicBezTo>
                    <a:pt x="2456" y="274"/>
                    <a:pt x="2312" y="280"/>
                    <a:pt x="2162" y="293"/>
                  </a:cubicBezTo>
                  <a:cubicBezTo>
                    <a:pt x="2140" y="290"/>
                    <a:pt x="2118" y="282"/>
                    <a:pt x="2096" y="283"/>
                  </a:cubicBezTo>
                  <a:cubicBezTo>
                    <a:pt x="2023" y="285"/>
                    <a:pt x="1879" y="302"/>
                    <a:pt x="1879" y="302"/>
                  </a:cubicBezTo>
                  <a:cubicBezTo>
                    <a:pt x="1836" y="312"/>
                    <a:pt x="1787" y="320"/>
                    <a:pt x="1747" y="340"/>
                  </a:cubicBezTo>
                  <a:cubicBezTo>
                    <a:pt x="1737" y="345"/>
                    <a:pt x="1729" y="354"/>
                    <a:pt x="1718" y="359"/>
                  </a:cubicBezTo>
                  <a:cubicBezTo>
                    <a:pt x="1665" y="381"/>
                    <a:pt x="1603" y="390"/>
                    <a:pt x="1548" y="406"/>
                  </a:cubicBezTo>
                  <a:cubicBezTo>
                    <a:pt x="1493" y="422"/>
                    <a:pt x="1443" y="449"/>
                    <a:pt x="1388" y="463"/>
                  </a:cubicBezTo>
                  <a:cubicBezTo>
                    <a:pt x="1255" y="450"/>
                    <a:pt x="1125" y="461"/>
                    <a:pt x="991" y="453"/>
                  </a:cubicBezTo>
                  <a:cubicBezTo>
                    <a:pt x="933" y="434"/>
                    <a:pt x="866" y="423"/>
                    <a:pt x="812" y="396"/>
                  </a:cubicBezTo>
                  <a:cubicBezTo>
                    <a:pt x="775" y="378"/>
                    <a:pt x="738" y="363"/>
                    <a:pt x="699" y="349"/>
                  </a:cubicBezTo>
                  <a:cubicBezTo>
                    <a:pt x="641" y="293"/>
                    <a:pt x="593" y="291"/>
                    <a:pt x="510" y="283"/>
                  </a:cubicBezTo>
                  <a:cubicBezTo>
                    <a:pt x="444" y="267"/>
                    <a:pt x="371" y="263"/>
                    <a:pt x="302" y="255"/>
                  </a:cubicBezTo>
                  <a:cubicBezTo>
                    <a:pt x="240" y="238"/>
                    <a:pt x="158" y="248"/>
                    <a:pt x="94" y="236"/>
                  </a:cubicBezTo>
                  <a:cubicBezTo>
                    <a:pt x="75" y="233"/>
                    <a:pt x="66" y="165"/>
                    <a:pt x="47" y="170"/>
                  </a:cubicBezTo>
                  <a:cubicBezTo>
                    <a:pt x="28" y="175"/>
                    <a:pt x="16" y="195"/>
                    <a:pt x="0" y="208"/>
                  </a:cubicBezTo>
                  <a:close/>
                </a:path>
              </a:pathLst>
            </a:custGeom>
            <a:solidFill>
              <a:srgbClr val="E6B8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2" name="Oval 17"/>
            <p:cNvSpPr>
              <a:spLocks noChangeArrowheads="1"/>
            </p:cNvSpPr>
            <p:nvPr/>
          </p:nvSpPr>
          <p:spPr bwMode="auto">
            <a:xfrm>
              <a:off x="3941763" y="2943225"/>
              <a:ext cx="123825" cy="26988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63" name="Freeform 18"/>
            <p:cNvSpPr>
              <a:spLocks/>
            </p:cNvSpPr>
            <p:nvPr/>
          </p:nvSpPr>
          <p:spPr bwMode="auto">
            <a:xfrm>
              <a:off x="2967038" y="3030538"/>
              <a:ext cx="1016000" cy="347662"/>
            </a:xfrm>
            <a:custGeom>
              <a:avLst/>
              <a:gdLst>
                <a:gd name="T0" fmla="*/ 2147483646 w 595"/>
                <a:gd name="T1" fmla="*/ 2147483646 h 275"/>
                <a:gd name="T2" fmla="*/ 2147483646 w 595"/>
                <a:gd name="T3" fmla="*/ 2147483646 h 275"/>
                <a:gd name="T4" fmla="*/ 2147483646 w 595"/>
                <a:gd name="T5" fmla="*/ 2147483646 h 275"/>
                <a:gd name="T6" fmla="*/ 2147483646 w 595"/>
                <a:gd name="T7" fmla="*/ 2147483646 h 275"/>
                <a:gd name="T8" fmla="*/ 2147483646 w 595"/>
                <a:gd name="T9" fmla="*/ 2147483646 h 275"/>
                <a:gd name="T10" fmla="*/ 0 w 595"/>
                <a:gd name="T11" fmla="*/ 2147483646 h 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5"/>
                <a:gd name="T19" fmla="*/ 0 h 275"/>
                <a:gd name="T20" fmla="*/ 595 w 595"/>
                <a:gd name="T21" fmla="*/ 275 h 2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5" h="275">
                  <a:moveTo>
                    <a:pt x="595" y="27"/>
                  </a:moveTo>
                  <a:cubicBezTo>
                    <a:pt x="506" y="0"/>
                    <a:pt x="468" y="11"/>
                    <a:pt x="359" y="18"/>
                  </a:cubicBezTo>
                  <a:cubicBezTo>
                    <a:pt x="322" y="73"/>
                    <a:pt x="331" y="146"/>
                    <a:pt x="264" y="169"/>
                  </a:cubicBezTo>
                  <a:cubicBezTo>
                    <a:pt x="171" y="159"/>
                    <a:pt x="155" y="160"/>
                    <a:pt x="75" y="188"/>
                  </a:cubicBezTo>
                  <a:cubicBezTo>
                    <a:pt x="66" y="197"/>
                    <a:pt x="55" y="206"/>
                    <a:pt x="47" y="216"/>
                  </a:cubicBezTo>
                  <a:cubicBezTo>
                    <a:pt x="1" y="275"/>
                    <a:pt x="33" y="273"/>
                    <a:pt x="0" y="273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4" name="Freeform 21"/>
            <p:cNvSpPr>
              <a:spLocks/>
            </p:cNvSpPr>
            <p:nvPr/>
          </p:nvSpPr>
          <p:spPr bwMode="auto">
            <a:xfrm>
              <a:off x="3602038" y="3316288"/>
              <a:ext cx="290512" cy="212725"/>
            </a:xfrm>
            <a:custGeom>
              <a:avLst/>
              <a:gdLst>
                <a:gd name="T0" fmla="*/ 2147483646 w 170"/>
                <a:gd name="T1" fmla="*/ 2147483646 h 170"/>
                <a:gd name="T2" fmla="*/ 2147483646 w 170"/>
                <a:gd name="T3" fmla="*/ 0 h 170"/>
                <a:gd name="T4" fmla="*/ 2147483646 w 170"/>
                <a:gd name="T5" fmla="*/ 2147483646 h 170"/>
                <a:gd name="T6" fmla="*/ 2147483646 w 170"/>
                <a:gd name="T7" fmla="*/ 2147483646 h 170"/>
                <a:gd name="T8" fmla="*/ 0 w 170"/>
                <a:gd name="T9" fmla="*/ 2147483646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"/>
                <a:gd name="T16" fmla="*/ 0 h 170"/>
                <a:gd name="T17" fmla="*/ 170 w 170"/>
                <a:gd name="T18" fmla="*/ 170 h 1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" h="170">
                  <a:moveTo>
                    <a:pt x="170" y="9"/>
                  </a:moveTo>
                  <a:cubicBezTo>
                    <a:pt x="151" y="6"/>
                    <a:pt x="133" y="0"/>
                    <a:pt x="114" y="0"/>
                  </a:cubicBezTo>
                  <a:cubicBezTo>
                    <a:pt x="104" y="0"/>
                    <a:pt x="89" y="0"/>
                    <a:pt x="85" y="9"/>
                  </a:cubicBezTo>
                  <a:cubicBezTo>
                    <a:pt x="83" y="13"/>
                    <a:pt x="101" y="67"/>
                    <a:pt x="104" y="75"/>
                  </a:cubicBezTo>
                  <a:cubicBezTo>
                    <a:pt x="81" y="145"/>
                    <a:pt x="57" y="140"/>
                    <a:pt x="0" y="17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5" name="Freeform 22"/>
            <p:cNvSpPr>
              <a:spLocks/>
            </p:cNvSpPr>
            <p:nvPr/>
          </p:nvSpPr>
          <p:spPr bwMode="auto">
            <a:xfrm>
              <a:off x="4616450" y="3030538"/>
              <a:ext cx="498475" cy="134937"/>
            </a:xfrm>
            <a:custGeom>
              <a:avLst/>
              <a:gdLst>
                <a:gd name="T0" fmla="*/ 0 w 805"/>
                <a:gd name="T1" fmla="*/ 2147483646 h 195"/>
                <a:gd name="T2" fmla="*/ 2147483646 w 805"/>
                <a:gd name="T3" fmla="*/ 2147483646 h 195"/>
                <a:gd name="T4" fmla="*/ 2147483646 w 805"/>
                <a:gd name="T5" fmla="*/ 2147483646 h 195"/>
                <a:gd name="T6" fmla="*/ 2147483646 w 805"/>
                <a:gd name="T7" fmla="*/ 2147483646 h 195"/>
                <a:gd name="T8" fmla="*/ 2147483646 w 805"/>
                <a:gd name="T9" fmla="*/ 2147483646 h 195"/>
                <a:gd name="T10" fmla="*/ 2147483646 w 805"/>
                <a:gd name="T11" fmla="*/ 2147483646 h 195"/>
                <a:gd name="T12" fmla="*/ 2147483646 w 805"/>
                <a:gd name="T13" fmla="*/ 2147483646 h 195"/>
                <a:gd name="T14" fmla="*/ 2147483646 w 805"/>
                <a:gd name="T15" fmla="*/ 2147483646 h 195"/>
                <a:gd name="T16" fmla="*/ 2147483646 w 805"/>
                <a:gd name="T17" fmla="*/ 2147483646 h 1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05"/>
                <a:gd name="T28" fmla="*/ 0 h 195"/>
                <a:gd name="T29" fmla="*/ 805 w 805"/>
                <a:gd name="T30" fmla="*/ 195 h 1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05" h="195">
                  <a:moveTo>
                    <a:pt x="0" y="34"/>
                  </a:moveTo>
                  <a:cubicBezTo>
                    <a:pt x="96" y="0"/>
                    <a:pt x="40" y="3"/>
                    <a:pt x="179" y="15"/>
                  </a:cubicBezTo>
                  <a:cubicBezTo>
                    <a:pt x="220" y="29"/>
                    <a:pt x="261" y="39"/>
                    <a:pt x="302" y="53"/>
                  </a:cubicBezTo>
                  <a:cubicBezTo>
                    <a:pt x="340" y="110"/>
                    <a:pt x="353" y="116"/>
                    <a:pt x="406" y="157"/>
                  </a:cubicBezTo>
                  <a:cubicBezTo>
                    <a:pt x="447" y="152"/>
                    <a:pt x="487" y="138"/>
                    <a:pt x="528" y="138"/>
                  </a:cubicBezTo>
                  <a:cubicBezTo>
                    <a:pt x="567" y="138"/>
                    <a:pt x="604" y="151"/>
                    <a:pt x="642" y="157"/>
                  </a:cubicBezTo>
                  <a:cubicBezTo>
                    <a:pt x="700" y="167"/>
                    <a:pt x="684" y="165"/>
                    <a:pt x="746" y="185"/>
                  </a:cubicBezTo>
                  <a:cubicBezTo>
                    <a:pt x="755" y="188"/>
                    <a:pt x="774" y="194"/>
                    <a:pt x="774" y="194"/>
                  </a:cubicBezTo>
                  <a:cubicBezTo>
                    <a:pt x="805" y="184"/>
                    <a:pt x="802" y="195"/>
                    <a:pt x="802" y="175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6" name="Freeform 24"/>
            <p:cNvSpPr>
              <a:spLocks/>
            </p:cNvSpPr>
            <p:nvPr/>
          </p:nvSpPr>
          <p:spPr bwMode="auto">
            <a:xfrm>
              <a:off x="4108450" y="3316288"/>
              <a:ext cx="574675" cy="180975"/>
            </a:xfrm>
            <a:custGeom>
              <a:avLst/>
              <a:gdLst>
                <a:gd name="T0" fmla="*/ 0 w 2719"/>
                <a:gd name="T1" fmla="*/ 2147483646 h 463"/>
                <a:gd name="T2" fmla="*/ 2147483646 w 2719"/>
                <a:gd name="T3" fmla="*/ 2147483646 h 463"/>
                <a:gd name="T4" fmla="*/ 2147483646 w 2719"/>
                <a:gd name="T5" fmla="*/ 2147483646 h 463"/>
                <a:gd name="T6" fmla="*/ 2147483646 w 2719"/>
                <a:gd name="T7" fmla="*/ 2147483646 h 463"/>
                <a:gd name="T8" fmla="*/ 2147483646 w 2719"/>
                <a:gd name="T9" fmla="*/ 2147483646 h 463"/>
                <a:gd name="T10" fmla="*/ 2147483646 w 2719"/>
                <a:gd name="T11" fmla="*/ 2147483646 h 463"/>
                <a:gd name="T12" fmla="*/ 2147483646 w 2719"/>
                <a:gd name="T13" fmla="*/ 0 h 463"/>
                <a:gd name="T14" fmla="*/ 2147483646 w 2719"/>
                <a:gd name="T15" fmla="*/ 2147483646 h 463"/>
                <a:gd name="T16" fmla="*/ 2147483646 w 2719"/>
                <a:gd name="T17" fmla="*/ 2147483646 h 463"/>
                <a:gd name="T18" fmla="*/ 2147483646 w 2719"/>
                <a:gd name="T19" fmla="*/ 2147483646 h 463"/>
                <a:gd name="T20" fmla="*/ 2147483646 w 2719"/>
                <a:gd name="T21" fmla="*/ 2147483646 h 463"/>
                <a:gd name="T22" fmla="*/ 2147483646 w 2719"/>
                <a:gd name="T23" fmla="*/ 2147483646 h 463"/>
                <a:gd name="T24" fmla="*/ 2147483646 w 2719"/>
                <a:gd name="T25" fmla="*/ 2147483646 h 463"/>
                <a:gd name="T26" fmla="*/ 2147483646 w 2719"/>
                <a:gd name="T27" fmla="*/ 2147483646 h 463"/>
                <a:gd name="T28" fmla="*/ 2147483646 w 2719"/>
                <a:gd name="T29" fmla="*/ 2147483646 h 463"/>
                <a:gd name="T30" fmla="*/ 2147483646 w 2719"/>
                <a:gd name="T31" fmla="*/ 2147483646 h 463"/>
                <a:gd name="T32" fmla="*/ 2147483646 w 2719"/>
                <a:gd name="T33" fmla="*/ 2147483646 h 463"/>
                <a:gd name="T34" fmla="*/ 2147483646 w 2719"/>
                <a:gd name="T35" fmla="*/ 2147483646 h 463"/>
                <a:gd name="T36" fmla="*/ 2147483646 w 2719"/>
                <a:gd name="T37" fmla="*/ 2147483646 h 463"/>
                <a:gd name="T38" fmla="*/ 2147483646 w 2719"/>
                <a:gd name="T39" fmla="*/ 2147483646 h 463"/>
                <a:gd name="T40" fmla="*/ 2147483646 w 2719"/>
                <a:gd name="T41" fmla="*/ 2147483646 h 463"/>
                <a:gd name="T42" fmla="*/ 2147483646 w 2719"/>
                <a:gd name="T43" fmla="*/ 2147483646 h 463"/>
                <a:gd name="T44" fmla="*/ 2147483646 w 2719"/>
                <a:gd name="T45" fmla="*/ 2147483646 h 463"/>
                <a:gd name="T46" fmla="*/ 2147483646 w 2719"/>
                <a:gd name="T47" fmla="*/ 2147483646 h 463"/>
                <a:gd name="T48" fmla="*/ 2147483646 w 2719"/>
                <a:gd name="T49" fmla="*/ 2147483646 h 463"/>
                <a:gd name="T50" fmla="*/ 2147483646 w 2719"/>
                <a:gd name="T51" fmla="*/ 2147483646 h 463"/>
                <a:gd name="T52" fmla="*/ 0 w 2719"/>
                <a:gd name="T53" fmla="*/ 2147483646 h 46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719"/>
                <a:gd name="T82" fmla="*/ 0 h 463"/>
                <a:gd name="T83" fmla="*/ 2719 w 2719"/>
                <a:gd name="T84" fmla="*/ 463 h 46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719" h="463">
                  <a:moveTo>
                    <a:pt x="0" y="208"/>
                  </a:moveTo>
                  <a:cubicBezTo>
                    <a:pt x="80" y="181"/>
                    <a:pt x="78" y="196"/>
                    <a:pt x="170" y="208"/>
                  </a:cubicBezTo>
                  <a:cubicBezTo>
                    <a:pt x="355" y="196"/>
                    <a:pt x="546" y="169"/>
                    <a:pt x="727" y="123"/>
                  </a:cubicBezTo>
                  <a:cubicBezTo>
                    <a:pt x="784" y="108"/>
                    <a:pt x="839" y="77"/>
                    <a:pt x="897" y="66"/>
                  </a:cubicBezTo>
                  <a:cubicBezTo>
                    <a:pt x="959" y="54"/>
                    <a:pt x="1023" y="40"/>
                    <a:pt x="1086" y="28"/>
                  </a:cubicBezTo>
                  <a:cubicBezTo>
                    <a:pt x="1124" y="21"/>
                    <a:pt x="1161" y="15"/>
                    <a:pt x="1199" y="9"/>
                  </a:cubicBezTo>
                  <a:cubicBezTo>
                    <a:pt x="1218" y="6"/>
                    <a:pt x="1256" y="0"/>
                    <a:pt x="1256" y="0"/>
                  </a:cubicBezTo>
                  <a:cubicBezTo>
                    <a:pt x="1350" y="3"/>
                    <a:pt x="1445" y="4"/>
                    <a:pt x="1539" y="9"/>
                  </a:cubicBezTo>
                  <a:cubicBezTo>
                    <a:pt x="1622" y="14"/>
                    <a:pt x="1689" y="51"/>
                    <a:pt x="1766" y="75"/>
                  </a:cubicBezTo>
                  <a:cubicBezTo>
                    <a:pt x="1826" y="116"/>
                    <a:pt x="1913" y="132"/>
                    <a:pt x="1983" y="151"/>
                  </a:cubicBezTo>
                  <a:cubicBezTo>
                    <a:pt x="2226" y="217"/>
                    <a:pt x="2468" y="235"/>
                    <a:pt x="2719" y="255"/>
                  </a:cubicBezTo>
                  <a:cubicBezTo>
                    <a:pt x="2681" y="264"/>
                    <a:pt x="2645" y="276"/>
                    <a:pt x="2606" y="283"/>
                  </a:cubicBezTo>
                  <a:cubicBezTo>
                    <a:pt x="2456" y="274"/>
                    <a:pt x="2312" y="280"/>
                    <a:pt x="2162" y="293"/>
                  </a:cubicBezTo>
                  <a:cubicBezTo>
                    <a:pt x="2140" y="290"/>
                    <a:pt x="2118" y="282"/>
                    <a:pt x="2096" y="283"/>
                  </a:cubicBezTo>
                  <a:cubicBezTo>
                    <a:pt x="2023" y="285"/>
                    <a:pt x="1879" y="302"/>
                    <a:pt x="1879" y="302"/>
                  </a:cubicBezTo>
                  <a:cubicBezTo>
                    <a:pt x="1836" y="312"/>
                    <a:pt x="1787" y="320"/>
                    <a:pt x="1747" y="340"/>
                  </a:cubicBezTo>
                  <a:cubicBezTo>
                    <a:pt x="1737" y="345"/>
                    <a:pt x="1729" y="354"/>
                    <a:pt x="1718" y="359"/>
                  </a:cubicBezTo>
                  <a:cubicBezTo>
                    <a:pt x="1665" y="381"/>
                    <a:pt x="1603" y="390"/>
                    <a:pt x="1548" y="406"/>
                  </a:cubicBezTo>
                  <a:cubicBezTo>
                    <a:pt x="1493" y="422"/>
                    <a:pt x="1443" y="449"/>
                    <a:pt x="1388" y="463"/>
                  </a:cubicBezTo>
                  <a:cubicBezTo>
                    <a:pt x="1255" y="450"/>
                    <a:pt x="1125" y="461"/>
                    <a:pt x="991" y="453"/>
                  </a:cubicBezTo>
                  <a:cubicBezTo>
                    <a:pt x="933" y="434"/>
                    <a:pt x="866" y="423"/>
                    <a:pt x="812" y="396"/>
                  </a:cubicBezTo>
                  <a:cubicBezTo>
                    <a:pt x="775" y="378"/>
                    <a:pt x="738" y="363"/>
                    <a:pt x="699" y="349"/>
                  </a:cubicBezTo>
                  <a:cubicBezTo>
                    <a:pt x="641" y="293"/>
                    <a:pt x="593" y="291"/>
                    <a:pt x="510" y="283"/>
                  </a:cubicBezTo>
                  <a:cubicBezTo>
                    <a:pt x="444" y="267"/>
                    <a:pt x="371" y="263"/>
                    <a:pt x="302" y="255"/>
                  </a:cubicBezTo>
                  <a:cubicBezTo>
                    <a:pt x="240" y="238"/>
                    <a:pt x="158" y="248"/>
                    <a:pt x="94" y="236"/>
                  </a:cubicBezTo>
                  <a:cubicBezTo>
                    <a:pt x="75" y="233"/>
                    <a:pt x="66" y="165"/>
                    <a:pt x="47" y="170"/>
                  </a:cubicBezTo>
                  <a:cubicBezTo>
                    <a:pt x="28" y="175"/>
                    <a:pt x="16" y="195"/>
                    <a:pt x="0" y="208"/>
                  </a:cubicBezTo>
                  <a:close/>
                </a:path>
              </a:pathLst>
            </a:custGeom>
            <a:solidFill>
              <a:srgbClr val="E6B8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67" name="Oval 25"/>
            <p:cNvSpPr>
              <a:spLocks noChangeArrowheads="1"/>
            </p:cNvSpPr>
            <p:nvPr/>
          </p:nvSpPr>
          <p:spPr bwMode="auto">
            <a:xfrm>
              <a:off x="4322763" y="3403600"/>
              <a:ext cx="122237" cy="38100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68" name="Oval 26"/>
            <p:cNvSpPr>
              <a:spLocks noChangeArrowheads="1"/>
            </p:cNvSpPr>
            <p:nvPr/>
          </p:nvSpPr>
          <p:spPr bwMode="auto">
            <a:xfrm>
              <a:off x="5078413" y="3260725"/>
              <a:ext cx="106362" cy="1190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69" name="Line 27"/>
            <p:cNvSpPr>
              <a:spLocks noChangeShapeType="1"/>
            </p:cNvSpPr>
            <p:nvPr/>
          </p:nvSpPr>
          <p:spPr bwMode="auto">
            <a:xfrm>
              <a:off x="5132388" y="3379788"/>
              <a:ext cx="0" cy="5873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0" name="Line 28"/>
            <p:cNvSpPr>
              <a:spLocks noChangeShapeType="1"/>
            </p:cNvSpPr>
            <p:nvPr/>
          </p:nvSpPr>
          <p:spPr bwMode="auto">
            <a:xfrm>
              <a:off x="5184775" y="3322638"/>
              <a:ext cx="5080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1" name="Line 29"/>
            <p:cNvSpPr>
              <a:spLocks noChangeShapeType="1"/>
            </p:cNvSpPr>
            <p:nvPr/>
          </p:nvSpPr>
          <p:spPr bwMode="auto">
            <a:xfrm flipV="1">
              <a:off x="5132388" y="3201988"/>
              <a:ext cx="0" cy="5873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2" name="Line 30"/>
            <p:cNvSpPr>
              <a:spLocks noChangeShapeType="1"/>
            </p:cNvSpPr>
            <p:nvPr/>
          </p:nvSpPr>
          <p:spPr bwMode="auto">
            <a:xfrm flipH="1">
              <a:off x="5029200" y="3322638"/>
              <a:ext cx="49213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3" name="Freeform 31"/>
            <p:cNvSpPr>
              <a:spLocks/>
            </p:cNvSpPr>
            <p:nvPr/>
          </p:nvSpPr>
          <p:spPr bwMode="auto">
            <a:xfrm>
              <a:off x="5224463" y="3309938"/>
              <a:ext cx="26987" cy="30162"/>
            </a:xfrm>
            <a:custGeom>
              <a:avLst/>
              <a:gdLst>
                <a:gd name="T0" fmla="*/ 2147483646 w 24"/>
                <a:gd name="T1" fmla="*/ 0 h 27"/>
                <a:gd name="T2" fmla="*/ 2147483646 w 24"/>
                <a:gd name="T3" fmla="*/ 2147483646 h 27"/>
                <a:gd name="T4" fmla="*/ 0 60000 65536"/>
                <a:gd name="T5" fmla="*/ 0 60000 65536"/>
                <a:gd name="T6" fmla="*/ 0 w 24"/>
                <a:gd name="T7" fmla="*/ 0 h 27"/>
                <a:gd name="T8" fmla="*/ 24 w 24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" h="27">
                  <a:moveTo>
                    <a:pt x="16" y="0"/>
                  </a:moveTo>
                  <a:cubicBezTo>
                    <a:pt x="0" y="5"/>
                    <a:pt x="17" y="27"/>
                    <a:pt x="24" y="2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4" name="Freeform 32"/>
            <p:cNvSpPr>
              <a:spLocks/>
            </p:cNvSpPr>
            <p:nvPr/>
          </p:nvSpPr>
          <p:spPr bwMode="auto">
            <a:xfrm>
              <a:off x="5116513" y="3438525"/>
              <a:ext cx="31750" cy="20638"/>
            </a:xfrm>
            <a:custGeom>
              <a:avLst/>
              <a:gdLst>
                <a:gd name="T0" fmla="*/ 0 w 28"/>
                <a:gd name="T1" fmla="*/ 2147483646 h 16"/>
                <a:gd name="T2" fmla="*/ 2147483646 w 28"/>
                <a:gd name="T3" fmla="*/ 0 h 16"/>
                <a:gd name="T4" fmla="*/ 2147483646 w 2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28"/>
                <a:gd name="T10" fmla="*/ 0 h 16"/>
                <a:gd name="T11" fmla="*/ 28 w 2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6">
                  <a:moveTo>
                    <a:pt x="0" y="16"/>
                  </a:moveTo>
                  <a:cubicBezTo>
                    <a:pt x="2" y="7"/>
                    <a:pt x="1" y="3"/>
                    <a:pt x="10" y="0"/>
                  </a:cubicBezTo>
                  <a:cubicBezTo>
                    <a:pt x="26" y="5"/>
                    <a:pt x="19" y="3"/>
                    <a:pt x="28" y="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5" name="Freeform 33"/>
            <p:cNvSpPr>
              <a:spLocks/>
            </p:cNvSpPr>
            <p:nvPr/>
          </p:nvSpPr>
          <p:spPr bwMode="auto">
            <a:xfrm>
              <a:off x="4999038" y="3298825"/>
              <a:ext cx="28575" cy="38100"/>
            </a:xfrm>
            <a:custGeom>
              <a:avLst/>
              <a:gdLst>
                <a:gd name="T0" fmla="*/ 0 w 27"/>
                <a:gd name="T1" fmla="*/ 2147483646 h 30"/>
                <a:gd name="T2" fmla="*/ 2147483646 w 27"/>
                <a:gd name="T3" fmla="*/ 2147483646 h 30"/>
                <a:gd name="T4" fmla="*/ 2147483646 w 27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27"/>
                <a:gd name="T10" fmla="*/ 0 h 30"/>
                <a:gd name="T11" fmla="*/ 27 w 27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0">
                  <a:moveTo>
                    <a:pt x="0" y="2"/>
                  </a:moveTo>
                  <a:cubicBezTo>
                    <a:pt x="6" y="0"/>
                    <a:pt x="18" y="8"/>
                    <a:pt x="18" y="8"/>
                  </a:cubicBezTo>
                  <a:cubicBezTo>
                    <a:pt x="27" y="21"/>
                    <a:pt x="23" y="30"/>
                    <a:pt x="6" y="3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6" name="Freeform 34"/>
            <p:cNvSpPr>
              <a:spLocks/>
            </p:cNvSpPr>
            <p:nvPr/>
          </p:nvSpPr>
          <p:spPr bwMode="auto">
            <a:xfrm>
              <a:off x="5102225" y="3173413"/>
              <a:ext cx="46038" cy="25400"/>
            </a:xfrm>
            <a:custGeom>
              <a:avLst/>
              <a:gdLst>
                <a:gd name="T0" fmla="*/ 0 w 42"/>
                <a:gd name="T1" fmla="*/ 0 h 20"/>
                <a:gd name="T2" fmla="*/ 2147483646 w 42"/>
                <a:gd name="T3" fmla="*/ 2147483646 h 20"/>
                <a:gd name="T4" fmla="*/ 2147483646 w 42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42"/>
                <a:gd name="T10" fmla="*/ 0 h 20"/>
                <a:gd name="T11" fmla="*/ 42 w 42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0">
                  <a:moveTo>
                    <a:pt x="0" y="0"/>
                  </a:moveTo>
                  <a:cubicBezTo>
                    <a:pt x="11" y="7"/>
                    <a:pt x="18" y="13"/>
                    <a:pt x="28" y="20"/>
                  </a:cubicBezTo>
                  <a:cubicBezTo>
                    <a:pt x="29" y="16"/>
                    <a:pt x="38" y="6"/>
                    <a:pt x="42" y="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7" name="Oval 35"/>
            <p:cNvSpPr>
              <a:spLocks noChangeArrowheads="1"/>
            </p:cNvSpPr>
            <p:nvPr/>
          </p:nvSpPr>
          <p:spPr bwMode="auto">
            <a:xfrm>
              <a:off x="4700588" y="3260725"/>
              <a:ext cx="103187" cy="1190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78" name="Line 36"/>
            <p:cNvSpPr>
              <a:spLocks noChangeShapeType="1"/>
            </p:cNvSpPr>
            <p:nvPr/>
          </p:nvSpPr>
          <p:spPr bwMode="auto">
            <a:xfrm>
              <a:off x="4751388" y="3379788"/>
              <a:ext cx="0" cy="5873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79" name="Line 37"/>
            <p:cNvSpPr>
              <a:spLocks noChangeShapeType="1"/>
            </p:cNvSpPr>
            <p:nvPr/>
          </p:nvSpPr>
          <p:spPr bwMode="auto">
            <a:xfrm>
              <a:off x="4803775" y="3322638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0" name="Line 38"/>
            <p:cNvSpPr>
              <a:spLocks noChangeShapeType="1"/>
            </p:cNvSpPr>
            <p:nvPr/>
          </p:nvSpPr>
          <p:spPr bwMode="auto">
            <a:xfrm flipV="1">
              <a:off x="4751388" y="3201988"/>
              <a:ext cx="0" cy="5873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1" name="Line 39"/>
            <p:cNvSpPr>
              <a:spLocks noChangeShapeType="1"/>
            </p:cNvSpPr>
            <p:nvPr/>
          </p:nvSpPr>
          <p:spPr bwMode="auto">
            <a:xfrm flipH="1">
              <a:off x="4646613" y="3322638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2" name="Freeform 40"/>
            <p:cNvSpPr>
              <a:spLocks/>
            </p:cNvSpPr>
            <p:nvPr/>
          </p:nvSpPr>
          <p:spPr bwMode="auto">
            <a:xfrm>
              <a:off x="4843463" y="3309938"/>
              <a:ext cx="26987" cy="30162"/>
            </a:xfrm>
            <a:custGeom>
              <a:avLst/>
              <a:gdLst>
                <a:gd name="T0" fmla="*/ 2147483646 w 24"/>
                <a:gd name="T1" fmla="*/ 0 h 27"/>
                <a:gd name="T2" fmla="*/ 2147483646 w 24"/>
                <a:gd name="T3" fmla="*/ 2147483646 h 27"/>
                <a:gd name="T4" fmla="*/ 0 60000 65536"/>
                <a:gd name="T5" fmla="*/ 0 60000 65536"/>
                <a:gd name="T6" fmla="*/ 0 w 24"/>
                <a:gd name="T7" fmla="*/ 0 h 27"/>
                <a:gd name="T8" fmla="*/ 24 w 24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" h="27">
                  <a:moveTo>
                    <a:pt x="16" y="0"/>
                  </a:moveTo>
                  <a:cubicBezTo>
                    <a:pt x="0" y="5"/>
                    <a:pt x="17" y="27"/>
                    <a:pt x="24" y="2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3" name="Freeform 41"/>
            <p:cNvSpPr>
              <a:spLocks/>
            </p:cNvSpPr>
            <p:nvPr/>
          </p:nvSpPr>
          <p:spPr bwMode="auto">
            <a:xfrm>
              <a:off x="4737100" y="3438525"/>
              <a:ext cx="30163" cy="20638"/>
            </a:xfrm>
            <a:custGeom>
              <a:avLst/>
              <a:gdLst>
                <a:gd name="T0" fmla="*/ 0 w 28"/>
                <a:gd name="T1" fmla="*/ 2147483646 h 16"/>
                <a:gd name="T2" fmla="*/ 2147483646 w 28"/>
                <a:gd name="T3" fmla="*/ 0 h 16"/>
                <a:gd name="T4" fmla="*/ 2147483646 w 2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28"/>
                <a:gd name="T10" fmla="*/ 0 h 16"/>
                <a:gd name="T11" fmla="*/ 28 w 2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6">
                  <a:moveTo>
                    <a:pt x="0" y="16"/>
                  </a:moveTo>
                  <a:cubicBezTo>
                    <a:pt x="2" y="7"/>
                    <a:pt x="1" y="3"/>
                    <a:pt x="10" y="0"/>
                  </a:cubicBezTo>
                  <a:cubicBezTo>
                    <a:pt x="26" y="5"/>
                    <a:pt x="19" y="3"/>
                    <a:pt x="28" y="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4" name="Freeform 42"/>
            <p:cNvSpPr>
              <a:spLocks/>
            </p:cNvSpPr>
            <p:nvPr/>
          </p:nvSpPr>
          <p:spPr bwMode="auto">
            <a:xfrm>
              <a:off x="4616450" y="3298825"/>
              <a:ext cx="28575" cy="38100"/>
            </a:xfrm>
            <a:custGeom>
              <a:avLst/>
              <a:gdLst>
                <a:gd name="T0" fmla="*/ 0 w 27"/>
                <a:gd name="T1" fmla="*/ 2147483646 h 30"/>
                <a:gd name="T2" fmla="*/ 2147483646 w 27"/>
                <a:gd name="T3" fmla="*/ 2147483646 h 30"/>
                <a:gd name="T4" fmla="*/ 2147483646 w 27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27"/>
                <a:gd name="T10" fmla="*/ 0 h 30"/>
                <a:gd name="T11" fmla="*/ 27 w 27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0">
                  <a:moveTo>
                    <a:pt x="0" y="2"/>
                  </a:moveTo>
                  <a:cubicBezTo>
                    <a:pt x="6" y="0"/>
                    <a:pt x="18" y="8"/>
                    <a:pt x="18" y="8"/>
                  </a:cubicBezTo>
                  <a:cubicBezTo>
                    <a:pt x="27" y="21"/>
                    <a:pt x="23" y="30"/>
                    <a:pt x="6" y="3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5" name="Freeform 43"/>
            <p:cNvSpPr>
              <a:spLocks/>
            </p:cNvSpPr>
            <p:nvPr/>
          </p:nvSpPr>
          <p:spPr bwMode="auto">
            <a:xfrm>
              <a:off x="4721225" y="3173413"/>
              <a:ext cx="46038" cy="25400"/>
            </a:xfrm>
            <a:custGeom>
              <a:avLst/>
              <a:gdLst>
                <a:gd name="T0" fmla="*/ 0 w 42"/>
                <a:gd name="T1" fmla="*/ 0 h 20"/>
                <a:gd name="T2" fmla="*/ 2147483646 w 42"/>
                <a:gd name="T3" fmla="*/ 2147483646 h 20"/>
                <a:gd name="T4" fmla="*/ 2147483646 w 42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42"/>
                <a:gd name="T10" fmla="*/ 0 h 20"/>
                <a:gd name="T11" fmla="*/ 42 w 42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0">
                  <a:moveTo>
                    <a:pt x="0" y="0"/>
                  </a:moveTo>
                  <a:cubicBezTo>
                    <a:pt x="11" y="7"/>
                    <a:pt x="18" y="13"/>
                    <a:pt x="28" y="20"/>
                  </a:cubicBezTo>
                  <a:cubicBezTo>
                    <a:pt x="29" y="16"/>
                    <a:pt x="38" y="6"/>
                    <a:pt x="42" y="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6" name="Oval 44"/>
            <p:cNvSpPr>
              <a:spLocks noChangeArrowheads="1"/>
            </p:cNvSpPr>
            <p:nvPr/>
          </p:nvSpPr>
          <p:spPr bwMode="auto">
            <a:xfrm>
              <a:off x="4319588" y="2832100"/>
              <a:ext cx="103187" cy="11906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87" name="Line 45"/>
            <p:cNvSpPr>
              <a:spLocks noChangeShapeType="1"/>
            </p:cNvSpPr>
            <p:nvPr/>
          </p:nvSpPr>
          <p:spPr bwMode="auto">
            <a:xfrm>
              <a:off x="4368800" y="2951163"/>
              <a:ext cx="0" cy="5873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8" name="Line 46"/>
            <p:cNvSpPr>
              <a:spLocks noChangeShapeType="1"/>
            </p:cNvSpPr>
            <p:nvPr/>
          </p:nvSpPr>
          <p:spPr bwMode="auto">
            <a:xfrm>
              <a:off x="4422775" y="2889250"/>
              <a:ext cx="5080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89" name="Line 47"/>
            <p:cNvSpPr>
              <a:spLocks noChangeShapeType="1"/>
            </p:cNvSpPr>
            <p:nvPr/>
          </p:nvSpPr>
          <p:spPr bwMode="auto">
            <a:xfrm flipV="1">
              <a:off x="4368800" y="2771775"/>
              <a:ext cx="0" cy="603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0" name="Line 48"/>
            <p:cNvSpPr>
              <a:spLocks noChangeShapeType="1"/>
            </p:cNvSpPr>
            <p:nvPr/>
          </p:nvSpPr>
          <p:spPr bwMode="auto">
            <a:xfrm flipH="1">
              <a:off x="4265613" y="2889250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1" name="Freeform 49"/>
            <p:cNvSpPr>
              <a:spLocks/>
            </p:cNvSpPr>
            <p:nvPr/>
          </p:nvSpPr>
          <p:spPr bwMode="auto">
            <a:xfrm>
              <a:off x="4462463" y="2879725"/>
              <a:ext cx="26987" cy="33338"/>
            </a:xfrm>
            <a:custGeom>
              <a:avLst/>
              <a:gdLst>
                <a:gd name="T0" fmla="*/ 2147483646 w 24"/>
                <a:gd name="T1" fmla="*/ 0 h 27"/>
                <a:gd name="T2" fmla="*/ 2147483646 w 24"/>
                <a:gd name="T3" fmla="*/ 2147483646 h 27"/>
                <a:gd name="T4" fmla="*/ 0 60000 65536"/>
                <a:gd name="T5" fmla="*/ 0 60000 65536"/>
                <a:gd name="T6" fmla="*/ 0 w 24"/>
                <a:gd name="T7" fmla="*/ 0 h 27"/>
                <a:gd name="T8" fmla="*/ 24 w 24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" h="27">
                  <a:moveTo>
                    <a:pt x="16" y="0"/>
                  </a:moveTo>
                  <a:cubicBezTo>
                    <a:pt x="0" y="5"/>
                    <a:pt x="17" y="27"/>
                    <a:pt x="24" y="2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2" name="Freeform 50"/>
            <p:cNvSpPr>
              <a:spLocks/>
            </p:cNvSpPr>
            <p:nvPr/>
          </p:nvSpPr>
          <p:spPr bwMode="auto">
            <a:xfrm>
              <a:off x="4356100" y="3009900"/>
              <a:ext cx="30163" cy="20638"/>
            </a:xfrm>
            <a:custGeom>
              <a:avLst/>
              <a:gdLst>
                <a:gd name="T0" fmla="*/ 0 w 28"/>
                <a:gd name="T1" fmla="*/ 2147483646 h 16"/>
                <a:gd name="T2" fmla="*/ 2147483646 w 28"/>
                <a:gd name="T3" fmla="*/ 0 h 16"/>
                <a:gd name="T4" fmla="*/ 2147483646 w 2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28"/>
                <a:gd name="T10" fmla="*/ 0 h 16"/>
                <a:gd name="T11" fmla="*/ 28 w 2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6">
                  <a:moveTo>
                    <a:pt x="0" y="16"/>
                  </a:moveTo>
                  <a:cubicBezTo>
                    <a:pt x="2" y="7"/>
                    <a:pt x="1" y="3"/>
                    <a:pt x="10" y="0"/>
                  </a:cubicBezTo>
                  <a:cubicBezTo>
                    <a:pt x="26" y="5"/>
                    <a:pt x="19" y="3"/>
                    <a:pt x="28" y="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3" name="Freeform 51"/>
            <p:cNvSpPr>
              <a:spLocks/>
            </p:cNvSpPr>
            <p:nvPr/>
          </p:nvSpPr>
          <p:spPr bwMode="auto">
            <a:xfrm>
              <a:off x="4237038" y="2868613"/>
              <a:ext cx="28575" cy="38100"/>
            </a:xfrm>
            <a:custGeom>
              <a:avLst/>
              <a:gdLst>
                <a:gd name="T0" fmla="*/ 0 w 27"/>
                <a:gd name="T1" fmla="*/ 2147483646 h 30"/>
                <a:gd name="T2" fmla="*/ 2147483646 w 27"/>
                <a:gd name="T3" fmla="*/ 2147483646 h 30"/>
                <a:gd name="T4" fmla="*/ 2147483646 w 27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27"/>
                <a:gd name="T10" fmla="*/ 0 h 30"/>
                <a:gd name="T11" fmla="*/ 27 w 27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0">
                  <a:moveTo>
                    <a:pt x="0" y="2"/>
                  </a:moveTo>
                  <a:cubicBezTo>
                    <a:pt x="6" y="0"/>
                    <a:pt x="18" y="8"/>
                    <a:pt x="18" y="8"/>
                  </a:cubicBezTo>
                  <a:cubicBezTo>
                    <a:pt x="27" y="21"/>
                    <a:pt x="23" y="30"/>
                    <a:pt x="6" y="3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4" name="Freeform 52"/>
            <p:cNvSpPr>
              <a:spLocks/>
            </p:cNvSpPr>
            <p:nvPr/>
          </p:nvSpPr>
          <p:spPr bwMode="auto">
            <a:xfrm>
              <a:off x="4340225" y="2743200"/>
              <a:ext cx="46038" cy="25400"/>
            </a:xfrm>
            <a:custGeom>
              <a:avLst/>
              <a:gdLst>
                <a:gd name="T0" fmla="*/ 0 w 42"/>
                <a:gd name="T1" fmla="*/ 0 h 20"/>
                <a:gd name="T2" fmla="*/ 2147483646 w 42"/>
                <a:gd name="T3" fmla="*/ 2147483646 h 20"/>
                <a:gd name="T4" fmla="*/ 2147483646 w 42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42"/>
                <a:gd name="T10" fmla="*/ 0 h 20"/>
                <a:gd name="T11" fmla="*/ 42 w 42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0">
                  <a:moveTo>
                    <a:pt x="0" y="0"/>
                  </a:moveTo>
                  <a:cubicBezTo>
                    <a:pt x="11" y="7"/>
                    <a:pt x="18" y="13"/>
                    <a:pt x="28" y="20"/>
                  </a:cubicBezTo>
                  <a:cubicBezTo>
                    <a:pt x="29" y="16"/>
                    <a:pt x="38" y="6"/>
                    <a:pt x="42" y="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5" name="Oval 53"/>
            <p:cNvSpPr>
              <a:spLocks noChangeArrowheads="1"/>
            </p:cNvSpPr>
            <p:nvPr/>
          </p:nvSpPr>
          <p:spPr bwMode="auto">
            <a:xfrm>
              <a:off x="4700588" y="2687638"/>
              <a:ext cx="103187" cy="12223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196" name="Line 54"/>
            <p:cNvSpPr>
              <a:spLocks noChangeShapeType="1"/>
            </p:cNvSpPr>
            <p:nvPr/>
          </p:nvSpPr>
          <p:spPr bwMode="auto">
            <a:xfrm>
              <a:off x="4751388" y="2809875"/>
              <a:ext cx="0" cy="555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7" name="Line 55"/>
            <p:cNvSpPr>
              <a:spLocks noChangeShapeType="1"/>
            </p:cNvSpPr>
            <p:nvPr/>
          </p:nvSpPr>
          <p:spPr bwMode="auto">
            <a:xfrm>
              <a:off x="4803775" y="2747963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8" name="Line 56"/>
            <p:cNvSpPr>
              <a:spLocks noChangeShapeType="1"/>
            </p:cNvSpPr>
            <p:nvPr/>
          </p:nvSpPr>
          <p:spPr bwMode="auto">
            <a:xfrm flipV="1">
              <a:off x="4751388" y="2628900"/>
              <a:ext cx="0" cy="587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199" name="Line 57"/>
            <p:cNvSpPr>
              <a:spLocks noChangeShapeType="1"/>
            </p:cNvSpPr>
            <p:nvPr/>
          </p:nvSpPr>
          <p:spPr bwMode="auto">
            <a:xfrm flipH="1">
              <a:off x="4646613" y="2747963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0" name="Freeform 58"/>
            <p:cNvSpPr>
              <a:spLocks/>
            </p:cNvSpPr>
            <p:nvPr/>
          </p:nvSpPr>
          <p:spPr bwMode="auto">
            <a:xfrm>
              <a:off x="4843463" y="2735263"/>
              <a:ext cx="26987" cy="33337"/>
            </a:xfrm>
            <a:custGeom>
              <a:avLst/>
              <a:gdLst>
                <a:gd name="T0" fmla="*/ 2147483646 w 24"/>
                <a:gd name="T1" fmla="*/ 0 h 27"/>
                <a:gd name="T2" fmla="*/ 2147483646 w 24"/>
                <a:gd name="T3" fmla="*/ 2147483646 h 27"/>
                <a:gd name="T4" fmla="*/ 0 60000 65536"/>
                <a:gd name="T5" fmla="*/ 0 60000 65536"/>
                <a:gd name="T6" fmla="*/ 0 w 24"/>
                <a:gd name="T7" fmla="*/ 0 h 27"/>
                <a:gd name="T8" fmla="*/ 24 w 24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" h="27">
                  <a:moveTo>
                    <a:pt x="16" y="0"/>
                  </a:moveTo>
                  <a:cubicBezTo>
                    <a:pt x="0" y="5"/>
                    <a:pt x="17" y="27"/>
                    <a:pt x="24" y="2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1" name="Freeform 59"/>
            <p:cNvSpPr>
              <a:spLocks/>
            </p:cNvSpPr>
            <p:nvPr/>
          </p:nvSpPr>
          <p:spPr bwMode="auto">
            <a:xfrm>
              <a:off x="4737100" y="2865438"/>
              <a:ext cx="30163" cy="22225"/>
            </a:xfrm>
            <a:custGeom>
              <a:avLst/>
              <a:gdLst>
                <a:gd name="T0" fmla="*/ 0 w 28"/>
                <a:gd name="T1" fmla="*/ 2147483646 h 16"/>
                <a:gd name="T2" fmla="*/ 2147483646 w 28"/>
                <a:gd name="T3" fmla="*/ 0 h 16"/>
                <a:gd name="T4" fmla="*/ 2147483646 w 2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28"/>
                <a:gd name="T10" fmla="*/ 0 h 16"/>
                <a:gd name="T11" fmla="*/ 28 w 2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6">
                  <a:moveTo>
                    <a:pt x="0" y="16"/>
                  </a:moveTo>
                  <a:cubicBezTo>
                    <a:pt x="2" y="7"/>
                    <a:pt x="1" y="3"/>
                    <a:pt x="10" y="0"/>
                  </a:cubicBezTo>
                  <a:cubicBezTo>
                    <a:pt x="26" y="5"/>
                    <a:pt x="19" y="3"/>
                    <a:pt x="28" y="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2" name="Freeform 60"/>
            <p:cNvSpPr>
              <a:spLocks/>
            </p:cNvSpPr>
            <p:nvPr/>
          </p:nvSpPr>
          <p:spPr bwMode="auto">
            <a:xfrm>
              <a:off x="4616450" y="2727325"/>
              <a:ext cx="28575" cy="34925"/>
            </a:xfrm>
            <a:custGeom>
              <a:avLst/>
              <a:gdLst>
                <a:gd name="T0" fmla="*/ 0 w 27"/>
                <a:gd name="T1" fmla="*/ 2147483646 h 30"/>
                <a:gd name="T2" fmla="*/ 2147483646 w 27"/>
                <a:gd name="T3" fmla="*/ 2147483646 h 30"/>
                <a:gd name="T4" fmla="*/ 2147483646 w 27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27"/>
                <a:gd name="T10" fmla="*/ 0 h 30"/>
                <a:gd name="T11" fmla="*/ 27 w 27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0">
                  <a:moveTo>
                    <a:pt x="0" y="2"/>
                  </a:moveTo>
                  <a:cubicBezTo>
                    <a:pt x="6" y="0"/>
                    <a:pt x="18" y="8"/>
                    <a:pt x="18" y="8"/>
                  </a:cubicBezTo>
                  <a:cubicBezTo>
                    <a:pt x="27" y="21"/>
                    <a:pt x="23" y="30"/>
                    <a:pt x="6" y="3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3" name="Freeform 61"/>
            <p:cNvSpPr>
              <a:spLocks/>
            </p:cNvSpPr>
            <p:nvPr/>
          </p:nvSpPr>
          <p:spPr bwMode="auto">
            <a:xfrm>
              <a:off x="4721225" y="2600325"/>
              <a:ext cx="46038" cy="23813"/>
            </a:xfrm>
            <a:custGeom>
              <a:avLst/>
              <a:gdLst>
                <a:gd name="T0" fmla="*/ 0 w 42"/>
                <a:gd name="T1" fmla="*/ 0 h 20"/>
                <a:gd name="T2" fmla="*/ 2147483646 w 42"/>
                <a:gd name="T3" fmla="*/ 2147483646 h 20"/>
                <a:gd name="T4" fmla="*/ 2147483646 w 42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42"/>
                <a:gd name="T10" fmla="*/ 0 h 20"/>
                <a:gd name="T11" fmla="*/ 42 w 42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0">
                  <a:moveTo>
                    <a:pt x="0" y="0"/>
                  </a:moveTo>
                  <a:cubicBezTo>
                    <a:pt x="11" y="7"/>
                    <a:pt x="18" y="13"/>
                    <a:pt x="28" y="20"/>
                  </a:cubicBezTo>
                  <a:cubicBezTo>
                    <a:pt x="29" y="16"/>
                    <a:pt x="38" y="6"/>
                    <a:pt x="42" y="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4" name="Oval 62"/>
            <p:cNvSpPr>
              <a:spLocks noChangeArrowheads="1"/>
            </p:cNvSpPr>
            <p:nvPr/>
          </p:nvSpPr>
          <p:spPr bwMode="auto">
            <a:xfrm>
              <a:off x="4826000" y="2976563"/>
              <a:ext cx="103188" cy="11906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05" name="Line 63"/>
            <p:cNvSpPr>
              <a:spLocks noChangeShapeType="1"/>
            </p:cNvSpPr>
            <p:nvPr/>
          </p:nvSpPr>
          <p:spPr bwMode="auto">
            <a:xfrm>
              <a:off x="4879975" y="3095625"/>
              <a:ext cx="0" cy="571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6" name="Line 64"/>
            <p:cNvSpPr>
              <a:spLocks noChangeShapeType="1"/>
            </p:cNvSpPr>
            <p:nvPr/>
          </p:nvSpPr>
          <p:spPr bwMode="auto">
            <a:xfrm>
              <a:off x="4929188" y="3033713"/>
              <a:ext cx="5397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7" name="Line 65"/>
            <p:cNvSpPr>
              <a:spLocks noChangeShapeType="1"/>
            </p:cNvSpPr>
            <p:nvPr/>
          </p:nvSpPr>
          <p:spPr bwMode="auto">
            <a:xfrm flipV="1">
              <a:off x="4879975" y="2914650"/>
              <a:ext cx="0" cy="6191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8" name="Line 66"/>
            <p:cNvSpPr>
              <a:spLocks noChangeShapeType="1"/>
            </p:cNvSpPr>
            <p:nvPr/>
          </p:nvSpPr>
          <p:spPr bwMode="auto">
            <a:xfrm flipH="1">
              <a:off x="4773613" y="3033713"/>
              <a:ext cx="52387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09" name="Freeform 67"/>
            <p:cNvSpPr>
              <a:spLocks/>
            </p:cNvSpPr>
            <p:nvPr/>
          </p:nvSpPr>
          <p:spPr bwMode="auto">
            <a:xfrm>
              <a:off x="4972050" y="3021013"/>
              <a:ext cx="26988" cy="33337"/>
            </a:xfrm>
            <a:custGeom>
              <a:avLst/>
              <a:gdLst>
                <a:gd name="T0" fmla="*/ 2147483646 w 24"/>
                <a:gd name="T1" fmla="*/ 0 h 27"/>
                <a:gd name="T2" fmla="*/ 2147483646 w 24"/>
                <a:gd name="T3" fmla="*/ 2147483646 h 27"/>
                <a:gd name="T4" fmla="*/ 0 60000 65536"/>
                <a:gd name="T5" fmla="*/ 0 60000 65536"/>
                <a:gd name="T6" fmla="*/ 0 w 24"/>
                <a:gd name="T7" fmla="*/ 0 h 27"/>
                <a:gd name="T8" fmla="*/ 24 w 24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" h="27">
                  <a:moveTo>
                    <a:pt x="16" y="0"/>
                  </a:moveTo>
                  <a:cubicBezTo>
                    <a:pt x="0" y="5"/>
                    <a:pt x="17" y="27"/>
                    <a:pt x="24" y="2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0" name="Freeform 68"/>
            <p:cNvSpPr>
              <a:spLocks/>
            </p:cNvSpPr>
            <p:nvPr/>
          </p:nvSpPr>
          <p:spPr bwMode="auto">
            <a:xfrm>
              <a:off x="4862513" y="3152775"/>
              <a:ext cx="33337" cy="20638"/>
            </a:xfrm>
            <a:custGeom>
              <a:avLst/>
              <a:gdLst>
                <a:gd name="T0" fmla="*/ 0 w 28"/>
                <a:gd name="T1" fmla="*/ 2147483646 h 16"/>
                <a:gd name="T2" fmla="*/ 2147483646 w 28"/>
                <a:gd name="T3" fmla="*/ 0 h 16"/>
                <a:gd name="T4" fmla="*/ 2147483646 w 2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28"/>
                <a:gd name="T10" fmla="*/ 0 h 16"/>
                <a:gd name="T11" fmla="*/ 28 w 2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6">
                  <a:moveTo>
                    <a:pt x="0" y="16"/>
                  </a:moveTo>
                  <a:cubicBezTo>
                    <a:pt x="2" y="7"/>
                    <a:pt x="1" y="3"/>
                    <a:pt x="10" y="0"/>
                  </a:cubicBezTo>
                  <a:cubicBezTo>
                    <a:pt x="26" y="5"/>
                    <a:pt x="19" y="3"/>
                    <a:pt x="28" y="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1" name="Freeform 69"/>
            <p:cNvSpPr>
              <a:spLocks/>
            </p:cNvSpPr>
            <p:nvPr/>
          </p:nvSpPr>
          <p:spPr bwMode="auto">
            <a:xfrm>
              <a:off x="4743450" y="3013075"/>
              <a:ext cx="30163" cy="34925"/>
            </a:xfrm>
            <a:custGeom>
              <a:avLst/>
              <a:gdLst>
                <a:gd name="T0" fmla="*/ 0 w 27"/>
                <a:gd name="T1" fmla="*/ 2147483646 h 30"/>
                <a:gd name="T2" fmla="*/ 2147483646 w 27"/>
                <a:gd name="T3" fmla="*/ 2147483646 h 30"/>
                <a:gd name="T4" fmla="*/ 2147483646 w 27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27"/>
                <a:gd name="T10" fmla="*/ 0 h 30"/>
                <a:gd name="T11" fmla="*/ 27 w 27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0">
                  <a:moveTo>
                    <a:pt x="0" y="2"/>
                  </a:moveTo>
                  <a:cubicBezTo>
                    <a:pt x="6" y="0"/>
                    <a:pt x="18" y="8"/>
                    <a:pt x="18" y="8"/>
                  </a:cubicBezTo>
                  <a:cubicBezTo>
                    <a:pt x="27" y="21"/>
                    <a:pt x="23" y="30"/>
                    <a:pt x="6" y="3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2" name="Freeform 70"/>
            <p:cNvSpPr>
              <a:spLocks/>
            </p:cNvSpPr>
            <p:nvPr/>
          </p:nvSpPr>
          <p:spPr bwMode="auto">
            <a:xfrm>
              <a:off x="4848225" y="2887663"/>
              <a:ext cx="47625" cy="25400"/>
            </a:xfrm>
            <a:custGeom>
              <a:avLst/>
              <a:gdLst>
                <a:gd name="T0" fmla="*/ 0 w 42"/>
                <a:gd name="T1" fmla="*/ 0 h 20"/>
                <a:gd name="T2" fmla="*/ 2147483646 w 42"/>
                <a:gd name="T3" fmla="*/ 2147483646 h 20"/>
                <a:gd name="T4" fmla="*/ 2147483646 w 42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42"/>
                <a:gd name="T10" fmla="*/ 0 h 20"/>
                <a:gd name="T11" fmla="*/ 42 w 42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0">
                  <a:moveTo>
                    <a:pt x="0" y="0"/>
                  </a:moveTo>
                  <a:cubicBezTo>
                    <a:pt x="11" y="7"/>
                    <a:pt x="18" y="13"/>
                    <a:pt x="28" y="20"/>
                  </a:cubicBezTo>
                  <a:cubicBezTo>
                    <a:pt x="29" y="16"/>
                    <a:pt x="38" y="6"/>
                    <a:pt x="42" y="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3" name="Freeform 71"/>
            <p:cNvSpPr>
              <a:spLocks/>
            </p:cNvSpPr>
            <p:nvPr/>
          </p:nvSpPr>
          <p:spPr bwMode="auto">
            <a:xfrm>
              <a:off x="1824038" y="3030538"/>
              <a:ext cx="950912" cy="142875"/>
            </a:xfrm>
            <a:custGeom>
              <a:avLst/>
              <a:gdLst>
                <a:gd name="T0" fmla="*/ 2147483646 w 4320"/>
                <a:gd name="T1" fmla="*/ 2147483646 h 990"/>
                <a:gd name="T2" fmla="*/ 2147483646 w 4320"/>
                <a:gd name="T3" fmla="*/ 2147483646 h 990"/>
                <a:gd name="T4" fmla="*/ 2147483646 w 4320"/>
                <a:gd name="T5" fmla="*/ 2147483646 h 990"/>
                <a:gd name="T6" fmla="*/ 2147483646 w 4320"/>
                <a:gd name="T7" fmla="*/ 2147483646 h 990"/>
                <a:gd name="T8" fmla="*/ 2147483646 w 4320"/>
                <a:gd name="T9" fmla="*/ 2147483646 h 990"/>
                <a:gd name="T10" fmla="*/ 2147483646 w 4320"/>
                <a:gd name="T11" fmla="*/ 2147483646 h 990"/>
                <a:gd name="T12" fmla="*/ 2147483646 w 4320"/>
                <a:gd name="T13" fmla="*/ 2147483646 h 990"/>
                <a:gd name="T14" fmla="*/ 2147483646 w 4320"/>
                <a:gd name="T15" fmla="*/ 2147483646 h 990"/>
                <a:gd name="T16" fmla="*/ 2147483646 w 4320"/>
                <a:gd name="T17" fmla="*/ 2147483646 h 990"/>
                <a:gd name="T18" fmla="*/ 2147483646 w 4320"/>
                <a:gd name="T19" fmla="*/ 2147483646 h 990"/>
                <a:gd name="T20" fmla="*/ 2147483646 w 4320"/>
                <a:gd name="T21" fmla="*/ 2147483646 h 990"/>
                <a:gd name="T22" fmla="*/ 2147483646 w 4320"/>
                <a:gd name="T23" fmla="*/ 2147483646 h 990"/>
                <a:gd name="T24" fmla="*/ 2147483646 w 4320"/>
                <a:gd name="T25" fmla="*/ 2147483646 h 990"/>
                <a:gd name="T26" fmla="*/ 2147483646 w 4320"/>
                <a:gd name="T27" fmla="*/ 2147483646 h 990"/>
                <a:gd name="T28" fmla="*/ 2147483646 w 4320"/>
                <a:gd name="T29" fmla="*/ 2147483646 h 990"/>
                <a:gd name="T30" fmla="*/ 2147483646 w 4320"/>
                <a:gd name="T31" fmla="*/ 2147483646 h 990"/>
                <a:gd name="T32" fmla="*/ 2147483646 w 4320"/>
                <a:gd name="T33" fmla="*/ 2147483646 h 990"/>
                <a:gd name="T34" fmla="*/ 2147483646 w 4320"/>
                <a:gd name="T35" fmla="*/ 2147483646 h 990"/>
                <a:gd name="T36" fmla="*/ 2147483646 w 4320"/>
                <a:gd name="T37" fmla="*/ 2147483646 h 990"/>
                <a:gd name="T38" fmla="*/ 2147483646 w 4320"/>
                <a:gd name="T39" fmla="*/ 2147483646 h 990"/>
                <a:gd name="T40" fmla="*/ 2147483646 w 4320"/>
                <a:gd name="T41" fmla="*/ 2147483646 h 990"/>
                <a:gd name="T42" fmla="*/ 2147483646 w 4320"/>
                <a:gd name="T43" fmla="*/ 2147483646 h 990"/>
                <a:gd name="T44" fmla="*/ 2147483646 w 4320"/>
                <a:gd name="T45" fmla="*/ 2147483646 h 990"/>
                <a:gd name="T46" fmla="*/ 2147483646 w 4320"/>
                <a:gd name="T47" fmla="*/ 2147483646 h 990"/>
                <a:gd name="T48" fmla="*/ 2147483646 w 4320"/>
                <a:gd name="T49" fmla="*/ 2147483646 h 990"/>
                <a:gd name="T50" fmla="*/ 2147483646 w 4320"/>
                <a:gd name="T51" fmla="*/ 2147483646 h 990"/>
                <a:gd name="T52" fmla="*/ 2147483646 w 4320"/>
                <a:gd name="T53" fmla="*/ 2147483646 h 990"/>
                <a:gd name="T54" fmla="*/ 2147483646 w 4320"/>
                <a:gd name="T55" fmla="*/ 2147483646 h 990"/>
                <a:gd name="T56" fmla="*/ 2147483646 w 4320"/>
                <a:gd name="T57" fmla="*/ 2147483646 h 990"/>
                <a:gd name="T58" fmla="*/ 2147483646 w 4320"/>
                <a:gd name="T59" fmla="*/ 2147483646 h 990"/>
                <a:gd name="T60" fmla="*/ 2147483646 w 4320"/>
                <a:gd name="T61" fmla="*/ 2147483646 h 990"/>
                <a:gd name="T62" fmla="*/ 2147483646 w 4320"/>
                <a:gd name="T63" fmla="*/ 2147483646 h 990"/>
                <a:gd name="T64" fmla="*/ 2147483646 w 4320"/>
                <a:gd name="T65" fmla="*/ 2147483646 h 990"/>
                <a:gd name="T66" fmla="*/ 2147483646 w 4320"/>
                <a:gd name="T67" fmla="*/ 2147483646 h 990"/>
                <a:gd name="T68" fmla="*/ 2147483646 w 4320"/>
                <a:gd name="T69" fmla="*/ 2147483646 h 99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20"/>
                <a:gd name="T106" fmla="*/ 0 h 990"/>
                <a:gd name="T107" fmla="*/ 4320 w 4320"/>
                <a:gd name="T108" fmla="*/ 990 h 99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20" h="990">
                  <a:moveTo>
                    <a:pt x="750" y="915"/>
                  </a:moveTo>
                  <a:cubicBezTo>
                    <a:pt x="705" y="930"/>
                    <a:pt x="660" y="945"/>
                    <a:pt x="615" y="960"/>
                  </a:cubicBezTo>
                  <a:cubicBezTo>
                    <a:pt x="600" y="965"/>
                    <a:pt x="570" y="975"/>
                    <a:pt x="570" y="975"/>
                  </a:cubicBezTo>
                  <a:cubicBezTo>
                    <a:pt x="438" y="964"/>
                    <a:pt x="311" y="946"/>
                    <a:pt x="180" y="930"/>
                  </a:cubicBezTo>
                  <a:cubicBezTo>
                    <a:pt x="150" y="920"/>
                    <a:pt x="120" y="910"/>
                    <a:pt x="90" y="900"/>
                  </a:cubicBezTo>
                  <a:cubicBezTo>
                    <a:pt x="75" y="895"/>
                    <a:pt x="60" y="890"/>
                    <a:pt x="45" y="885"/>
                  </a:cubicBezTo>
                  <a:cubicBezTo>
                    <a:pt x="30" y="880"/>
                    <a:pt x="0" y="870"/>
                    <a:pt x="0" y="870"/>
                  </a:cubicBezTo>
                  <a:cubicBezTo>
                    <a:pt x="163" y="837"/>
                    <a:pt x="249" y="845"/>
                    <a:pt x="435" y="855"/>
                  </a:cubicBezTo>
                  <a:cubicBezTo>
                    <a:pt x="539" y="840"/>
                    <a:pt x="648" y="851"/>
                    <a:pt x="750" y="825"/>
                  </a:cubicBezTo>
                  <a:cubicBezTo>
                    <a:pt x="785" y="816"/>
                    <a:pt x="810" y="785"/>
                    <a:pt x="840" y="765"/>
                  </a:cubicBezTo>
                  <a:cubicBezTo>
                    <a:pt x="1040" y="632"/>
                    <a:pt x="744" y="824"/>
                    <a:pt x="930" y="720"/>
                  </a:cubicBezTo>
                  <a:cubicBezTo>
                    <a:pt x="1085" y="634"/>
                    <a:pt x="963" y="679"/>
                    <a:pt x="1065" y="645"/>
                  </a:cubicBezTo>
                  <a:cubicBezTo>
                    <a:pt x="1081" y="567"/>
                    <a:pt x="1096" y="501"/>
                    <a:pt x="1140" y="435"/>
                  </a:cubicBezTo>
                  <a:cubicBezTo>
                    <a:pt x="1089" y="401"/>
                    <a:pt x="1035" y="307"/>
                    <a:pt x="975" y="300"/>
                  </a:cubicBezTo>
                  <a:cubicBezTo>
                    <a:pt x="930" y="295"/>
                    <a:pt x="885" y="290"/>
                    <a:pt x="840" y="285"/>
                  </a:cubicBezTo>
                  <a:cubicBezTo>
                    <a:pt x="778" y="270"/>
                    <a:pt x="734" y="248"/>
                    <a:pt x="675" y="225"/>
                  </a:cubicBezTo>
                  <a:cubicBezTo>
                    <a:pt x="573" y="184"/>
                    <a:pt x="607" y="212"/>
                    <a:pt x="525" y="165"/>
                  </a:cubicBezTo>
                  <a:cubicBezTo>
                    <a:pt x="509" y="156"/>
                    <a:pt x="494" y="147"/>
                    <a:pt x="480" y="135"/>
                  </a:cubicBezTo>
                  <a:cubicBezTo>
                    <a:pt x="464" y="121"/>
                    <a:pt x="416" y="99"/>
                    <a:pt x="435" y="90"/>
                  </a:cubicBezTo>
                  <a:cubicBezTo>
                    <a:pt x="450" y="83"/>
                    <a:pt x="570" y="111"/>
                    <a:pt x="600" y="120"/>
                  </a:cubicBezTo>
                  <a:cubicBezTo>
                    <a:pt x="747" y="164"/>
                    <a:pt x="889" y="226"/>
                    <a:pt x="1035" y="270"/>
                  </a:cubicBezTo>
                  <a:cubicBezTo>
                    <a:pt x="1095" y="288"/>
                    <a:pt x="1155" y="310"/>
                    <a:pt x="1215" y="330"/>
                  </a:cubicBezTo>
                  <a:cubicBezTo>
                    <a:pt x="1230" y="335"/>
                    <a:pt x="1245" y="340"/>
                    <a:pt x="1260" y="345"/>
                  </a:cubicBezTo>
                  <a:cubicBezTo>
                    <a:pt x="1275" y="350"/>
                    <a:pt x="1305" y="360"/>
                    <a:pt x="1305" y="360"/>
                  </a:cubicBezTo>
                  <a:cubicBezTo>
                    <a:pt x="1417" y="472"/>
                    <a:pt x="1489" y="480"/>
                    <a:pt x="1650" y="495"/>
                  </a:cubicBezTo>
                  <a:cubicBezTo>
                    <a:pt x="1695" y="490"/>
                    <a:pt x="1740" y="480"/>
                    <a:pt x="1785" y="480"/>
                  </a:cubicBezTo>
                  <a:cubicBezTo>
                    <a:pt x="1810" y="480"/>
                    <a:pt x="1835" y="495"/>
                    <a:pt x="1860" y="495"/>
                  </a:cubicBezTo>
                  <a:cubicBezTo>
                    <a:pt x="1916" y="495"/>
                    <a:pt x="1970" y="473"/>
                    <a:pt x="2025" y="465"/>
                  </a:cubicBezTo>
                  <a:cubicBezTo>
                    <a:pt x="2095" y="442"/>
                    <a:pt x="2155" y="404"/>
                    <a:pt x="2220" y="375"/>
                  </a:cubicBezTo>
                  <a:cubicBezTo>
                    <a:pt x="2249" y="362"/>
                    <a:pt x="2284" y="363"/>
                    <a:pt x="2310" y="345"/>
                  </a:cubicBezTo>
                  <a:cubicBezTo>
                    <a:pt x="2325" y="335"/>
                    <a:pt x="2339" y="322"/>
                    <a:pt x="2355" y="315"/>
                  </a:cubicBezTo>
                  <a:cubicBezTo>
                    <a:pt x="2451" y="272"/>
                    <a:pt x="2445" y="291"/>
                    <a:pt x="2550" y="270"/>
                  </a:cubicBezTo>
                  <a:cubicBezTo>
                    <a:pt x="2691" y="242"/>
                    <a:pt x="2827" y="181"/>
                    <a:pt x="2970" y="165"/>
                  </a:cubicBezTo>
                  <a:cubicBezTo>
                    <a:pt x="3035" y="158"/>
                    <a:pt x="3100" y="155"/>
                    <a:pt x="3165" y="150"/>
                  </a:cubicBezTo>
                  <a:cubicBezTo>
                    <a:pt x="3333" y="108"/>
                    <a:pt x="3528" y="98"/>
                    <a:pt x="3675" y="0"/>
                  </a:cubicBezTo>
                  <a:cubicBezTo>
                    <a:pt x="3660" y="45"/>
                    <a:pt x="3651" y="99"/>
                    <a:pt x="3615" y="135"/>
                  </a:cubicBezTo>
                  <a:cubicBezTo>
                    <a:pt x="3602" y="148"/>
                    <a:pt x="3584" y="153"/>
                    <a:pt x="3570" y="165"/>
                  </a:cubicBezTo>
                  <a:cubicBezTo>
                    <a:pt x="3554" y="179"/>
                    <a:pt x="3544" y="201"/>
                    <a:pt x="3525" y="210"/>
                  </a:cubicBezTo>
                  <a:cubicBezTo>
                    <a:pt x="3497" y="222"/>
                    <a:pt x="3465" y="220"/>
                    <a:pt x="3435" y="225"/>
                  </a:cubicBezTo>
                  <a:cubicBezTo>
                    <a:pt x="3289" y="298"/>
                    <a:pt x="3420" y="243"/>
                    <a:pt x="3105" y="270"/>
                  </a:cubicBezTo>
                  <a:cubicBezTo>
                    <a:pt x="2985" y="280"/>
                    <a:pt x="2850" y="334"/>
                    <a:pt x="2730" y="360"/>
                  </a:cubicBezTo>
                  <a:cubicBezTo>
                    <a:pt x="2625" y="382"/>
                    <a:pt x="2520" y="390"/>
                    <a:pt x="2430" y="450"/>
                  </a:cubicBezTo>
                  <a:cubicBezTo>
                    <a:pt x="2420" y="465"/>
                    <a:pt x="2396" y="478"/>
                    <a:pt x="2400" y="495"/>
                  </a:cubicBezTo>
                  <a:cubicBezTo>
                    <a:pt x="2404" y="510"/>
                    <a:pt x="2429" y="510"/>
                    <a:pt x="2445" y="510"/>
                  </a:cubicBezTo>
                  <a:cubicBezTo>
                    <a:pt x="2490" y="510"/>
                    <a:pt x="2535" y="500"/>
                    <a:pt x="2580" y="495"/>
                  </a:cubicBezTo>
                  <a:cubicBezTo>
                    <a:pt x="2674" y="505"/>
                    <a:pt x="2866" y="525"/>
                    <a:pt x="2955" y="570"/>
                  </a:cubicBezTo>
                  <a:cubicBezTo>
                    <a:pt x="3049" y="617"/>
                    <a:pt x="3156" y="657"/>
                    <a:pt x="3255" y="690"/>
                  </a:cubicBezTo>
                  <a:cubicBezTo>
                    <a:pt x="3423" y="746"/>
                    <a:pt x="3609" y="731"/>
                    <a:pt x="3780" y="765"/>
                  </a:cubicBezTo>
                  <a:cubicBezTo>
                    <a:pt x="3864" y="782"/>
                    <a:pt x="3951" y="799"/>
                    <a:pt x="4035" y="810"/>
                  </a:cubicBezTo>
                  <a:cubicBezTo>
                    <a:pt x="4130" y="822"/>
                    <a:pt x="4320" y="840"/>
                    <a:pt x="4320" y="840"/>
                  </a:cubicBezTo>
                  <a:cubicBezTo>
                    <a:pt x="4254" y="857"/>
                    <a:pt x="4190" y="878"/>
                    <a:pt x="4125" y="900"/>
                  </a:cubicBezTo>
                  <a:cubicBezTo>
                    <a:pt x="4108" y="906"/>
                    <a:pt x="4096" y="923"/>
                    <a:pt x="4080" y="930"/>
                  </a:cubicBezTo>
                  <a:cubicBezTo>
                    <a:pt x="4080" y="930"/>
                    <a:pt x="3968" y="967"/>
                    <a:pt x="3945" y="975"/>
                  </a:cubicBezTo>
                  <a:cubicBezTo>
                    <a:pt x="3930" y="980"/>
                    <a:pt x="3900" y="990"/>
                    <a:pt x="3900" y="990"/>
                  </a:cubicBezTo>
                  <a:cubicBezTo>
                    <a:pt x="3870" y="980"/>
                    <a:pt x="3840" y="970"/>
                    <a:pt x="3810" y="960"/>
                  </a:cubicBezTo>
                  <a:cubicBezTo>
                    <a:pt x="3795" y="955"/>
                    <a:pt x="3780" y="950"/>
                    <a:pt x="3765" y="945"/>
                  </a:cubicBezTo>
                  <a:cubicBezTo>
                    <a:pt x="3690" y="920"/>
                    <a:pt x="3602" y="923"/>
                    <a:pt x="3525" y="900"/>
                  </a:cubicBezTo>
                  <a:cubicBezTo>
                    <a:pt x="3393" y="860"/>
                    <a:pt x="3279" y="826"/>
                    <a:pt x="3165" y="750"/>
                  </a:cubicBezTo>
                  <a:cubicBezTo>
                    <a:pt x="3129" y="726"/>
                    <a:pt x="3043" y="715"/>
                    <a:pt x="3000" y="705"/>
                  </a:cubicBezTo>
                  <a:cubicBezTo>
                    <a:pt x="2878" y="677"/>
                    <a:pt x="2762" y="630"/>
                    <a:pt x="2640" y="600"/>
                  </a:cubicBezTo>
                  <a:cubicBezTo>
                    <a:pt x="2570" y="606"/>
                    <a:pt x="2489" y="591"/>
                    <a:pt x="2430" y="630"/>
                  </a:cubicBezTo>
                  <a:cubicBezTo>
                    <a:pt x="2412" y="642"/>
                    <a:pt x="2402" y="662"/>
                    <a:pt x="2385" y="675"/>
                  </a:cubicBezTo>
                  <a:cubicBezTo>
                    <a:pt x="2341" y="709"/>
                    <a:pt x="2241" y="788"/>
                    <a:pt x="2190" y="810"/>
                  </a:cubicBezTo>
                  <a:cubicBezTo>
                    <a:pt x="2128" y="837"/>
                    <a:pt x="2076" y="863"/>
                    <a:pt x="2010" y="885"/>
                  </a:cubicBezTo>
                  <a:cubicBezTo>
                    <a:pt x="1995" y="890"/>
                    <a:pt x="1965" y="900"/>
                    <a:pt x="1965" y="900"/>
                  </a:cubicBezTo>
                  <a:cubicBezTo>
                    <a:pt x="1920" y="885"/>
                    <a:pt x="1869" y="881"/>
                    <a:pt x="1830" y="855"/>
                  </a:cubicBezTo>
                  <a:cubicBezTo>
                    <a:pt x="1779" y="821"/>
                    <a:pt x="1740" y="810"/>
                    <a:pt x="1680" y="795"/>
                  </a:cubicBezTo>
                  <a:cubicBezTo>
                    <a:pt x="1564" y="814"/>
                    <a:pt x="1449" y="818"/>
                    <a:pt x="1335" y="780"/>
                  </a:cubicBezTo>
                  <a:cubicBezTo>
                    <a:pt x="1286" y="796"/>
                    <a:pt x="1130" y="831"/>
                    <a:pt x="1095" y="855"/>
                  </a:cubicBezTo>
                  <a:cubicBezTo>
                    <a:pt x="1065" y="875"/>
                    <a:pt x="1005" y="915"/>
                    <a:pt x="1005" y="915"/>
                  </a:cubicBezTo>
                  <a:cubicBezTo>
                    <a:pt x="914" y="885"/>
                    <a:pt x="802" y="915"/>
                    <a:pt x="705" y="915"/>
                  </a:cubicBezTo>
                </a:path>
              </a:pathLst>
            </a:custGeom>
            <a:solidFill>
              <a:srgbClr val="99FF33"/>
            </a:solidFill>
            <a:ln w="635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4" name="Oval 72"/>
            <p:cNvSpPr>
              <a:spLocks noChangeArrowheads="1"/>
            </p:cNvSpPr>
            <p:nvPr/>
          </p:nvSpPr>
          <p:spPr bwMode="auto">
            <a:xfrm>
              <a:off x="2198688" y="3108325"/>
              <a:ext cx="80962" cy="26988"/>
            </a:xfrm>
            <a:prstGeom prst="ellipse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15" name="Freeform 73"/>
            <p:cNvSpPr>
              <a:spLocks/>
            </p:cNvSpPr>
            <p:nvPr/>
          </p:nvSpPr>
          <p:spPr bwMode="auto">
            <a:xfrm>
              <a:off x="1695450" y="2600325"/>
              <a:ext cx="950913" cy="142875"/>
            </a:xfrm>
            <a:custGeom>
              <a:avLst/>
              <a:gdLst>
                <a:gd name="T0" fmla="*/ 2147483646 w 4320"/>
                <a:gd name="T1" fmla="*/ 2147483646 h 990"/>
                <a:gd name="T2" fmla="*/ 2147483646 w 4320"/>
                <a:gd name="T3" fmla="*/ 2147483646 h 990"/>
                <a:gd name="T4" fmla="*/ 2147483646 w 4320"/>
                <a:gd name="T5" fmla="*/ 2147483646 h 990"/>
                <a:gd name="T6" fmla="*/ 2147483646 w 4320"/>
                <a:gd name="T7" fmla="*/ 2147483646 h 990"/>
                <a:gd name="T8" fmla="*/ 2147483646 w 4320"/>
                <a:gd name="T9" fmla="*/ 2147483646 h 990"/>
                <a:gd name="T10" fmla="*/ 2147483646 w 4320"/>
                <a:gd name="T11" fmla="*/ 2147483646 h 990"/>
                <a:gd name="T12" fmla="*/ 2147483646 w 4320"/>
                <a:gd name="T13" fmla="*/ 2147483646 h 990"/>
                <a:gd name="T14" fmla="*/ 2147483646 w 4320"/>
                <a:gd name="T15" fmla="*/ 2147483646 h 990"/>
                <a:gd name="T16" fmla="*/ 2147483646 w 4320"/>
                <a:gd name="T17" fmla="*/ 2147483646 h 990"/>
                <a:gd name="T18" fmla="*/ 2147483646 w 4320"/>
                <a:gd name="T19" fmla="*/ 2147483646 h 990"/>
                <a:gd name="T20" fmla="*/ 2147483646 w 4320"/>
                <a:gd name="T21" fmla="*/ 2147483646 h 990"/>
                <a:gd name="T22" fmla="*/ 2147483646 w 4320"/>
                <a:gd name="T23" fmla="*/ 2147483646 h 990"/>
                <a:gd name="T24" fmla="*/ 2147483646 w 4320"/>
                <a:gd name="T25" fmla="*/ 2147483646 h 990"/>
                <a:gd name="T26" fmla="*/ 2147483646 w 4320"/>
                <a:gd name="T27" fmla="*/ 2147483646 h 990"/>
                <a:gd name="T28" fmla="*/ 2147483646 w 4320"/>
                <a:gd name="T29" fmla="*/ 2147483646 h 990"/>
                <a:gd name="T30" fmla="*/ 2147483646 w 4320"/>
                <a:gd name="T31" fmla="*/ 2147483646 h 990"/>
                <a:gd name="T32" fmla="*/ 2147483646 w 4320"/>
                <a:gd name="T33" fmla="*/ 2147483646 h 990"/>
                <a:gd name="T34" fmla="*/ 2147483646 w 4320"/>
                <a:gd name="T35" fmla="*/ 2147483646 h 990"/>
                <a:gd name="T36" fmla="*/ 2147483646 w 4320"/>
                <a:gd name="T37" fmla="*/ 2147483646 h 990"/>
                <a:gd name="T38" fmla="*/ 2147483646 w 4320"/>
                <a:gd name="T39" fmla="*/ 2147483646 h 990"/>
                <a:gd name="T40" fmla="*/ 2147483646 w 4320"/>
                <a:gd name="T41" fmla="*/ 2147483646 h 990"/>
                <a:gd name="T42" fmla="*/ 2147483646 w 4320"/>
                <a:gd name="T43" fmla="*/ 2147483646 h 990"/>
                <a:gd name="T44" fmla="*/ 2147483646 w 4320"/>
                <a:gd name="T45" fmla="*/ 2147483646 h 990"/>
                <a:gd name="T46" fmla="*/ 2147483646 w 4320"/>
                <a:gd name="T47" fmla="*/ 2147483646 h 990"/>
                <a:gd name="T48" fmla="*/ 2147483646 w 4320"/>
                <a:gd name="T49" fmla="*/ 2147483646 h 990"/>
                <a:gd name="T50" fmla="*/ 2147483646 w 4320"/>
                <a:gd name="T51" fmla="*/ 2147483646 h 990"/>
                <a:gd name="T52" fmla="*/ 2147483646 w 4320"/>
                <a:gd name="T53" fmla="*/ 2147483646 h 990"/>
                <a:gd name="T54" fmla="*/ 2147483646 w 4320"/>
                <a:gd name="T55" fmla="*/ 2147483646 h 990"/>
                <a:gd name="T56" fmla="*/ 2147483646 w 4320"/>
                <a:gd name="T57" fmla="*/ 2147483646 h 990"/>
                <a:gd name="T58" fmla="*/ 2147483646 w 4320"/>
                <a:gd name="T59" fmla="*/ 2147483646 h 990"/>
                <a:gd name="T60" fmla="*/ 2147483646 w 4320"/>
                <a:gd name="T61" fmla="*/ 2147483646 h 990"/>
                <a:gd name="T62" fmla="*/ 2147483646 w 4320"/>
                <a:gd name="T63" fmla="*/ 2147483646 h 990"/>
                <a:gd name="T64" fmla="*/ 2147483646 w 4320"/>
                <a:gd name="T65" fmla="*/ 2147483646 h 990"/>
                <a:gd name="T66" fmla="*/ 2147483646 w 4320"/>
                <a:gd name="T67" fmla="*/ 2147483646 h 990"/>
                <a:gd name="T68" fmla="*/ 2147483646 w 4320"/>
                <a:gd name="T69" fmla="*/ 2147483646 h 99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20"/>
                <a:gd name="T106" fmla="*/ 0 h 990"/>
                <a:gd name="T107" fmla="*/ 4320 w 4320"/>
                <a:gd name="T108" fmla="*/ 990 h 99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20" h="990">
                  <a:moveTo>
                    <a:pt x="750" y="915"/>
                  </a:moveTo>
                  <a:cubicBezTo>
                    <a:pt x="705" y="930"/>
                    <a:pt x="660" y="945"/>
                    <a:pt x="615" y="960"/>
                  </a:cubicBezTo>
                  <a:cubicBezTo>
                    <a:pt x="600" y="965"/>
                    <a:pt x="570" y="975"/>
                    <a:pt x="570" y="975"/>
                  </a:cubicBezTo>
                  <a:cubicBezTo>
                    <a:pt x="438" y="964"/>
                    <a:pt x="311" y="946"/>
                    <a:pt x="180" y="930"/>
                  </a:cubicBezTo>
                  <a:cubicBezTo>
                    <a:pt x="150" y="920"/>
                    <a:pt x="120" y="910"/>
                    <a:pt x="90" y="900"/>
                  </a:cubicBezTo>
                  <a:cubicBezTo>
                    <a:pt x="75" y="895"/>
                    <a:pt x="60" y="890"/>
                    <a:pt x="45" y="885"/>
                  </a:cubicBezTo>
                  <a:cubicBezTo>
                    <a:pt x="30" y="880"/>
                    <a:pt x="0" y="870"/>
                    <a:pt x="0" y="870"/>
                  </a:cubicBezTo>
                  <a:cubicBezTo>
                    <a:pt x="163" y="837"/>
                    <a:pt x="249" y="845"/>
                    <a:pt x="435" y="855"/>
                  </a:cubicBezTo>
                  <a:cubicBezTo>
                    <a:pt x="539" y="840"/>
                    <a:pt x="648" y="851"/>
                    <a:pt x="750" y="825"/>
                  </a:cubicBezTo>
                  <a:cubicBezTo>
                    <a:pt x="785" y="816"/>
                    <a:pt x="810" y="785"/>
                    <a:pt x="840" y="765"/>
                  </a:cubicBezTo>
                  <a:cubicBezTo>
                    <a:pt x="1040" y="632"/>
                    <a:pt x="744" y="824"/>
                    <a:pt x="930" y="720"/>
                  </a:cubicBezTo>
                  <a:cubicBezTo>
                    <a:pt x="1085" y="634"/>
                    <a:pt x="963" y="679"/>
                    <a:pt x="1065" y="645"/>
                  </a:cubicBezTo>
                  <a:cubicBezTo>
                    <a:pt x="1081" y="567"/>
                    <a:pt x="1096" y="501"/>
                    <a:pt x="1140" y="435"/>
                  </a:cubicBezTo>
                  <a:cubicBezTo>
                    <a:pt x="1089" y="401"/>
                    <a:pt x="1035" y="307"/>
                    <a:pt x="975" y="300"/>
                  </a:cubicBezTo>
                  <a:cubicBezTo>
                    <a:pt x="930" y="295"/>
                    <a:pt x="885" y="290"/>
                    <a:pt x="840" y="285"/>
                  </a:cubicBezTo>
                  <a:cubicBezTo>
                    <a:pt x="778" y="270"/>
                    <a:pt x="734" y="248"/>
                    <a:pt x="675" y="225"/>
                  </a:cubicBezTo>
                  <a:cubicBezTo>
                    <a:pt x="573" y="184"/>
                    <a:pt x="607" y="212"/>
                    <a:pt x="525" y="165"/>
                  </a:cubicBezTo>
                  <a:cubicBezTo>
                    <a:pt x="509" y="156"/>
                    <a:pt x="494" y="147"/>
                    <a:pt x="480" y="135"/>
                  </a:cubicBezTo>
                  <a:cubicBezTo>
                    <a:pt x="464" y="121"/>
                    <a:pt x="416" y="99"/>
                    <a:pt x="435" y="90"/>
                  </a:cubicBezTo>
                  <a:cubicBezTo>
                    <a:pt x="450" y="83"/>
                    <a:pt x="570" y="111"/>
                    <a:pt x="600" y="120"/>
                  </a:cubicBezTo>
                  <a:cubicBezTo>
                    <a:pt x="747" y="164"/>
                    <a:pt x="889" y="226"/>
                    <a:pt x="1035" y="270"/>
                  </a:cubicBezTo>
                  <a:cubicBezTo>
                    <a:pt x="1095" y="288"/>
                    <a:pt x="1155" y="310"/>
                    <a:pt x="1215" y="330"/>
                  </a:cubicBezTo>
                  <a:cubicBezTo>
                    <a:pt x="1230" y="335"/>
                    <a:pt x="1245" y="340"/>
                    <a:pt x="1260" y="345"/>
                  </a:cubicBezTo>
                  <a:cubicBezTo>
                    <a:pt x="1275" y="350"/>
                    <a:pt x="1305" y="360"/>
                    <a:pt x="1305" y="360"/>
                  </a:cubicBezTo>
                  <a:cubicBezTo>
                    <a:pt x="1417" y="472"/>
                    <a:pt x="1489" y="480"/>
                    <a:pt x="1650" y="495"/>
                  </a:cubicBezTo>
                  <a:cubicBezTo>
                    <a:pt x="1695" y="490"/>
                    <a:pt x="1740" y="480"/>
                    <a:pt x="1785" y="480"/>
                  </a:cubicBezTo>
                  <a:cubicBezTo>
                    <a:pt x="1810" y="480"/>
                    <a:pt x="1835" y="495"/>
                    <a:pt x="1860" y="495"/>
                  </a:cubicBezTo>
                  <a:cubicBezTo>
                    <a:pt x="1916" y="495"/>
                    <a:pt x="1970" y="473"/>
                    <a:pt x="2025" y="465"/>
                  </a:cubicBezTo>
                  <a:cubicBezTo>
                    <a:pt x="2095" y="442"/>
                    <a:pt x="2155" y="404"/>
                    <a:pt x="2220" y="375"/>
                  </a:cubicBezTo>
                  <a:cubicBezTo>
                    <a:pt x="2249" y="362"/>
                    <a:pt x="2284" y="363"/>
                    <a:pt x="2310" y="345"/>
                  </a:cubicBezTo>
                  <a:cubicBezTo>
                    <a:pt x="2325" y="335"/>
                    <a:pt x="2339" y="322"/>
                    <a:pt x="2355" y="315"/>
                  </a:cubicBezTo>
                  <a:cubicBezTo>
                    <a:pt x="2451" y="272"/>
                    <a:pt x="2445" y="291"/>
                    <a:pt x="2550" y="270"/>
                  </a:cubicBezTo>
                  <a:cubicBezTo>
                    <a:pt x="2691" y="242"/>
                    <a:pt x="2827" y="181"/>
                    <a:pt x="2970" y="165"/>
                  </a:cubicBezTo>
                  <a:cubicBezTo>
                    <a:pt x="3035" y="158"/>
                    <a:pt x="3100" y="155"/>
                    <a:pt x="3165" y="150"/>
                  </a:cubicBezTo>
                  <a:cubicBezTo>
                    <a:pt x="3333" y="108"/>
                    <a:pt x="3528" y="98"/>
                    <a:pt x="3675" y="0"/>
                  </a:cubicBezTo>
                  <a:cubicBezTo>
                    <a:pt x="3660" y="45"/>
                    <a:pt x="3651" y="99"/>
                    <a:pt x="3615" y="135"/>
                  </a:cubicBezTo>
                  <a:cubicBezTo>
                    <a:pt x="3602" y="148"/>
                    <a:pt x="3584" y="153"/>
                    <a:pt x="3570" y="165"/>
                  </a:cubicBezTo>
                  <a:cubicBezTo>
                    <a:pt x="3554" y="179"/>
                    <a:pt x="3544" y="201"/>
                    <a:pt x="3525" y="210"/>
                  </a:cubicBezTo>
                  <a:cubicBezTo>
                    <a:pt x="3497" y="222"/>
                    <a:pt x="3465" y="220"/>
                    <a:pt x="3435" y="225"/>
                  </a:cubicBezTo>
                  <a:cubicBezTo>
                    <a:pt x="3289" y="298"/>
                    <a:pt x="3420" y="243"/>
                    <a:pt x="3105" y="270"/>
                  </a:cubicBezTo>
                  <a:cubicBezTo>
                    <a:pt x="2985" y="280"/>
                    <a:pt x="2850" y="334"/>
                    <a:pt x="2730" y="360"/>
                  </a:cubicBezTo>
                  <a:cubicBezTo>
                    <a:pt x="2625" y="382"/>
                    <a:pt x="2520" y="390"/>
                    <a:pt x="2430" y="450"/>
                  </a:cubicBezTo>
                  <a:cubicBezTo>
                    <a:pt x="2420" y="465"/>
                    <a:pt x="2396" y="478"/>
                    <a:pt x="2400" y="495"/>
                  </a:cubicBezTo>
                  <a:cubicBezTo>
                    <a:pt x="2404" y="510"/>
                    <a:pt x="2429" y="510"/>
                    <a:pt x="2445" y="510"/>
                  </a:cubicBezTo>
                  <a:cubicBezTo>
                    <a:pt x="2490" y="510"/>
                    <a:pt x="2535" y="500"/>
                    <a:pt x="2580" y="495"/>
                  </a:cubicBezTo>
                  <a:cubicBezTo>
                    <a:pt x="2674" y="505"/>
                    <a:pt x="2866" y="525"/>
                    <a:pt x="2955" y="570"/>
                  </a:cubicBezTo>
                  <a:cubicBezTo>
                    <a:pt x="3049" y="617"/>
                    <a:pt x="3156" y="657"/>
                    <a:pt x="3255" y="690"/>
                  </a:cubicBezTo>
                  <a:cubicBezTo>
                    <a:pt x="3423" y="746"/>
                    <a:pt x="3609" y="731"/>
                    <a:pt x="3780" y="765"/>
                  </a:cubicBezTo>
                  <a:cubicBezTo>
                    <a:pt x="3864" y="782"/>
                    <a:pt x="3951" y="799"/>
                    <a:pt x="4035" y="810"/>
                  </a:cubicBezTo>
                  <a:cubicBezTo>
                    <a:pt x="4130" y="822"/>
                    <a:pt x="4320" y="840"/>
                    <a:pt x="4320" y="840"/>
                  </a:cubicBezTo>
                  <a:cubicBezTo>
                    <a:pt x="4254" y="857"/>
                    <a:pt x="4190" y="878"/>
                    <a:pt x="4125" y="900"/>
                  </a:cubicBezTo>
                  <a:cubicBezTo>
                    <a:pt x="4108" y="906"/>
                    <a:pt x="4096" y="923"/>
                    <a:pt x="4080" y="930"/>
                  </a:cubicBezTo>
                  <a:cubicBezTo>
                    <a:pt x="4080" y="930"/>
                    <a:pt x="3968" y="967"/>
                    <a:pt x="3945" y="975"/>
                  </a:cubicBezTo>
                  <a:cubicBezTo>
                    <a:pt x="3930" y="980"/>
                    <a:pt x="3900" y="990"/>
                    <a:pt x="3900" y="990"/>
                  </a:cubicBezTo>
                  <a:cubicBezTo>
                    <a:pt x="3870" y="980"/>
                    <a:pt x="3840" y="970"/>
                    <a:pt x="3810" y="960"/>
                  </a:cubicBezTo>
                  <a:cubicBezTo>
                    <a:pt x="3795" y="955"/>
                    <a:pt x="3780" y="950"/>
                    <a:pt x="3765" y="945"/>
                  </a:cubicBezTo>
                  <a:cubicBezTo>
                    <a:pt x="3690" y="920"/>
                    <a:pt x="3602" y="923"/>
                    <a:pt x="3525" y="900"/>
                  </a:cubicBezTo>
                  <a:cubicBezTo>
                    <a:pt x="3393" y="860"/>
                    <a:pt x="3279" y="826"/>
                    <a:pt x="3165" y="750"/>
                  </a:cubicBezTo>
                  <a:cubicBezTo>
                    <a:pt x="3129" y="726"/>
                    <a:pt x="3043" y="715"/>
                    <a:pt x="3000" y="705"/>
                  </a:cubicBezTo>
                  <a:cubicBezTo>
                    <a:pt x="2878" y="677"/>
                    <a:pt x="2762" y="630"/>
                    <a:pt x="2640" y="600"/>
                  </a:cubicBezTo>
                  <a:cubicBezTo>
                    <a:pt x="2570" y="606"/>
                    <a:pt x="2489" y="591"/>
                    <a:pt x="2430" y="630"/>
                  </a:cubicBezTo>
                  <a:cubicBezTo>
                    <a:pt x="2412" y="642"/>
                    <a:pt x="2402" y="662"/>
                    <a:pt x="2385" y="675"/>
                  </a:cubicBezTo>
                  <a:cubicBezTo>
                    <a:pt x="2341" y="709"/>
                    <a:pt x="2241" y="788"/>
                    <a:pt x="2190" y="810"/>
                  </a:cubicBezTo>
                  <a:cubicBezTo>
                    <a:pt x="2128" y="837"/>
                    <a:pt x="2076" y="863"/>
                    <a:pt x="2010" y="885"/>
                  </a:cubicBezTo>
                  <a:cubicBezTo>
                    <a:pt x="1995" y="890"/>
                    <a:pt x="1965" y="900"/>
                    <a:pt x="1965" y="900"/>
                  </a:cubicBezTo>
                  <a:cubicBezTo>
                    <a:pt x="1920" y="885"/>
                    <a:pt x="1869" y="881"/>
                    <a:pt x="1830" y="855"/>
                  </a:cubicBezTo>
                  <a:cubicBezTo>
                    <a:pt x="1779" y="821"/>
                    <a:pt x="1740" y="810"/>
                    <a:pt x="1680" y="795"/>
                  </a:cubicBezTo>
                  <a:cubicBezTo>
                    <a:pt x="1564" y="814"/>
                    <a:pt x="1449" y="818"/>
                    <a:pt x="1335" y="780"/>
                  </a:cubicBezTo>
                  <a:cubicBezTo>
                    <a:pt x="1286" y="796"/>
                    <a:pt x="1130" y="831"/>
                    <a:pt x="1095" y="855"/>
                  </a:cubicBezTo>
                  <a:cubicBezTo>
                    <a:pt x="1065" y="875"/>
                    <a:pt x="1005" y="915"/>
                    <a:pt x="1005" y="915"/>
                  </a:cubicBezTo>
                  <a:cubicBezTo>
                    <a:pt x="914" y="885"/>
                    <a:pt x="802" y="915"/>
                    <a:pt x="705" y="915"/>
                  </a:cubicBezTo>
                </a:path>
              </a:pathLst>
            </a:custGeom>
            <a:solidFill>
              <a:srgbClr val="99FF33"/>
            </a:solidFill>
            <a:ln w="635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6" name="Oval 74"/>
            <p:cNvSpPr>
              <a:spLocks noChangeArrowheads="1"/>
            </p:cNvSpPr>
            <p:nvPr/>
          </p:nvSpPr>
          <p:spPr bwMode="auto">
            <a:xfrm>
              <a:off x="2073275" y="2678113"/>
              <a:ext cx="79375" cy="23812"/>
            </a:xfrm>
            <a:prstGeom prst="ellipse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17" name="Freeform 75"/>
            <p:cNvSpPr>
              <a:spLocks/>
            </p:cNvSpPr>
            <p:nvPr/>
          </p:nvSpPr>
          <p:spPr bwMode="auto">
            <a:xfrm>
              <a:off x="2076450" y="2887663"/>
              <a:ext cx="952500" cy="142875"/>
            </a:xfrm>
            <a:custGeom>
              <a:avLst/>
              <a:gdLst>
                <a:gd name="T0" fmla="*/ 2147483646 w 4320"/>
                <a:gd name="T1" fmla="*/ 2147483646 h 990"/>
                <a:gd name="T2" fmla="*/ 2147483646 w 4320"/>
                <a:gd name="T3" fmla="*/ 2147483646 h 990"/>
                <a:gd name="T4" fmla="*/ 2147483646 w 4320"/>
                <a:gd name="T5" fmla="*/ 2147483646 h 990"/>
                <a:gd name="T6" fmla="*/ 2147483646 w 4320"/>
                <a:gd name="T7" fmla="*/ 2147483646 h 990"/>
                <a:gd name="T8" fmla="*/ 2147483646 w 4320"/>
                <a:gd name="T9" fmla="*/ 2147483646 h 990"/>
                <a:gd name="T10" fmla="*/ 2147483646 w 4320"/>
                <a:gd name="T11" fmla="*/ 2147483646 h 990"/>
                <a:gd name="T12" fmla="*/ 2147483646 w 4320"/>
                <a:gd name="T13" fmla="*/ 2147483646 h 990"/>
                <a:gd name="T14" fmla="*/ 2147483646 w 4320"/>
                <a:gd name="T15" fmla="*/ 2147483646 h 990"/>
                <a:gd name="T16" fmla="*/ 2147483646 w 4320"/>
                <a:gd name="T17" fmla="*/ 2147483646 h 990"/>
                <a:gd name="T18" fmla="*/ 2147483646 w 4320"/>
                <a:gd name="T19" fmla="*/ 2147483646 h 990"/>
                <a:gd name="T20" fmla="*/ 2147483646 w 4320"/>
                <a:gd name="T21" fmla="*/ 2147483646 h 990"/>
                <a:gd name="T22" fmla="*/ 2147483646 w 4320"/>
                <a:gd name="T23" fmla="*/ 2147483646 h 990"/>
                <a:gd name="T24" fmla="*/ 2147483646 w 4320"/>
                <a:gd name="T25" fmla="*/ 2147483646 h 990"/>
                <a:gd name="T26" fmla="*/ 2147483646 w 4320"/>
                <a:gd name="T27" fmla="*/ 2147483646 h 990"/>
                <a:gd name="T28" fmla="*/ 2147483646 w 4320"/>
                <a:gd name="T29" fmla="*/ 2147483646 h 990"/>
                <a:gd name="T30" fmla="*/ 2147483646 w 4320"/>
                <a:gd name="T31" fmla="*/ 2147483646 h 990"/>
                <a:gd name="T32" fmla="*/ 2147483646 w 4320"/>
                <a:gd name="T33" fmla="*/ 2147483646 h 990"/>
                <a:gd name="T34" fmla="*/ 2147483646 w 4320"/>
                <a:gd name="T35" fmla="*/ 2147483646 h 990"/>
                <a:gd name="T36" fmla="*/ 2147483646 w 4320"/>
                <a:gd name="T37" fmla="*/ 2147483646 h 990"/>
                <a:gd name="T38" fmla="*/ 2147483646 w 4320"/>
                <a:gd name="T39" fmla="*/ 2147483646 h 990"/>
                <a:gd name="T40" fmla="*/ 2147483646 w 4320"/>
                <a:gd name="T41" fmla="*/ 2147483646 h 990"/>
                <a:gd name="T42" fmla="*/ 2147483646 w 4320"/>
                <a:gd name="T43" fmla="*/ 2147483646 h 990"/>
                <a:gd name="T44" fmla="*/ 2147483646 w 4320"/>
                <a:gd name="T45" fmla="*/ 2147483646 h 990"/>
                <a:gd name="T46" fmla="*/ 2147483646 w 4320"/>
                <a:gd name="T47" fmla="*/ 2147483646 h 990"/>
                <a:gd name="T48" fmla="*/ 2147483646 w 4320"/>
                <a:gd name="T49" fmla="*/ 2147483646 h 990"/>
                <a:gd name="T50" fmla="*/ 2147483646 w 4320"/>
                <a:gd name="T51" fmla="*/ 2147483646 h 990"/>
                <a:gd name="T52" fmla="*/ 2147483646 w 4320"/>
                <a:gd name="T53" fmla="*/ 2147483646 h 990"/>
                <a:gd name="T54" fmla="*/ 2147483646 w 4320"/>
                <a:gd name="T55" fmla="*/ 2147483646 h 990"/>
                <a:gd name="T56" fmla="*/ 2147483646 w 4320"/>
                <a:gd name="T57" fmla="*/ 2147483646 h 990"/>
                <a:gd name="T58" fmla="*/ 2147483646 w 4320"/>
                <a:gd name="T59" fmla="*/ 2147483646 h 990"/>
                <a:gd name="T60" fmla="*/ 2147483646 w 4320"/>
                <a:gd name="T61" fmla="*/ 2147483646 h 990"/>
                <a:gd name="T62" fmla="*/ 2147483646 w 4320"/>
                <a:gd name="T63" fmla="*/ 2147483646 h 990"/>
                <a:gd name="T64" fmla="*/ 2147483646 w 4320"/>
                <a:gd name="T65" fmla="*/ 2147483646 h 990"/>
                <a:gd name="T66" fmla="*/ 2147483646 w 4320"/>
                <a:gd name="T67" fmla="*/ 2147483646 h 990"/>
                <a:gd name="T68" fmla="*/ 2147483646 w 4320"/>
                <a:gd name="T69" fmla="*/ 2147483646 h 99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20"/>
                <a:gd name="T106" fmla="*/ 0 h 990"/>
                <a:gd name="T107" fmla="*/ 4320 w 4320"/>
                <a:gd name="T108" fmla="*/ 990 h 99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20" h="990">
                  <a:moveTo>
                    <a:pt x="750" y="915"/>
                  </a:moveTo>
                  <a:cubicBezTo>
                    <a:pt x="705" y="930"/>
                    <a:pt x="660" y="945"/>
                    <a:pt x="615" y="960"/>
                  </a:cubicBezTo>
                  <a:cubicBezTo>
                    <a:pt x="600" y="965"/>
                    <a:pt x="570" y="975"/>
                    <a:pt x="570" y="975"/>
                  </a:cubicBezTo>
                  <a:cubicBezTo>
                    <a:pt x="438" y="964"/>
                    <a:pt x="311" y="946"/>
                    <a:pt x="180" y="930"/>
                  </a:cubicBezTo>
                  <a:cubicBezTo>
                    <a:pt x="150" y="920"/>
                    <a:pt x="120" y="910"/>
                    <a:pt x="90" y="900"/>
                  </a:cubicBezTo>
                  <a:cubicBezTo>
                    <a:pt x="75" y="895"/>
                    <a:pt x="60" y="890"/>
                    <a:pt x="45" y="885"/>
                  </a:cubicBezTo>
                  <a:cubicBezTo>
                    <a:pt x="30" y="880"/>
                    <a:pt x="0" y="870"/>
                    <a:pt x="0" y="870"/>
                  </a:cubicBezTo>
                  <a:cubicBezTo>
                    <a:pt x="163" y="837"/>
                    <a:pt x="249" y="845"/>
                    <a:pt x="435" y="855"/>
                  </a:cubicBezTo>
                  <a:cubicBezTo>
                    <a:pt x="539" y="840"/>
                    <a:pt x="648" y="851"/>
                    <a:pt x="750" y="825"/>
                  </a:cubicBezTo>
                  <a:cubicBezTo>
                    <a:pt x="785" y="816"/>
                    <a:pt x="810" y="785"/>
                    <a:pt x="840" y="765"/>
                  </a:cubicBezTo>
                  <a:cubicBezTo>
                    <a:pt x="1040" y="632"/>
                    <a:pt x="744" y="824"/>
                    <a:pt x="930" y="720"/>
                  </a:cubicBezTo>
                  <a:cubicBezTo>
                    <a:pt x="1085" y="634"/>
                    <a:pt x="963" y="679"/>
                    <a:pt x="1065" y="645"/>
                  </a:cubicBezTo>
                  <a:cubicBezTo>
                    <a:pt x="1081" y="567"/>
                    <a:pt x="1096" y="501"/>
                    <a:pt x="1140" y="435"/>
                  </a:cubicBezTo>
                  <a:cubicBezTo>
                    <a:pt x="1089" y="401"/>
                    <a:pt x="1035" y="307"/>
                    <a:pt x="975" y="300"/>
                  </a:cubicBezTo>
                  <a:cubicBezTo>
                    <a:pt x="930" y="295"/>
                    <a:pt x="885" y="290"/>
                    <a:pt x="840" y="285"/>
                  </a:cubicBezTo>
                  <a:cubicBezTo>
                    <a:pt x="778" y="270"/>
                    <a:pt x="734" y="248"/>
                    <a:pt x="675" y="225"/>
                  </a:cubicBezTo>
                  <a:cubicBezTo>
                    <a:pt x="573" y="184"/>
                    <a:pt x="607" y="212"/>
                    <a:pt x="525" y="165"/>
                  </a:cubicBezTo>
                  <a:cubicBezTo>
                    <a:pt x="509" y="156"/>
                    <a:pt x="494" y="147"/>
                    <a:pt x="480" y="135"/>
                  </a:cubicBezTo>
                  <a:cubicBezTo>
                    <a:pt x="464" y="121"/>
                    <a:pt x="416" y="99"/>
                    <a:pt x="435" y="90"/>
                  </a:cubicBezTo>
                  <a:cubicBezTo>
                    <a:pt x="450" y="83"/>
                    <a:pt x="570" y="111"/>
                    <a:pt x="600" y="120"/>
                  </a:cubicBezTo>
                  <a:cubicBezTo>
                    <a:pt x="747" y="164"/>
                    <a:pt x="889" y="226"/>
                    <a:pt x="1035" y="270"/>
                  </a:cubicBezTo>
                  <a:cubicBezTo>
                    <a:pt x="1095" y="288"/>
                    <a:pt x="1155" y="310"/>
                    <a:pt x="1215" y="330"/>
                  </a:cubicBezTo>
                  <a:cubicBezTo>
                    <a:pt x="1230" y="335"/>
                    <a:pt x="1245" y="340"/>
                    <a:pt x="1260" y="345"/>
                  </a:cubicBezTo>
                  <a:cubicBezTo>
                    <a:pt x="1275" y="350"/>
                    <a:pt x="1305" y="360"/>
                    <a:pt x="1305" y="360"/>
                  </a:cubicBezTo>
                  <a:cubicBezTo>
                    <a:pt x="1417" y="472"/>
                    <a:pt x="1489" y="480"/>
                    <a:pt x="1650" y="495"/>
                  </a:cubicBezTo>
                  <a:cubicBezTo>
                    <a:pt x="1695" y="490"/>
                    <a:pt x="1740" y="480"/>
                    <a:pt x="1785" y="480"/>
                  </a:cubicBezTo>
                  <a:cubicBezTo>
                    <a:pt x="1810" y="480"/>
                    <a:pt x="1835" y="495"/>
                    <a:pt x="1860" y="495"/>
                  </a:cubicBezTo>
                  <a:cubicBezTo>
                    <a:pt x="1916" y="495"/>
                    <a:pt x="1970" y="473"/>
                    <a:pt x="2025" y="465"/>
                  </a:cubicBezTo>
                  <a:cubicBezTo>
                    <a:pt x="2095" y="442"/>
                    <a:pt x="2155" y="404"/>
                    <a:pt x="2220" y="375"/>
                  </a:cubicBezTo>
                  <a:cubicBezTo>
                    <a:pt x="2249" y="362"/>
                    <a:pt x="2284" y="363"/>
                    <a:pt x="2310" y="345"/>
                  </a:cubicBezTo>
                  <a:cubicBezTo>
                    <a:pt x="2325" y="335"/>
                    <a:pt x="2339" y="322"/>
                    <a:pt x="2355" y="315"/>
                  </a:cubicBezTo>
                  <a:cubicBezTo>
                    <a:pt x="2451" y="272"/>
                    <a:pt x="2445" y="291"/>
                    <a:pt x="2550" y="270"/>
                  </a:cubicBezTo>
                  <a:cubicBezTo>
                    <a:pt x="2691" y="242"/>
                    <a:pt x="2827" y="181"/>
                    <a:pt x="2970" y="165"/>
                  </a:cubicBezTo>
                  <a:cubicBezTo>
                    <a:pt x="3035" y="158"/>
                    <a:pt x="3100" y="155"/>
                    <a:pt x="3165" y="150"/>
                  </a:cubicBezTo>
                  <a:cubicBezTo>
                    <a:pt x="3333" y="108"/>
                    <a:pt x="3528" y="98"/>
                    <a:pt x="3675" y="0"/>
                  </a:cubicBezTo>
                  <a:cubicBezTo>
                    <a:pt x="3660" y="45"/>
                    <a:pt x="3651" y="99"/>
                    <a:pt x="3615" y="135"/>
                  </a:cubicBezTo>
                  <a:cubicBezTo>
                    <a:pt x="3602" y="148"/>
                    <a:pt x="3584" y="153"/>
                    <a:pt x="3570" y="165"/>
                  </a:cubicBezTo>
                  <a:cubicBezTo>
                    <a:pt x="3554" y="179"/>
                    <a:pt x="3544" y="201"/>
                    <a:pt x="3525" y="210"/>
                  </a:cubicBezTo>
                  <a:cubicBezTo>
                    <a:pt x="3497" y="222"/>
                    <a:pt x="3465" y="220"/>
                    <a:pt x="3435" y="225"/>
                  </a:cubicBezTo>
                  <a:cubicBezTo>
                    <a:pt x="3289" y="298"/>
                    <a:pt x="3420" y="243"/>
                    <a:pt x="3105" y="270"/>
                  </a:cubicBezTo>
                  <a:cubicBezTo>
                    <a:pt x="2985" y="280"/>
                    <a:pt x="2850" y="334"/>
                    <a:pt x="2730" y="360"/>
                  </a:cubicBezTo>
                  <a:cubicBezTo>
                    <a:pt x="2625" y="382"/>
                    <a:pt x="2520" y="390"/>
                    <a:pt x="2430" y="450"/>
                  </a:cubicBezTo>
                  <a:cubicBezTo>
                    <a:pt x="2420" y="465"/>
                    <a:pt x="2396" y="478"/>
                    <a:pt x="2400" y="495"/>
                  </a:cubicBezTo>
                  <a:cubicBezTo>
                    <a:pt x="2404" y="510"/>
                    <a:pt x="2429" y="510"/>
                    <a:pt x="2445" y="510"/>
                  </a:cubicBezTo>
                  <a:cubicBezTo>
                    <a:pt x="2490" y="510"/>
                    <a:pt x="2535" y="500"/>
                    <a:pt x="2580" y="495"/>
                  </a:cubicBezTo>
                  <a:cubicBezTo>
                    <a:pt x="2674" y="505"/>
                    <a:pt x="2866" y="525"/>
                    <a:pt x="2955" y="570"/>
                  </a:cubicBezTo>
                  <a:cubicBezTo>
                    <a:pt x="3049" y="617"/>
                    <a:pt x="3156" y="657"/>
                    <a:pt x="3255" y="690"/>
                  </a:cubicBezTo>
                  <a:cubicBezTo>
                    <a:pt x="3423" y="746"/>
                    <a:pt x="3609" y="731"/>
                    <a:pt x="3780" y="765"/>
                  </a:cubicBezTo>
                  <a:cubicBezTo>
                    <a:pt x="3864" y="782"/>
                    <a:pt x="3951" y="799"/>
                    <a:pt x="4035" y="810"/>
                  </a:cubicBezTo>
                  <a:cubicBezTo>
                    <a:pt x="4130" y="822"/>
                    <a:pt x="4320" y="840"/>
                    <a:pt x="4320" y="840"/>
                  </a:cubicBezTo>
                  <a:cubicBezTo>
                    <a:pt x="4254" y="857"/>
                    <a:pt x="4190" y="878"/>
                    <a:pt x="4125" y="900"/>
                  </a:cubicBezTo>
                  <a:cubicBezTo>
                    <a:pt x="4108" y="906"/>
                    <a:pt x="4096" y="923"/>
                    <a:pt x="4080" y="930"/>
                  </a:cubicBezTo>
                  <a:cubicBezTo>
                    <a:pt x="4080" y="930"/>
                    <a:pt x="3968" y="967"/>
                    <a:pt x="3945" y="975"/>
                  </a:cubicBezTo>
                  <a:cubicBezTo>
                    <a:pt x="3930" y="980"/>
                    <a:pt x="3900" y="990"/>
                    <a:pt x="3900" y="990"/>
                  </a:cubicBezTo>
                  <a:cubicBezTo>
                    <a:pt x="3870" y="980"/>
                    <a:pt x="3840" y="970"/>
                    <a:pt x="3810" y="960"/>
                  </a:cubicBezTo>
                  <a:cubicBezTo>
                    <a:pt x="3795" y="955"/>
                    <a:pt x="3780" y="950"/>
                    <a:pt x="3765" y="945"/>
                  </a:cubicBezTo>
                  <a:cubicBezTo>
                    <a:pt x="3690" y="920"/>
                    <a:pt x="3602" y="923"/>
                    <a:pt x="3525" y="900"/>
                  </a:cubicBezTo>
                  <a:cubicBezTo>
                    <a:pt x="3393" y="860"/>
                    <a:pt x="3279" y="826"/>
                    <a:pt x="3165" y="750"/>
                  </a:cubicBezTo>
                  <a:cubicBezTo>
                    <a:pt x="3129" y="726"/>
                    <a:pt x="3043" y="715"/>
                    <a:pt x="3000" y="705"/>
                  </a:cubicBezTo>
                  <a:cubicBezTo>
                    <a:pt x="2878" y="677"/>
                    <a:pt x="2762" y="630"/>
                    <a:pt x="2640" y="600"/>
                  </a:cubicBezTo>
                  <a:cubicBezTo>
                    <a:pt x="2570" y="606"/>
                    <a:pt x="2489" y="591"/>
                    <a:pt x="2430" y="630"/>
                  </a:cubicBezTo>
                  <a:cubicBezTo>
                    <a:pt x="2412" y="642"/>
                    <a:pt x="2402" y="662"/>
                    <a:pt x="2385" y="675"/>
                  </a:cubicBezTo>
                  <a:cubicBezTo>
                    <a:pt x="2341" y="709"/>
                    <a:pt x="2241" y="788"/>
                    <a:pt x="2190" y="810"/>
                  </a:cubicBezTo>
                  <a:cubicBezTo>
                    <a:pt x="2128" y="837"/>
                    <a:pt x="2076" y="863"/>
                    <a:pt x="2010" y="885"/>
                  </a:cubicBezTo>
                  <a:cubicBezTo>
                    <a:pt x="1995" y="890"/>
                    <a:pt x="1965" y="900"/>
                    <a:pt x="1965" y="900"/>
                  </a:cubicBezTo>
                  <a:cubicBezTo>
                    <a:pt x="1920" y="885"/>
                    <a:pt x="1869" y="881"/>
                    <a:pt x="1830" y="855"/>
                  </a:cubicBezTo>
                  <a:cubicBezTo>
                    <a:pt x="1779" y="821"/>
                    <a:pt x="1740" y="810"/>
                    <a:pt x="1680" y="795"/>
                  </a:cubicBezTo>
                  <a:cubicBezTo>
                    <a:pt x="1564" y="814"/>
                    <a:pt x="1449" y="818"/>
                    <a:pt x="1335" y="780"/>
                  </a:cubicBezTo>
                  <a:cubicBezTo>
                    <a:pt x="1286" y="796"/>
                    <a:pt x="1130" y="831"/>
                    <a:pt x="1095" y="855"/>
                  </a:cubicBezTo>
                  <a:cubicBezTo>
                    <a:pt x="1065" y="875"/>
                    <a:pt x="1005" y="915"/>
                    <a:pt x="1005" y="915"/>
                  </a:cubicBezTo>
                  <a:cubicBezTo>
                    <a:pt x="914" y="885"/>
                    <a:pt x="802" y="915"/>
                    <a:pt x="705" y="915"/>
                  </a:cubicBezTo>
                </a:path>
              </a:pathLst>
            </a:custGeom>
            <a:solidFill>
              <a:srgbClr val="99FF33"/>
            </a:solidFill>
            <a:ln w="635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18" name="Oval 76"/>
            <p:cNvSpPr>
              <a:spLocks noChangeArrowheads="1"/>
            </p:cNvSpPr>
            <p:nvPr/>
          </p:nvSpPr>
          <p:spPr bwMode="auto">
            <a:xfrm>
              <a:off x="2454275" y="2965450"/>
              <a:ext cx="79375" cy="26988"/>
            </a:xfrm>
            <a:prstGeom prst="ellipse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19" name="Freeform 77"/>
            <p:cNvSpPr>
              <a:spLocks/>
            </p:cNvSpPr>
            <p:nvPr/>
          </p:nvSpPr>
          <p:spPr bwMode="auto">
            <a:xfrm>
              <a:off x="1570038" y="2743200"/>
              <a:ext cx="950912" cy="190500"/>
            </a:xfrm>
            <a:custGeom>
              <a:avLst/>
              <a:gdLst>
                <a:gd name="T0" fmla="*/ 2147483646 w 4320"/>
                <a:gd name="T1" fmla="*/ 2147483646 h 990"/>
                <a:gd name="T2" fmla="*/ 2147483646 w 4320"/>
                <a:gd name="T3" fmla="*/ 2147483646 h 990"/>
                <a:gd name="T4" fmla="*/ 2147483646 w 4320"/>
                <a:gd name="T5" fmla="*/ 2147483646 h 990"/>
                <a:gd name="T6" fmla="*/ 2147483646 w 4320"/>
                <a:gd name="T7" fmla="*/ 2147483646 h 990"/>
                <a:gd name="T8" fmla="*/ 2147483646 w 4320"/>
                <a:gd name="T9" fmla="*/ 2147483646 h 990"/>
                <a:gd name="T10" fmla="*/ 2147483646 w 4320"/>
                <a:gd name="T11" fmla="*/ 2147483646 h 990"/>
                <a:gd name="T12" fmla="*/ 2147483646 w 4320"/>
                <a:gd name="T13" fmla="*/ 2147483646 h 990"/>
                <a:gd name="T14" fmla="*/ 2147483646 w 4320"/>
                <a:gd name="T15" fmla="*/ 2147483646 h 990"/>
                <a:gd name="T16" fmla="*/ 2147483646 w 4320"/>
                <a:gd name="T17" fmla="*/ 2147483646 h 990"/>
                <a:gd name="T18" fmla="*/ 2147483646 w 4320"/>
                <a:gd name="T19" fmla="*/ 2147483646 h 990"/>
                <a:gd name="T20" fmla="*/ 2147483646 w 4320"/>
                <a:gd name="T21" fmla="*/ 2147483646 h 990"/>
                <a:gd name="T22" fmla="*/ 2147483646 w 4320"/>
                <a:gd name="T23" fmla="*/ 2147483646 h 990"/>
                <a:gd name="T24" fmla="*/ 2147483646 w 4320"/>
                <a:gd name="T25" fmla="*/ 2147483646 h 990"/>
                <a:gd name="T26" fmla="*/ 2147483646 w 4320"/>
                <a:gd name="T27" fmla="*/ 2147483646 h 990"/>
                <a:gd name="T28" fmla="*/ 2147483646 w 4320"/>
                <a:gd name="T29" fmla="*/ 2147483646 h 990"/>
                <a:gd name="T30" fmla="*/ 2147483646 w 4320"/>
                <a:gd name="T31" fmla="*/ 2147483646 h 990"/>
                <a:gd name="T32" fmla="*/ 2147483646 w 4320"/>
                <a:gd name="T33" fmla="*/ 2147483646 h 990"/>
                <a:gd name="T34" fmla="*/ 2147483646 w 4320"/>
                <a:gd name="T35" fmla="*/ 2147483646 h 990"/>
                <a:gd name="T36" fmla="*/ 2147483646 w 4320"/>
                <a:gd name="T37" fmla="*/ 2147483646 h 990"/>
                <a:gd name="T38" fmla="*/ 2147483646 w 4320"/>
                <a:gd name="T39" fmla="*/ 2147483646 h 990"/>
                <a:gd name="T40" fmla="*/ 2147483646 w 4320"/>
                <a:gd name="T41" fmla="*/ 2147483646 h 990"/>
                <a:gd name="T42" fmla="*/ 2147483646 w 4320"/>
                <a:gd name="T43" fmla="*/ 2147483646 h 990"/>
                <a:gd name="T44" fmla="*/ 2147483646 w 4320"/>
                <a:gd name="T45" fmla="*/ 2147483646 h 990"/>
                <a:gd name="T46" fmla="*/ 2147483646 w 4320"/>
                <a:gd name="T47" fmla="*/ 2147483646 h 990"/>
                <a:gd name="T48" fmla="*/ 2147483646 w 4320"/>
                <a:gd name="T49" fmla="*/ 2147483646 h 990"/>
                <a:gd name="T50" fmla="*/ 2147483646 w 4320"/>
                <a:gd name="T51" fmla="*/ 2147483646 h 990"/>
                <a:gd name="T52" fmla="*/ 2147483646 w 4320"/>
                <a:gd name="T53" fmla="*/ 2147483646 h 990"/>
                <a:gd name="T54" fmla="*/ 2147483646 w 4320"/>
                <a:gd name="T55" fmla="*/ 2147483646 h 990"/>
                <a:gd name="T56" fmla="*/ 2147483646 w 4320"/>
                <a:gd name="T57" fmla="*/ 2147483646 h 990"/>
                <a:gd name="T58" fmla="*/ 2147483646 w 4320"/>
                <a:gd name="T59" fmla="*/ 2147483646 h 990"/>
                <a:gd name="T60" fmla="*/ 2147483646 w 4320"/>
                <a:gd name="T61" fmla="*/ 2147483646 h 990"/>
                <a:gd name="T62" fmla="*/ 2147483646 w 4320"/>
                <a:gd name="T63" fmla="*/ 2147483646 h 990"/>
                <a:gd name="T64" fmla="*/ 2147483646 w 4320"/>
                <a:gd name="T65" fmla="*/ 2147483646 h 990"/>
                <a:gd name="T66" fmla="*/ 2147483646 w 4320"/>
                <a:gd name="T67" fmla="*/ 2147483646 h 990"/>
                <a:gd name="T68" fmla="*/ 2147483646 w 4320"/>
                <a:gd name="T69" fmla="*/ 2147483646 h 99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20"/>
                <a:gd name="T106" fmla="*/ 0 h 990"/>
                <a:gd name="T107" fmla="*/ 4320 w 4320"/>
                <a:gd name="T108" fmla="*/ 990 h 99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20" h="990">
                  <a:moveTo>
                    <a:pt x="750" y="915"/>
                  </a:moveTo>
                  <a:cubicBezTo>
                    <a:pt x="705" y="930"/>
                    <a:pt x="660" y="945"/>
                    <a:pt x="615" y="960"/>
                  </a:cubicBezTo>
                  <a:cubicBezTo>
                    <a:pt x="600" y="965"/>
                    <a:pt x="570" y="975"/>
                    <a:pt x="570" y="975"/>
                  </a:cubicBezTo>
                  <a:cubicBezTo>
                    <a:pt x="438" y="964"/>
                    <a:pt x="311" y="946"/>
                    <a:pt x="180" y="930"/>
                  </a:cubicBezTo>
                  <a:cubicBezTo>
                    <a:pt x="150" y="920"/>
                    <a:pt x="120" y="910"/>
                    <a:pt x="90" y="900"/>
                  </a:cubicBezTo>
                  <a:cubicBezTo>
                    <a:pt x="75" y="895"/>
                    <a:pt x="60" y="890"/>
                    <a:pt x="45" y="885"/>
                  </a:cubicBezTo>
                  <a:cubicBezTo>
                    <a:pt x="30" y="880"/>
                    <a:pt x="0" y="870"/>
                    <a:pt x="0" y="870"/>
                  </a:cubicBezTo>
                  <a:cubicBezTo>
                    <a:pt x="163" y="837"/>
                    <a:pt x="249" y="845"/>
                    <a:pt x="435" y="855"/>
                  </a:cubicBezTo>
                  <a:cubicBezTo>
                    <a:pt x="539" y="840"/>
                    <a:pt x="648" y="851"/>
                    <a:pt x="750" y="825"/>
                  </a:cubicBezTo>
                  <a:cubicBezTo>
                    <a:pt x="785" y="816"/>
                    <a:pt x="810" y="785"/>
                    <a:pt x="840" y="765"/>
                  </a:cubicBezTo>
                  <a:cubicBezTo>
                    <a:pt x="1040" y="632"/>
                    <a:pt x="744" y="824"/>
                    <a:pt x="930" y="720"/>
                  </a:cubicBezTo>
                  <a:cubicBezTo>
                    <a:pt x="1085" y="634"/>
                    <a:pt x="963" y="679"/>
                    <a:pt x="1065" y="645"/>
                  </a:cubicBezTo>
                  <a:cubicBezTo>
                    <a:pt x="1081" y="567"/>
                    <a:pt x="1096" y="501"/>
                    <a:pt x="1140" y="435"/>
                  </a:cubicBezTo>
                  <a:cubicBezTo>
                    <a:pt x="1089" y="401"/>
                    <a:pt x="1035" y="307"/>
                    <a:pt x="975" y="300"/>
                  </a:cubicBezTo>
                  <a:cubicBezTo>
                    <a:pt x="930" y="295"/>
                    <a:pt x="885" y="290"/>
                    <a:pt x="840" y="285"/>
                  </a:cubicBezTo>
                  <a:cubicBezTo>
                    <a:pt x="778" y="270"/>
                    <a:pt x="734" y="248"/>
                    <a:pt x="675" y="225"/>
                  </a:cubicBezTo>
                  <a:cubicBezTo>
                    <a:pt x="573" y="184"/>
                    <a:pt x="607" y="212"/>
                    <a:pt x="525" y="165"/>
                  </a:cubicBezTo>
                  <a:cubicBezTo>
                    <a:pt x="509" y="156"/>
                    <a:pt x="494" y="147"/>
                    <a:pt x="480" y="135"/>
                  </a:cubicBezTo>
                  <a:cubicBezTo>
                    <a:pt x="464" y="121"/>
                    <a:pt x="416" y="99"/>
                    <a:pt x="435" y="90"/>
                  </a:cubicBezTo>
                  <a:cubicBezTo>
                    <a:pt x="450" y="83"/>
                    <a:pt x="570" y="111"/>
                    <a:pt x="600" y="120"/>
                  </a:cubicBezTo>
                  <a:cubicBezTo>
                    <a:pt x="747" y="164"/>
                    <a:pt x="889" y="226"/>
                    <a:pt x="1035" y="270"/>
                  </a:cubicBezTo>
                  <a:cubicBezTo>
                    <a:pt x="1095" y="288"/>
                    <a:pt x="1155" y="310"/>
                    <a:pt x="1215" y="330"/>
                  </a:cubicBezTo>
                  <a:cubicBezTo>
                    <a:pt x="1230" y="335"/>
                    <a:pt x="1245" y="340"/>
                    <a:pt x="1260" y="345"/>
                  </a:cubicBezTo>
                  <a:cubicBezTo>
                    <a:pt x="1275" y="350"/>
                    <a:pt x="1305" y="360"/>
                    <a:pt x="1305" y="360"/>
                  </a:cubicBezTo>
                  <a:cubicBezTo>
                    <a:pt x="1417" y="472"/>
                    <a:pt x="1489" y="480"/>
                    <a:pt x="1650" y="495"/>
                  </a:cubicBezTo>
                  <a:cubicBezTo>
                    <a:pt x="1695" y="490"/>
                    <a:pt x="1740" y="480"/>
                    <a:pt x="1785" y="480"/>
                  </a:cubicBezTo>
                  <a:cubicBezTo>
                    <a:pt x="1810" y="480"/>
                    <a:pt x="1835" y="495"/>
                    <a:pt x="1860" y="495"/>
                  </a:cubicBezTo>
                  <a:cubicBezTo>
                    <a:pt x="1916" y="495"/>
                    <a:pt x="1970" y="473"/>
                    <a:pt x="2025" y="465"/>
                  </a:cubicBezTo>
                  <a:cubicBezTo>
                    <a:pt x="2095" y="442"/>
                    <a:pt x="2155" y="404"/>
                    <a:pt x="2220" y="375"/>
                  </a:cubicBezTo>
                  <a:cubicBezTo>
                    <a:pt x="2249" y="362"/>
                    <a:pt x="2284" y="363"/>
                    <a:pt x="2310" y="345"/>
                  </a:cubicBezTo>
                  <a:cubicBezTo>
                    <a:pt x="2325" y="335"/>
                    <a:pt x="2339" y="322"/>
                    <a:pt x="2355" y="315"/>
                  </a:cubicBezTo>
                  <a:cubicBezTo>
                    <a:pt x="2451" y="272"/>
                    <a:pt x="2445" y="291"/>
                    <a:pt x="2550" y="270"/>
                  </a:cubicBezTo>
                  <a:cubicBezTo>
                    <a:pt x="2691" y="242"/>
                    <a:pt x="2827" y="181"/>
                    <a:pt x="2970" y="165"/>
                  </a:cubicBezTo>
                  <a:cubicBezTo>
                    <a:pt x="3035" y="158"/>
                    <a:pt x="3100" y="155"/>
                    <a:pt x="3165" y="150"/>
                  </a:cubicBezTo>
                  <a:cubicBezTo>
                    <a:pt x="3333" y="108"/>
                    <a:pt x="3528" y="98"/>
                    <a:pt x="3675" y="0"/>
                  </a:cubicBezTo>
                  <a:cubicBezTo>
                    <a:pt x="3660" y="45"/>
                    <a:pt x="3651" y="99"/>
                    <a:pt x="3615" y="135"/>
                  </a:cubicBezTo>
                  <a:cubicBezTo>
                    <a:pt x="3602" y="148"/>
                    <a:pt x="3584" y="153"/>
                    <a:pt x="3570" y="165"/>
                  </a:cubicBezTo>
                  <a:cubicBezTo>
                    <a:pt x="3554" y="179"/>
                    <a:pt x="3544" y="201"/>
                    <a:pt x="3525" y="210"/>
                  </a:cubicBezTo>
                  <a:cubicBezTo>
                    <a:pt x="3497" y="222"/>
                    <a:pt x="3465" y="220"/>
                    <a:pt x="3435" y="225"/>
                  </a:cubicBezTo>
                  <a:cubicBezTo>
                    <a:pt x="3289" y="298"/>
                    <a:pt x="3420" y="243"/>
                    <a:pt x="3105" y="270"/>
                  </a:cubicBezTo>
                  <a:cubicBezTo>
                    <a:pt x="2985" y="280"/>
                    <a:pt x="2850" y="334"/>
                    <a:pt x="2730" y="360"/>
                  </a:cubicBezTo>
                  <a:cubicBezTo>
                    <a:pt x="2625" y="382"/>
                    <a:pt x="2520" y="390"/>
                    <a:pt x="2430" y="450"/>
                  </a:cubicBezTo>
                  <a:cubicBezTo>
                    <a:pt x="2420" y="465"/>
                    <a:pt x="2396" y="478"/>
                    <a:pt x="2400" y="495"/>
                  </a:cubicBezTo>
                  <a:cubicBezTo>
                    <a:pt x="2404" y="510"/>
                    <a:pt x="2429" y="510"/>
                    <a:pt x="2445" y="510"/>
                  </a:cubicBezTo>
                  <a:cubicBezTo>
                    <a:pt x="2490" y="510"/>
                    <a:pt x="2535" y="500"/>
                    <a:pt x="2580" y="495"/>
                  </a:cubicBezTo>
                  <a:cubicBezTo>
                    <a:pt x="2674" y="505"/>
                    <a:pt x="2866" y="525"/>
                    <a:pt x="2955" y="570"/>
                  </a:cubicBezTo>
                  <a:cubicBezTo>
                    <a:pt x="3049" y="617"/>
                    <a:pt x="3156" y="657"/>
                    <a:pt x="3255" y="690"/>
                  </a:cubicBezTo>
                  <a:cubicBezTo>
                    <a:pt x="3423" y="746"/>
                    <a:pt x="3609" y="731"/>
                    <a:pt x="3780" y="765"/>
                  </a:cubicBezTo>
                  <a:cubicBezTo>
                    <a:pt x="3864" y="782"/>
                    <a:pt x="3951" y="799"/>
                    <a:pt x="4035" y="810"/>
                  </a:cubicBezTo>
                  <a:cubicBezTo>
                    <a:pt x="4130" y="822"/>
                    <a:pt x="4320" y="840"/>
                    <a:pt x="4320" y="840"/>
                  </a:cubicBezTo>
                  <a:cubicBezTo>
                    <a:pt x="4254" y="857"/>
                    <a:pt x="4190" y="878"/>
                    <a:pt x="4125" y="900"/>
                  </a:cubicBezTo>
                  <a:cubicBezTo>
                    <a:pt x="4108" y="906"/>
                    <a:pt x="4096" y="923"/>
                    <a:pt x="4080" y="930"/>
                  </a:cubicBezTo>
                  <a:cubicBezTo>
                    <a:pt x="4080" y="930"/>
                    <a:pt x="3968" y="967"/>
                    <a:pt x="3945" y="975"/>
                  </a:cubicBezTo>
                  <a:cubicBezTo>
                    <a:pt x="3930" y="980"/>
                    <a:pt x="3900" y="990"/>
                    <a:pt x="3900" y="990"/>
                  </a:cubicBezTo>
                  <a:cubicBezTo>
                    <a:pt x="3870" y="980"/>
                    <a:pt x="3840" y="970"/>
                    <a:pt x="3810" y="960"/>
                  </a:cubicBezTo>
                  <a:cubicBezTo>
                    <a:pt x="3795" y="955"/>
                    <a:pt x="3780" y="950"/>
                    <a:pt x="3765" y="945"/>
                  </a:cubicBezTo>
                  <a:cubicBezTo>
                    <a:pt x="3690" y="920"/>
                    <a:pt x="3602" y="923"/>
                    <a:pt x="3525" y="900"/>
                  </a:cubicBezTo>
                  <a:cubicBezTo>
                    <a:pt x="3393" y="860"/>
                    <a:pt x="3279" y="826"/>
                    <a:pt x="3165" y="750"/>
                  </a:cubicBezTo>
                  <a:cubicBezTo>
                    <a:pt x="3129" y="726"/>
                    <a:pt x="3043" y="715"/>
                    <a:pt x="3000" y="705"/>
                  </a:cubicBezTo>
                  <a:cubicBezTo>
                    <a:pt x="2878" y="677"/>
                    <a:pt x="2762" y="630"/>
                    <a:pt x="2640" y="600"/>
                  </a:cubicBezTo>
                  <a:cubicBezTo>
                    <a:pt x="2570" y="606"/>
                    <a:pt x="2489" y="591"/>
                    <a:pt x="2430" y="630"/>
                  </a:cubicBezTo>
                  <a:cubicBezTo>
                    <a:pt x="2412" y="642"/>
                    <a:pt x="2402" y="662"/>
                    <a:pt x="2385" y="675"/>
                  </a:cubicBezTo>
                  <a:cubicBezTo>
                    <a:pt x="2341" y="709"/>
                    <a:pt x="2241" y="788"/>
                    <a:pt x="2190" y="810"/>
                  </a:cubicBezTo>
                  <a:cubicBezTo>
                    <a:pt x="2128" y="837"/>
                    <a:pt x="2076" y="863"/>
                    <a:pt x="2010" y="885"/>
                  </a:cubicBezTo>
                  <a:cubicBezTo>
                    <a:pt x="1995" y="890"/>
                    <a:pt x="1965" y="900"/>
                    <a:pt x="1965" y="900"/>
                  </a:cubicBezTo>
                  <a:cubicBezTo>
                    <a:pt x="1920" y="885"/>
                    <a:pt x="1869" y="881"/>
                    <a:pt x="1830" y="855"/>
                  </a:cubicBezTo>
                  <a:cubicBezTo>
                    <a:pt x="1779" y="821"/>
                    <a:pt x="1740" y="810"/>
                    <a:pt x="1680" y="795"/>
                  </a:cubicBezTo>
                  <a:cubicBezTo>
                    <a:pt x="1564" y="814"/>
                    <a:pt x="1449" y="818"/>
                    <a:pt x="1335" y="780"/>
                  </a:cubicBezTo>
                  <a:cubicBezTo>
                    <a:pt x="1286" y="796"/>
                    <a:pt x="1130" y="831"/>
                    <a:pt x="1095" y="855"/>
                  </a:cubicBezTo>
                  <a:cubicBezTo>
                    <a:pt x="1065" y="875"/>
                    <a:pt x="1005" y="915"/>
                    <a:pt x="1005" y="915"/>
                  </a:cubicBezTo>
                  <a:cubicBezTo>
                    <a:pt x="914" y="885"/>
                    <a:pt x="802" y="915"/>
                    <a:pt x="705" y="915"/>
                  </a:cubicBezTo>
                </a:path>
              </a:pathLst>
            </a:custGeom>
            <a:solidFill>
              <a:srgbClr val="99FF33"/>
            </a:solidFill>
            <a:ln w="635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20" name="Oval 78"/>
            <p:cNvSpPr>
              <a:spLocks noChangeArrowheads="1"/>
            </p:cNvSpPr>
            <p:nvPr/>
          </p:nvSpPr>
          <p:spPr bwMode="auto">
            <a:xfrm>
              <a:off x="1946275" y="2846388"/>
              <a:ext cx="79375" cy="34925"/>
            </a:xfrm>
            <a:prstGeom prst="ellipse">
              <a:avLst/>
            </a:prstGeom>
            <a:solidFill>
              <a:srgbClr val="FFFFFF"/>
            </a:solidFill>
            <a:ln w="635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1" name="Oval 79"/>
            <p:cNvSpPr>
              <a:spLocks noChangeArrowheads="1"/>
            </p:cNvSpPr>
            <p:nvPr/>
          </p:nvSpPr>
          <p:spPr bwMode="auto">
            <a:xfrm>
              <a:off x="6473825" y="2630488"/>
              <a:ext cx="328613" cy="182562"/>
            </a:xfrm>
            <a:prstGeom prst="ellipse">
              <a:avLst/>
            </a:prstGeom>
            <a:solidFill>
              <a:srgbClr val="00FF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2" name="Oval 80"/>
            <p:cNvSpPr>
              <a:spLocks noChangeArrowheads="1"/>
            </p:cNvSpPr>
            <p:nvPr/>
          </p:nvSpPr>
          <p:spPr bwMode="auto">
            <a:xfrm>
              <a:off x="6605588" y="2706688"/>
              <a:ext cx="111125" cy="47625"/>
            </a:xfrm>
            <a:prstGeom prst="ellipse">
              <a:avLst/>
            </a:prstGeom>
            <a:solidFill>
              <a:srgbClr val="FF00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3" name="Oval 81"/>
            <p:cNvSpPr>
              <a:spLocks noChangeArrowheads="1"/>
            </p:cNvSpPr>
            <p:nvPr/>
          </p:nvSpPr>
          <p:spPr bwMode="auto">
            <a:xfrm>
              <a:off x="6396038" y="3030538"/>
              <a:ext cx="328612" cy="180975"/>
            </a:xfrm>
            <a:prstGeom prst="ellipse">
              <a:avLst/>
            </a:prstGeom>
            <a:solidFill>
              <a:srgbClr val="00FF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4" name="Oval 82"/>
            <p:cNvSpPr>
              <a:spLocks noChangeArrowheads="1"/>
            </p:cNvSpPr>
            <p:nvPr/>
          </p:nvSpPr>
          <p:spPr bwMode="auto">
            <a:xfrm>
              <a:off x="6526213" y="3105150"/>
              <a:ext cx="111125" cy="47625"/>
            </a:xfrm>
            <a:prstGeom prst="ellipse">
              <a:avLst/>
            </a:prstGeom>
            <a:solidFill>
              <a:srgbClr val="FF00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5" name="Oval 83"/>
            <p:cNvSpPr>
              <a:spLocks noChangeArrowheads="1"/>
            </p:cNvSpPr>
            <p:nvPr/>
          </p:nvSpPr>
          <p:spPr bwMode="auto">
            <a:xfrm>
              <a:off x="5983288" y="2387600"/>
              <a:ext cx="330200" cy="182563"/>
            </a:xfrm>
            <a:prstGeom prst="ellipse">
              <a:avLst/>
            </a:prstGeom>
            <a:solidFill>
              <a:srgbClr val="00FF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6" name="Oval 84"/>
            <p:cNvSpPr>
              <a:spLocks noChangeArrowheads="1"/>
            </p:cNvSpPr>
            <p:nvPr/>
          </p:nvSpPr>
          <p:spPr bwMode="auto">
            <a:xfrm>
              <a:off x="6113463" y="2465388"/>
              <a:ext cx="111125" cy="44450"/>
            </a:xfrm>
            <a:prstGeom prst="ellipse">
              <a:avLst/>
            </a:prstGeom>
            <a:solidFill>
              <a:srgbClr val="FF00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ko-KR" altLang="ko-KR" sz="4800">
                <a:ea typeface="굴림" pitchFamily="34" charset="-127"/>
              </a:endParaRPr>
            </a:p>
          </p:txBody>
        </p:sp>
        <p:sp>
          <p:nvSpPr>
            <p:cNvPr id="85227" name="Line 87"/>
            <p:cNvSpPr>
              <a:spLocks noChangeShapeType="1"/>
            </p:cNvSpPr>
            <p:nvPr/>
          </p:nvSpPr>
          <p:spPr bwMode="auto">
            <a:xfrm flipH="1">
              <a:off x="5124450" y="2743200"/>
              <a:ext cx="1397000" cy="287338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228" name="Line 96"/>
            <p:cNvSpPr>
              <a:spLocks noChangeShapeType="1"/>
            </p:cNvSpPr>
            <p:nvPr/>
          </p:nvSpPr>
          <p:spPr bwMode="auto">
            <a:xfrm flipH="1" flipV="1">
              <a:off x="2790825" y="2992438"/>
              <a:ext cx="1189038" cy="180975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85229" name="Group 97"/>
            <p:cNvGrpSpPr>
              <a:grpSpLocks/>
            </p:cNvGrpSpPr>
            <p:nvPr/>
          </p:nvGrpSpPr>
          <p:grpSpPr bwMode="auto">
            <a:xfrm>
              <a:off x="2784475" y="2209800"/>
              <a:ext cx="609600" cy="685800"/>
              <a:chOff x="144" y="3312"/>
              <a:chExt cx="507" cy="661"/>
            </a:xfrm>
          </p:grpSpPr>
          <p:grpSp>
            <p:nvGrpSpPr>
              <p:cNvPr id="85888" name="Group 98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955" name="Freeform 9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6" name="Freeform 10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7" name="Freeform 10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8" name="Freeform 10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9" name="Freeform 10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89" name="Group 104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950" name="Freeform 10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1" name="Freeform 10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2" name="Freeform 10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3" name="Freeform 10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54" name="Freeform 10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0" name="Group 110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945" name="Freeform 11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6" name="Freeform 11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7" name="Freeform 11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8" name="Freeform 11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9" name="Freeform 11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1" name="Group 116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940" name="Freeform 11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1" name="Freeform 11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2" name="Freeform 11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3" name="Freeform 12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44" name="Freeform 12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2" name="Group 122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935" name="Freeform 12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6" name="Freeform 12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7" name="Freeform 12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8" name="Freeform 12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9" name="Freeform 12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3" name="Group 128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930" name="Freeform 12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1" name="Freeform 13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2" name="Freeform 13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3" name="Freeform 13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34" name="Freeform 13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4" name="Group 134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925" name="Freeform 13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6" name="Freeform 13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7" name="Freeform 13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8" name="Freeform 13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9" name="Freeform 13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5" name="Group 140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920" name="Freeform 14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1" name="Freeform 14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2" name="Freeform 14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3" name="Freeform 14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24" name="Freeform 14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6" name="Group 146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915" name="Freeform 14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6" name="Freeform 14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7" name="Freeform 14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8" name="Freeform 15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9" name="Freeform 15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7" name="Group 152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910" name="Freeform 15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1" name="Freeform 15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2" name="Freeform 15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3" name="Freeform 15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14" name="Freeform 15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8" name="Group 158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905" name="Freeform 15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6" name="Freeform 16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7" name="Freeform 16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8" name="Freeform 16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9" name="Freeform 16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99" name="Group 164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900" name="Freeform 16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1" name="Freeform 16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2" name="Freeform 16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3" name="Freeform 16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904" name="Freeform 16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sp>
          <p:nvSpPr>
            <p:cNvPr id="85230" name="Freeform 176"/>
            <p:cNvSpPr>
              <a:spLocks/>
            </p:cNvSpPr>
            <p:nvPr/>
          </p:nvSpPr>
          <p:spPr bwMode="auto">
            <a:xfrm>
              <a:off x="2205038" y="2457450"/>
              <a:ext cx="1806575" cy="417513"/>
            </a:xfrm>
            <a:custGeom>
              <a:avLst/>
              <a:gdLst>
                <a:gd name="T0" fmla="*/ 2147483646 w 1058"/>
                <a:gd name="T1" fmla="*/ 2147483646 h 331"/>
                <a:gd name="T2" fmla="*/ 2147483646 w 1058"/>
                <a:gd name="T3" fmla="*/ 2147483646 h 331"/>
                <a:gd name="T4" fmla="*/ 2147483646 w 1058"/>
                <a:gd name="T5" fmla="*/ 2147483646 h 331"/>
                <a:gd name="T6" fmla="*/ 2147483646 w 1058"/>
                <a:gd name="T7" fmla="*/ 2147483646 h 331"/>
                <a:gd name="T8" fmla="*/ 2147483646 w 1058"/>
                <a:gd name="T9" fmla="*/ 2147483646 h 331"/>
                <a:gd name="T10" fmla="*/ 2147483646 w 1058"/>
                <a:gd name="T11" fmla="*/ 2147483646 h 331"/>
                <a:gd name="T12" fmla="*/ 2147483646 w 1058"/>
                <a:gd name="T13" fmla="*/ 2147483646 h 331"/>
                <a:gd name="T14" fmla="*/ 2147483646 w 1058"/>
                <a:gd name="T15" fmla="*/ 2147483646 h 331"/>
                <a:gd name="T16" fmla="*/ 2147483646 w 1058"/>
                <a:gd name="T17" fmla="*/ 0 h 331"/>
                <a:gd name="T18" fmla="*/ 2147483646 w 1058"/>
                <a:gd name="T19" fmla="*/ 2147483646 h 3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58"/>
                <a:gd name="T31" fmla="*/ 0 h 331"/>
                <a:gd name="T32" fmla="*/ 1058 w 1058"/>
                <a:gd name="T33" fmla="*/ 331 h 3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58" h="331">
                  <a:moveTo>
                    <a:pt x="1058" y="331"/>
                  </a:moveTo>
                  <a:cubicBezTo>
                    <a:pt x="1048" y="325"/>
                    <a:pt x="1037" y="320"/>
                    <a:pt x="1029" y="312"/>
                  </a:cubicBezTo>
                  <a:cubicBezTo>
                    <a:pt x="1018" y="301"/>
                    <a:pt x="1014" y="283"/>
                    <a:pt x="1001" y="274"/>
                  </a:cubicBezTo>
                  <a:cubicBezTo>
                    <a:pt x="984" y="263"/>
                    <a:pt x="963" y="261"/>
                    <a:pt x="944" y="255"/>
                  </a:cubicBezTo>
                  <a:cubicBezTo>
                    <a:pt x="884" y="195"/>
                    <a:pt x="848" y="174"/>
                    <a:pt x="765" y="161"/>
                  </a:cubicBezTo>
                  <a:cubicBezTo>
                    <a:pt x="706" y="141"/>
                    <a:pt x="646" y="129"/>
                    <a:pt x="586" y="114"/>
                  </a:cubicBezTo>
                  <a:cubicBezTo>
                    <a:pt x="460" y="121"/>
                    <a:pt x="433" y="130"/>
                    <a:pt x="321" y="114"/>
                  </a:cubicBezTo>
                  <a:cubicBezTo>
                    <a:pt x="282" y="108"/>
                    <a:pt x="266" y="77"/>
                    <a:pt x="236" y="57"/>
                  </a:cubicBezTo>
                  <a:cubicBezTo>
                    <a:pt x="199" y="32"/>
                    <a:pt x="157" y="12"/>
                    <a:pt x="114" y="0"/>
                  </a:cubicBezTo>
                  <a:cubicBezTo>
                    <a:pt x="26" y="10"/>
                    <a:pt x="0" y="10"/>
                    <a:pt x="38" y="1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85231" name="Group 177"/>
            <p:cNvGrpSpPr>
              <a:grpSpLocks/>
            </p:cNvGrpSpPr>
            <p:nvPr/>
          </p:nvGrpSpPr>
          <p:grpSpPr bwMode="auto">
            <a:xfrm>
              <a:off x="5222875" y="2819400"/>
              <a:ext cx="609600" cy="685800"/>
              <a:chOff x="144" y="3312"/>
              <a:chExt cx="507" cy="661"/>
            </a:xfrm>
          </p:grpSpPr>
          <p:grpSp>
            <p:nvGrpSpPr>
              <p:cNvPr id="85816" name="Group 178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883" name="Freeform 17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4" name="Freeform 18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5" name="Freeform 18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6" name="Freeform 18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7" name="Freeform 18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17" name="Group 184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878" name="Freeform 18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9" name="Freeform 18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0" name="Freeform 18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1" name="Freeform 18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82" name="Freeform 18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18" name="Group 190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873" name="Freeform 19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4" name="Freeform 19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5" name="Freeform 19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6" name="Freeform 19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7" name="Freeform 19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19" name="Group 196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868" name="Freeform 19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9" name="Freeform 19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0" name="Freeform 19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1" name="Freeform 20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72" name="Freeform 20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0" name="Group 202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863" name="Freeform 20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4" name="Freeform 20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5" name="Freeform 20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6" name="Freeform 20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7" name="Freeform 20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1" name="Group 208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858" name="Freeform 20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9" name="Freeform 21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0" name="Freeform 21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1" name="Freeform 21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62" name="Freeform 21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2" name="Group 214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853" name="Freeform 21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4" name="Freeform 21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5" name="Freeform 21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6" name="Freeform 21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7" name="Freeform 21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3" name="Group 220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848" name="Freeform 22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9" name="Freeform 22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0" name="Freeform 22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1" name="Freeform 22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52" name="Freeform 22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4" name="Group 226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843" name="Freeform 22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4" name="Freeform 22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5" name="Freeform 22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6" name="Freeform 23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7" name="Freeform 23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5" name="Group 232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838" name="Freeform 23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9" name="Freeform 23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0" name="Freeform 23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1" name="Freeform 23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42" name="Freeform 23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6" name="Group 238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833" name="Freeform 23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4" name="Freeform 24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5" name="Freeform 24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6" name="Freeform 24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7" name="Freeform 24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827" name="Group 244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828" name="Freeform 24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29" name="Freeform 24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0" name="Freeform 24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1" name="Freeform 24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32" name="Freeform 24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2" name="Group 250"/>
            <p:cNvGrpSpPr>
              <a:grpSpLocks/>
            </p:cNvGrpSpPr>
            <p:nvPr/>
          </p:nvGrpSpPr>
          <p:grpSpPr bwMode="auto">
            <a:xfrm>
              <a:off x="3317875" y="2590800"/>
              <a:ext cx="609600" cy="685800"/>
              <a:chOff x="144" y="3312"/>
              <a:chExt cx="507" cy="661"/>
            </a:xfrm>
          </p:grpSpPr>
          <p:grpSp>
            <p:nvGrpSpPr>
              <p:cNvPr id="85744" name="Group 251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811" name="Freeform 25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12" name="Freeform 25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13" name="Freeform 25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14" name="Freeform 25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15" name="Freeform 25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45" name="Group 257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806" name="Freeform 25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7" name="Freeform 25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8" name="Freeform 26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9" name="Freeform 26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10" name="Freeform 26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46" name="Group 263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801" name="Freeform 26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2" name="Freeform 26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3" name="Freeform 26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4" name="Freeform 26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5" name="Freeform 26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47" name="Group 269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796" name="Freeform 27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7" name="Freeform 27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8" name="Freeform 27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9" name="Freeform 27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800" name="Freeform 27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48" name="Group 275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791" name="Freeform 27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2" name="Freeform 27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3" name="Freeform 27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4" name="Freeform 27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5" name="Freeform 28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49" name="Group 281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786" name="Freeform 28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7" name="Freeform 28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8" name="Freeform 28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9" name="Freeform 28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90" name="Freeform 28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0" name="Group 287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781" name="Freeform 28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2" name="Freeform 28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3" name="Freeform 29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4" name="Freeform 29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5" name="Freeform 29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1" name="Group 293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776" name="Freeform 29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7" name="Freeform 29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8" name="Freeform 29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9" name="Freeform 29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80" name="Freeform 29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2" name="Group 299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771" name="Freeform 30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2" name="Freeform 30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3" name="Freeform 30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4" name="Freeform 30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5" name="Freeform 30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3" name="Group 305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766" name="Freeform 30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7" name="Freeform 30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8" name="Freeform 30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9" name="Freeform 30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70" name="Freeform 31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4" name="Group 311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761" name="Freeform 31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2" name="Freeform 31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3" name="Freeform 31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4" name="Freeform 31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5" name="Freeform 31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755" name="Group 317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756" name="Freeform 31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57" name="Freeform 31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58" name="Freeform 32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59" name="Freeform 32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60" name="Freeform 32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3" name="Group 323"/>
            <p:cNvGrpSpPr>
              <a:grpSpLocks/>
            </p:cNvGrpSpPr>
            <p:nvPr/>
          </p:nvGrpSpPr>
          <p:grpSpPr bwMode="auto">
            <a:xfrm>
              <a:off x="3698875" y="2133600"/>
              <a:ext cx="609600" cy="685800"/>
              <a:chOff x="144" y="3312"/>
              <a:chExt cx="507" cy="661"/>
            </a:xfrm>
          </p:grpSpPr>
          <p:grpSp>
            <p:nvGrpSpPr>
              <p:cNvPr id="85672" name="Group 324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739" name="Freeform 32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40" name="Freeform 32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41" name="Freeform 32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42" name="Freeform 32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43" name="Freeform 32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3" name="Group 330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734" name="Freeform 33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5" name="Freeform 33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6" name="Freeform 33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7" name="Freeform 33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8" name="Freeform 33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4" name="Group 336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729" name="Freeform 33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0" name="Freeform 33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1" name="Freeform 33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2" name="Freeform 34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33" name="Freeform 34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5" name="Group 342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724" name="Freeform 34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5" name="Freeform 34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6" name="Freeform 34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7" name="Freeform 34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8" name="Freeform 34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6" name="Group 348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719" name="Freeform 34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0" name="Freeform 35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1" name="Freeform 35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2" name="Freeform 35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23" name="Freeform 35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7" name="Group 354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714" name="Freeform 35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5" name="Freeform 35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6" name="Freeform 35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7" name="Freeform 35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8" name="Freeform 35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8" name="Group 360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709" name="Freeform 36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0" name="Freeform 36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1" name="Freeform 36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2" name="Freeform 36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13" name="Freeform 36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79" name="Group 366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704" name="Freeform 36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5" name="Freeform 36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6" name="Freeform 36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7" name="Freeform 37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8" name="Freeform 37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80" name="Group 372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699" name="Freeform 37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0" name="Freeform 37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1" name="Freeform 37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2" name="Freeform 37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703" name="Freeform 37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81" name="Group 378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694" name="Freeform 37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5" name="Freeform 38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6" name="Freeform 38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7" name="Freeform 38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8" name="Freeform 38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82" name="Group 384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689" name="Freeform 38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0" name="Freeform 38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1" name="Freeform 38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2" name="Freeform 38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93" name="Freeform 38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83" name="Group 390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684" name="Freeform 39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85" name="Freeform 39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86" name="Freeform 39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87" name="Freeform 39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88" name="Freeform 39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4" name="Group 396"/>
            <p:cNvGrpSpPr>
              <a:grpSpLocks/>
            </p:cNvGrpSpPr>
            <p:nvPr/>
          </p:nvGrpSpPr>
          <p:grpSpPr bwMode="auto">
            <a:xfrm>
              <a:off x="3241675" y="2133600"/>
              <a:ext cx="609600" cy="762000"/>
              <a:chOff x="144" y="3312"/>
              <a:chExt cx="507" cy="661"/>
            </a:xfrm>
          </p:grpSpPr>
          <p:grpSp>
            <p:nvGrpSpPr>
              <p:cNvPr id="85600" name="Group 397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667" name="Freeform 39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8" name="Freeform 39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9" name="Freeform 40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70" name="Freeform 40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71" name="Freeform 40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1" name="Group 403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662" name="Freeform 40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3" name="Freeform 40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4" name="Freeform 40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5" name="Freeform 40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6" name="Freeform 40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2" name="Group 409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657" name="Freeform 41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8" name="Freeform 41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9" name="Freeform 41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0" name="Freeform 41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61" name="Freeform 41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3" name="Group 415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652" name="Freeform 41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3" name="Freeform 41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4" name="Freeform 41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5" name="Freeform 41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6" name="Freeform 42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4" name="Group 421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647" name="Freeform 42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8" name="Freeform 42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9" name="Freeform 42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0" name="Freeform 42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51" name="Freeform 42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5" name="Group 427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642" name="Freeform 42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3" name="Freeform 42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4" name="Freeform 43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5" name="Freeform 43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6" name="Freeform 43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6" name="Group 433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637" name="Freeform 43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8" name="Freeform 43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9" name="Freeform 43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0" name="Freeform 43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41" name="Freeform 43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7" name="Group 439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632" name="Freeform 44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3" name="Freeform 44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4" name="Freeform 44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5" name="Freeform 44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6" name="Freeform 44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8" name="Group 445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627" name="Freeform 44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8" name="Freeform 44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9" name="Freeform 44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0" name="Freeform 44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31" name="Freeform 45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09" name="Group 451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622" name="Freeform 45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3" name="Freeform 45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4" name="Freeform 45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5" name="Freeform 45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6" name="Freeform 45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10" name="Group 457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617" name="Freeform 45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8" name="Freeform 45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9" name="Freeform 46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0" name="Freeform 46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21" name="Freeform 46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611" name="Group 463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612" name="Freeform 46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3" name="Freeform 46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4" name="Freeform 46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5" name="Freeform 46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616" name="Freeform 46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5" name="Group 469"/>
            <p:cNvGrpSpPr>
              <a:grpSpLocks/>
            </p:cNvGrpSpPr>
            <p:nvPr/>
          </p:nvGrpSpPr>
          <p:grpSpPr bwMode="auto">
            <a:xfrm>
              <a:off x="5299075" y="2286000"/>
              <a:ext cx="609600" cy="685800"/>
              <a:chOff x="144" y="3312"/>
              <a:chExt cx="507" cy="661"/>
            </a:xfrm>
          </p:grpSpPr>
          <p:grpSp>
            <p:nvGrpSpPr>
              <p:cNvPr id="85528" name="Group 470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595" name="Freeform 47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6" name="Freeform 47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7" name="Freeform 47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8" name="Freeform 47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9" name="Freeform 47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29" name="Group 476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590" name="Freeform 47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1" name="Freeform 47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2" name="Freeform 47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3" name="Freeform 48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94" name="Freeform 48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0" name="Group 482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585" name="Freeform 48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6" name="Freeform 48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7" name="Freeform 48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8" name="Freeform 48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9" name="Freeform 48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1" name="Group 488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580" name="Freeform 48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1" name="Freeform 49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2" name="Freeform 49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3" name="Freeform 49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84" name="Freeform 49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2" name="Group 494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575" name="Freeform 49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6" name="Freeform 49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7" name="Freeform 49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8" name="Freeform 49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9" name="Freeform 49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3" name="Group 500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570" name="Freeform 50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1" name="Freeform 50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2" name="Freeform 50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3" name="Freeform 50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74" name="Freeform 50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4" name="Group 506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565" name="Freeform 50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6" name="Freeform 50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7" name="Freeform 50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8" name="Freeform 51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9" name="Freeform 51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5" name="Group 512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560" name="Freeform 51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1" name="Freeform 51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2" name="Freeform 51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3" name="Freeform 51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64" name="Freeform 51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6" name="Group 518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555" name="Freeform 51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6" name="Freeform 52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7" name="Freeform 52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8" name="Freeform 52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9" name="Freeform 52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7" name="Group 524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550" name="Freeform 52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1" name="Freeform 52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2" name="Freeform 52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3" name="Freeform 52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54" name="Freeform 52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8" name="Group 530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545" name="Freeform 53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6" name="Freeform 53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7" name="Freeform 53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8" name="Freeform 53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9" name="Freeform 53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539" name="Group 536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540" name="Freeform 53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1" name="Freeform 53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2" name="Freeform 53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3" name="Freeform 54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44" name="Freeform 54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6" name="Group 542"/>
            <p:cNvGrpSpPr>
              <a:grpSpLocks/>
            </p:cNvGrpSpPr>
            <p:nvPr/>
          </p:nvGrpSpPr>
          <p:grpSpPr bwMode="auto">
            <a:xfrm>
              <a:off x="4689475" y="2209800"/>
              <a:ext cx="609600" cy="685800"/>
              <a:chOff x="144" y="3312"/>
              <a:chExt cx="507" cy="661"/>
            </a:xfrm>
          </p:grpSpPr>
          <p:grpSp>
            <p:nvGrpSpPr>
              <p:cNvPr id="85456" name="Group 543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523" name="Freeform 54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4" name="Freeform 54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5" name="Freeform 54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6" name="Freeform 54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7" name="Freeform 54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57" name="Group 549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518" name="Freeform 55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9" name="Freeform 55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0" name="Freeform 55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1" name="Freeform 55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22" name="Freeform 55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58" name="Group 555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513" name="Freeform 55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4" name="Freeform 55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5" name="Freeform 55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6" name="Freeform 55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7" name="Freeform 56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59" name="Group 561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508" name="Freeform 56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9" name="Freeform 56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0" name="Freeform 56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1" name="Freeform 56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12" name="Freeform 56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0" name="Group 567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503" name="Freeform 56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4" name="Freeform 56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5" name="Freeform 57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6" name="Freeform 57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7" name="Freeform 57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1" name="Group 573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498" name="Freeform 57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9" name="Freeform 57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0" name="Freeform 57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1" name="Freeform 57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502" name="Freeform 57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2" name="Group 579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493" name="Freeform 58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4" name="Freeform 58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5" name="Freeform 58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6" name="Freeform 58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7" name="Freeform 58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3" name="Group 585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488" name="Freeform 58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9" name="Freeform 58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0" name="Freeform 58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1" name="Freeform 58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92" name="Freeform 59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4" name="Group 591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483" name="Freeform 59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4" name="Freeform 59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5" name="Freeform 59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6" name="Freeform 59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7" name="Freeform 59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5" name="Group 597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478" name="Freeform 59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9" name="Freeform 59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0" name="Freeform 60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1" name="Freeform 60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82" name="Freeform 60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6" name="Group 603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473" name="Freeform 60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4" name="Freeform 60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5" name="Freeform 60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6" name="Freeform 60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7" name="Freeform 60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467" name="Group 609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468" name="Freeform 61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69" name="Freeform 61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0" name="Freeform 61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1" name="Freeform 61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72" name="Freeform 61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7" name="Group 615"/>
            <p:cNvGrpSpPr>
              <a:grpSpLocks/>
            </p:cNvGrpSpPr>
            <p:nvPr/>
          </p:nvGrpSpPr>
          <p:grpSpPr bwMode="auto">
            <a:xfrm>
              <a:off x="4765675" y="2667000"/>
              <a:ext cx="609600" cy="685800"/>
              <a:chOff x="144" y="3312"/>
              <a:chExt cx="507" cy="661"/>
            </a:xfrm>
          </p:grpSpPr>
          <p:grpSp>
            <p:nvGrpSpPr>
              <p:cNvPr id="85384" name="Group 616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451" name="Freeform 61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52" name="Freeform 61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53" name="Freeform 61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54" name="Freeform 62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55" name="Freeform 62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85" name="Group 622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446" name="Freeform 62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7" name="Freeform 62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8" name="Freeform 62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9" name="Freeform 62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50" name="Freeform 62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86" name="Group 628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441" name="Freeform 62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2" name="Freeform 63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3" name="Freeform 63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4" name="Freeform 63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5" name="Freeform 63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87" name="Group 634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436" name="Freeform 63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7" name="Freeform 63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8" name="Freeform 63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9" name="Freeform 63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40" name="Freeform 63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88" name="Group 640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431" name="Freeform 64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2" name="Freeform 64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3" name="Freeform 64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4" name="Freeform 64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5" name="Freeform 64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89" name="Group 646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426" name="Freeform 64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7" name="Freeform 64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8" name="Freeform 64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9" name="Freeform 65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30" name="Freeform 65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0" name="Group 652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421" name="Freeform 65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2" name="Freeform 65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3" name="Freeform 65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4" name="Freeform 65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5" name="Freeform 65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1" name="Group 658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416" name="Freeform 65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7" name="Freeform 66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8" name="Freeform 66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9" name="Freeform 66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20" name="Freeform 66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2" name="Group 664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411" name="Freeform 66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2" name="Freeform 66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3" name="Freeform 66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4" name="Freeform 66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5" name="Freeform 66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3" name="Group 670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406" name="Freeform 67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7" name="Freeform 67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8" name="Freeform 67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9" name="Freeform 67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10" name="Freeform 67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4" name="Group 676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401" name="Freeform 67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2" name="Freeform 67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3" name="Freeform 67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4" name="Freeform 68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5" name="Freeform 68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95" name="Group 682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396" name="Freeform 68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97" name="Freeform 68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98" name="Freeform 68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99" name="Freeform 68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400" name="Freeform 68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8" name="Group 688"/>
            <p:cNvGrpSpPr>
              <a:grpSpLocks/>
            </p:cNvGrpSpPr>
            <p:nvPr/>
          </p:nvGrpSpPr>
          <p:grpSpPr bwMode="auto">
            <a:xfrm>
              <a:off x="4156075" y="2133600"/>
              <a:ext cx="609600" cy="685800"/>
              <a:chOff x="144" y="3312"/>
              <a:chExt cx="507" cy="661"/>
            </a:xfrm>
          </p:grpSpPr>
          <p:grpSp>
            <p:nvGrpSpPr>
              <p:cNvPr id="85312" name="Group 689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379" name="Freeform 69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80" name="Freeform 69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81" name="Freeform 69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82" name="Freeform 69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83" name="Freeform 69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3" name="Group 695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374" name="Freeform 69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5" name="Freeform 69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6" name="Freeform 69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7" name="Freeform 69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8" name="Freeform 70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4" name="Group 701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369" name="Freeform 70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0" name="Freeform 70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1" name="Freeform 70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2" name="Freeform 70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73" name="Freeform 70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5" name="Group 707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364" name="Freeform 70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5" name="Freeform 70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6" name="Freeform 71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7" name="Freeform 71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8" name="Freeform 71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6" name="Group 713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359" name="Freeform 71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0" name="Freeform 71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1" name="Freeform 71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2" name="Freeform 71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63" name="Freeform 71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7" name="Group 719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354" name="Freeform 72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5" name="Freeform 72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6" name="Freeform 72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7" name="Freeform 72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8" name="Freeform 72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8" name="Group 725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349" name="Freeform 72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0" name="Freeform 72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1" name="Freeform 72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2" name="Freeform 72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53" name="Freeform 73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19" name="Group 731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344" name="Freeform 732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5" name="Freeform 733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6" name="Freeform 734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7" name="Freeform 735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8" name="Freeform 736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20" name="Group 737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339" name="Freeform 738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0" name="Freeform 739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1" name="Freeform 740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2" name="Freeform 741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43" name="Freeform 742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21" name="Group 743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334" name="Freeform 744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5" name="Freeform 745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6" name="Freeform 746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7" name="Freeform 747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8" name="Freeform 748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22" name="Group 749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329" name="Freeform 750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0" name="Freeform 751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1" name="Freeform 752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2" name="Freeform 753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33" name="Freeform 754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323" name="Group 755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324" name="Freeform 756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25" name="Freeform 757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26" name="Freeform 758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27" name="Freeform 759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28" name="Freeform 760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  <p:grpSp>
          <p:nvGrpSpPr>
            <p:cNvPr id="85239" name="Group 761"/>
            <p:cNvGrpSpPr>
              <a:grpSpLocks/>
            </p:cNvGrpSpPr>
            <p:nvPr/>
          </p:nvGrpSpPr>
          <p:grpSpPr bwMode="auto">
            <a:xfrm>
              <a:off x="5756275" y="2590800"/>
              <a:ext cx="609600" cy="685800"/>
              <a:chOff x="144" y="3312"/>
              <a:chExt cx="507" cy="661"/>
            </a:xfrm>
          </p:grpSpPr>
          <p:grpSp>
            <p:nvGrpSpPr>
              <p:cNvPr id="85240" name="Group 762"/>
              <p:cNvGrpSpPr>
                <a:grpSpLocks/>
              </p:cNvGrpSpPr>
              <p:nvPr/>
            </p:nvGrpSpPr>
            <p:grpSpPr bwMode="auto">
              <a:xfrm>
                <a:off x="213" y="3371"/>
                <a:ext cx="123" cy="181"/>
                <a:chOff x="213" y="3371"/>
                <a:chExt cx="306" cy="426"/>
              </a:xfrm>
            </p:grpSpPr>
            <p:sp>
              <p:nvSpPr>
                <p:cNvPr id="85307" name="Freeform 76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8" name="Freeform 76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9" name="Freeform 76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10" name="Freeform 76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11" name="Freeform 76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1" name="Group 768"/>
              <p:cNvGrpSpPr>
                <a:grpSpLocks/>
              </p:cNvGrpSpPr>
              <p:nvPr/>
            </p:nvGrpSpPr>
            <p:grpSpPr bwMode="auto">
              <a:xfrm>
                <a:off x="144" y="3504"/>
                <a:ext cx="123" cy="181"/>
                <a:chOff x="213" y="3371"/>
                <a:chExt cx="306" cy="426"/>
              </a:xfrm>
            </p:grpSpPr>
            <p:sp>
              <p:nvSpPr>
                <p:cNvPr id="85302" name="Freeform 76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3" name="Freeform 77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4" name="Freeform 77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5" name="Freeform 77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6" name="Freeform 77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2" name="Group 774"/>
              <p:cNvGrpSpPr>
                <a:grpSpLocks/>
              </p:cNvGrpSpPr>
              <p:nvPr/>
            </p:nvGrpSpPr>
            <p:grpSpPr bwMode="auto">
              <a:xfrm>
                <a:off x="288" y="3504"/>
                <a:ext cx="123" cy="181"/>
                <a:chOff x="213" y="3371"/>
                <a:chExt cx="306" cy="426"/>
              </a:xfrm>
            </p:grpSpPr>
            <p:sp>
              <p:nvSpPr>
                <p:cNvPr id="85297" name="Freeform 77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8" name="Freeform 77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9" name="Freeform 77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0" name="Freeform 77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301" name="Freeform 77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3" name="Group 780"/>
              <p:cNvGrpSpPr>
                <a:grpSpLocks/>
              </p:cNvGrpSpPr>
              <p:nvPr/>
            </p:nvGrpSpPr>
            <p:grpSpPr bwMode="auto">
              <a:xfrm>
                <a:off x="240" y="3600"/>
                <a:ext cx="123" cy="181"/>
                <a:chOff x="213" y="3371"/>
                <a:chExt cx="306" cy="426"/>
              </a:xfrm>
            </p:grpSpPr>
            <p:sp>
              <p:nvSpPr>
                <p:cNvPr id="85292" name="Freeform 78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3" name="Freeform 78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4" name="Freeform 78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5" name="Freeform 78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6" name="Freeform 78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4" name="Group 786"/>
              <p:cNvGrpSpPr>
                <a:grpSpLocks/>
              </p:cNvGrpSpPr>
              <p:nvPr/>
            </p:nvGrpSpPr>
            <p:grpSpPr bwMode="auto">
              <a:xfrm>
                <a:off x="336" y="3360"/>
                <a:ext cx="123" cy="181"/>
                <a:chOff x="213" y="3371"/>
                <a:chExt cx="306" cy="426"/>
              </a:xfrm>
            </p:grpSpPr>
            <p:sp>
              <p:nvSpPr>
                <p:cNvPr id="85287" name="Freeform 78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8" name="Freeform 78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9" name="Freeform 78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0" name="Freeform 79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91" name="Freeform 79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5" name="Group 792"/>
              <p:cNvGrpSpPr>
                <a:grpSpLocks/>
              </p:cNvGrpSpPr>
              <p:nvPr/>
            </p:nvGrpSpPr>
            <p:grpSpPr bwMode="auto">
              <a:xfrm>
                <a:off x="432" y="3456"/>
                <a:ext cx="123" cy="181"/>
                <a:chOff x="213" y="3371"/>
                <a:chExt cx="306" cy="426"/>
              </a:xfrm>
            </p:grpSpPr>
            <p:sp>
              <p:nvSpPr>
                <p:cNvPr id="85282" name="Freeform 79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3" name="Freeform 79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4" name="Freeform 79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5" name="Freeform 79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6" name="Freeform 79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6" name="Group 798"/>
              <p:cNvGrpSpPr>
                <a:grpSpLocks/>
              </p:cNvGrpSpPr>
              <p:nvPr/>
            </p:nvGrpSpPr>
            <p:grpSpPr bwMode="auto">
              <a:xfrm>
                <a:off x="384" y="3600"/>
                <a:ext cx="123" cy="181"/>
                <a:chOff x="213" y="3371"/>
                <a:chExt cx="306" cy="426"/>
              </a:xfrm>
            </p:grpSpPr>
            <p:sp>
              <p:nvSpPr>
                <p:cNvPr id="85277" name="Freeform 79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8" name="Freeform 80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9" name="Freeform 80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0" name="Freeform 80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81" name="Freeform 80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7" name="Group 804"/>
              <p:cNvGrpSpPr>
                <a:grpSpLocks/>
              </p:cNvGrpSpPr>
              <p:nvPr/>
            </p:nvGrpSpPr>
            <p:grpSpPr bwMode="auto">
              <a:xfrm>
                <a:off x="288" y="3744"/>
                <a:ext cx="123" cy="181"/>
                <a:chOff x="213" y="3371"/>
                <a:chExt cx="306" cy="426"/>
              </a:xfrm>
            </p:grpSpPr>
            <p:sp>
              <p:nvSpPr>
                <p:cNvPr id="85272" name="Freeform 805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3" name="Freeform 806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4" name="Freeform 807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5" name="Freeform 808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6" name="Freeform 809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8" name="Group 810"/>
              <p:cNvGrpSpPr>
                <a:grpSpLocks/>
              </p:cNvGrpSpPr>
              <p:nvPr/>
            </p:nvGrpSpPr>
            <p:grpSpPr bwMode="auto">
              <a:xfrm>
                <a:off x="144" y="3696"/>
                <a:ext cx="123" cy="181"/>
                <a:chOff x="213" y="3371"/>
                <a:chExt cx="306" cy="426"/>
              </a:xfrm>
            </p:grpSpPr>
            <p:sp>
              <p:nvSpPr>
                <p:cNvPr id="85267" name="Freeform 811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8" name="Freeform 812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9" name="Freeform 813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0" name="Freeform 814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71" name="Freeform 815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49" name="Group 816"/>
              <p:cNvGrpSpPr>
                <a:grpSpLocks/>
              </p:cNvGrpSpPr>
              <p:nvPr/>
            </p:nvGrpSpPr>
            <p:grpSpPr bwMode="auto">
              <a:xfrm>
                <a:off x="432" y="3312"/>
                <a:ext cx="123" cy="181"/>
                <a:chOff x="213" y="3371"/>
                <a:chExt cx="306" cy="426"/>
              </a:xfrm>
            </p:grpSpPr>
            <p:sp>
              <p:nvSpPr>
                <p:cNvPr id="85262" name="Freeform 817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3" name="Freeform 818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4" name="Freeform 819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5" name="Freeform 820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6" name="Freeform 821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50" name="Group 822"/>
              <p:cNvGrpSpPr>
                <a:grpSpLocks/>
              </p:cNvGrpSpPr>
              <p:nvPr/>
            </p:nvGrpSpPr>
            <p:grpSpPr bwMode="auto">
              <a:xfrm>
                <a:off x="528" y="3600"/>
                <a:ext cx="123" cy="181"/>
                <a:chOff x="213" y="3371"/>
                <a:chExt cx="306" cy="426"/>
              </a:xfrm>
            </p:grpSpPr>
            <p:sp>
              <p:nvSpPr>
                <p:cNvPr id="85257" name="Freeform 823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8" name="Freeform 824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9" name="Freeform 825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0" name="Freeform 826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61" name="Freeform 827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  <p:grpSp>
            <p:nvGrpSpPr>
              <p:cNvPr id="85251" name="Group 828"/>
              <p:cNvGrpSpPr>
                <a:grpSpLocks/>
              </p:cNvGrpSpPr>
              <p:nvPr/>
            </p:nvGrpSpPr>
            <p:grpSpPr bwMode="auto">
              <a:xfrm>
                <a:off x="432" y="3792"/>
                <a:ext cx="123" cy="181"/>
                <a:chOff x="213" y="3371"/>
                <a:chExt cx="306" cy="426"/>
              </a:xfrm>
            </p:grpSpPr>
            <p:sp>
              <p:nvSpPr>
                <p:cNvPr id="85252" name="Freeform 829"/>
                <p:cNvSpPr>
                  <a:spLocks/>
                </p:cNvSpPr>
                <p:nvPr/>
              </p:nvSpPr>
              <p:spPr bwMode="auto">
                <a:xfrm>
                  <a:off x="213" y="3456"/>
                  <a:ext cx="128" cy="135"/>
                </a:xfrm>
                <a:custGeom>
                  <a:avLst/>
                  <a:gdLst>
                    <a:gd name="T0" fmla="*/ 0 w 128"/>
                    <a:gd name="T1" fmla="*/ 135 h 135"/>
                    <a:gd name="T2" fmla="*/ 71 w 128"/>
                    <a:gd name="T3" fmla="*/ 50 h 135"/>
                    <a:gd name="T4" fmla="*/ 86 w 128"/>
                    <a:gd name="T5" fmla="*/ 28 h 135"/>
                    <a:gd name="T6" fmla="*/ 128 w 128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8"/>
                    <a:gd name="T13" fmla="*/ 0 h 135"/>
                    <a:gd name="T14" fmla="*/ 128 w 128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8" h="135">
                      <a:moveTo>
                        <a:pt x="0" y="135"/>
                      </a:moveTo>
                      <a:cubicBezTo>
                        <a:pt x="30" y="107"/>
                        <a:pt x="32" y="76"/>
                        <a:pt x="71" y="50"/>
                      </a:cubicBezTo>
                      <a:cubicBezTo>
                        <a:pt x="76" y="43"/>
                        <a:pt x="79" y="34"/>
                        <a:pt x="86" y="28"/>
                      </a:cubicBezTo>
                      <a:cubicBezTo>
                        <a:pt x="99" y="17"/>
                        <a:pt x="128" y="0"/>
                        <a:pt x="128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3" name="Freeform 830"/>
                <p:cNvSpPr>
                  <a:spLocks/>
                </p:cNvSpPr>
                <p:nvPr/>
              </p:nvSpPr>
              <p:spPr bwMode="auto">
                <a:xfrm>
                  <a:off x="270" y="3520"/>
                  <a:ext cx="150" cy="206"/>
                </a:xfrm>
                <a:custGeom>
                  <a:avLst/>
                  <a:gdLst>
                    <a:gd name="T0" fmla="*/ 0 w 150"/>
                    <a:gd name="T1" fmla="*/ 0 h 206"/>
                    <a:gd name="T2" fmla="*/ 107 w 150"/>
                    <a:gd name="T3" fmla="*/ 156 h 206"/>
                    <a:gd name="T4" fmla="*/ 150 w 150"/>
                    <a:gd name="T5" fmla="*/ 206 h 206"/>
                    <a:gd name="T6" fmla="*/ 0 60000 65536"/>
                    <a:gd name="T7" fmla="*/ 0 60000 65536"/>
                    <a:gd name="T8" fmla="*/ 0 60000 65536"/>
                    <a:gd name="T9" fmla="*/ 0 w 150"/>
                    <a:gd name="T10" fmla="*/ 0 h 206"/>
                    <a:gd name="T11" fmla="*/ 150 w 150"/>
                    <a:gd name="T12" fmla="*/ 206 h 2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0" h="206">
                      <a:moveTo>
                        <a:pt x="0" y="0"/>
                      </a:moveTo>
                      <a:cubicBezTo>
                        <a:pt x="17" y="51"/>
                        <a:pt x="60" y="125"/>
                        <a:pt x="107" y="156"/>
                      </a:cubicBezTo>
                      <a:cubicBezTo>
                        <a:pt x="138" y="204"/>
                        <a:pt x="120" y="192"/>
                        <a:pt x="150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4" name="Freeform 831"/>
                <p:cNvSpPr>
                  <a:spLocks/>
                </p:cNvSpPr>
                <p:nvPr/>
              </p:nvSpPr>
              <p:spPr bwMode="auto">
                <a:xfrm>
                  <a:off x="341" y="3371"/>
                  <a:ext cx="1" cy="256"/>
                </a:xfrm>
                <a:custGeom>
                  <a:avLst/>
                  <a:gdLst>
                    <a:gd name="T0" fmla="*/ 0 w 1"/>
                    <a:gd name="T1" fmla="*/ 256 h 256"/>
                    <a:gd name="T2" fmla="*/ 0 w 1"/>
                    <a:gd name="T3" fmla="*/ 0 h 256"/>
                    <a:gd name="T4" fmla="*/ 0 60000 65536"/>
                    <a:gd name="T5" fmla="*/ 0 60000 65536"/>
                    <a:gd name="T6" fmla="*/ 0 w 1"/>
                    <a:gd name="T7" fmla="*/ 0 h 256"/>
                    <a:gd name="T8" fmla="*/ 1 w 1"/>
                    <a:gd name="T9" fmla="*/ 256 h 25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6">
                      <a:moveTo>
                        <a:pt x="0" y="256"/>
                      </a:moveTo>
                      <a:cubicBezTo>
                        <a:pt x="0" y="171"/>
                        <a:pt x="0" y="85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5" name="Freeform 832"/>
                <p:cNvSpPr>
                  <a:spLocks/>
                </p:cNvSpPr>
                <p:nvPr/>
              </p:nvSpPr>
              <p:spPr bwMode="auto">
                <a:xfrm>
                  <a:off x="292" y="3591"/>
                  <a:ext cx="21" cy="206"/>
                </a:xfrm>
                <a:custGeom>
                  <a:avLst/>
                  <a:gdLst>
                    <a:gd name="T0" fmla="*/ 0 w 21"/>
                    <a:gd name="T1" fmla="*/ 0 h 206"/>
                    <a:gd name="T2" fmla="*/ 21 w 21"/>
                    <a:gd name="T3" fmla="*/ 206 h 206"/>
                    <a:gd name="T4" fmla="*/ 0 60000 65536"/>
                    <a:gd name="T5" fmla="*/ 0 60000 65536"/>
                    <a:gd name="T6" fmla="*/ 0 w 21"/>
                    <a:gd name="T7" fmla="*/ 0 h 206"/>
                    <a:gd name="T8" fmla="*/ 21 w 21"/>
                    <a:gd name="T9" fmla="*/ 206 h 20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1" h="206">
                      <a:moveTo>
                        <a:pt x="0" y="0"/>
                      </a:moveTo>
                      <a:cubicBezTo>
                        <a:pt x="5" y="71"/>
                        <a:pt x="21" y="136"/>
                        <a:pt x="21" y="206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  <p:sp>
              <p:nvSpPr>
                <p:cNvPr id="85256" name="Freeform 833"/>
                <p:cNvSpPr>
                  <a:spLocks/>
                </p:cNvSpPr>
                <p:nvPr/>
              </p:nvSpPr>
              <p:spPr bwMode="auto">
                <a:xfrm>
                  <a:off x="363" y="3499"/>
                  <a:ext cx="156" cy="192"/>
                </a:xfrm>
                <a:custGeom>
                  <a:avLst/>
                  <a:gdLst>
                    <a:gd name="T0" fmla="*/ 0 w 156"/>
                    <a:gd name="T1" fmla="*/ 192 h 192"/>
                    <a:gd name="T2" fmla="*/ 57 w 156"/>
                    <a:gd name="T3" fmla="*/ 121 h 192"/>
                    <a:gd name="T4" fmla="*/ 135 w 156"/>
                    <a:gd name="T5" fmla="*/ 78 h 192"/>
                    <a:gd name="T6" fmla="*/ 156 w 156"/>
                    <a:gd name="T7" fmla="*/ 64 h 192"/>
                    <a:gd name="T8" fmla="*/ 135 w 156"/>
                    <a:gd name="T9" fmla="*/ 57 h 192"/>
                    <a:gd name="T10" fmla="*/ 71 w 156"/>
                    <a:gd name="T11" fmla="*/ 49 h 192"/>
                    <a:gd name="T12" fmla="*/ 49 w 156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92"/>
                    <a:gd name="T23" fmla="*/ 156 w 156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92">
                      <a:moveTo>
                        <a:pt x="0" y="192"/>
                      </a:moveTo>
                      <a:cubicBezTo>
                        <a:pt x="37" y="180"/>
                        <a:pt x="34" y="149"/>
                        <a:pt x="57" y="121"/>
                      </a:cubicBezTo>
                      <a:cubicBezTo>
                        <a:pt x="74" y="100"/>
                        <a:pt x="109" y="86"/>
                        <a:pt x="135" y="78"/>
                      </a:cubicBezTo>
                      <a:cubicBezTo>
                        <a:pt x="142" y="73"/>
                        <a:pt x="156" y="72"/>
                        <a:pt x="156" y="64"/>
                      </a:cubicBezTo>
                      <a:cubicBezTo>
                        <a:pt x="156" y="57"/>
                        <a:pt x="142" y="58"/>
                        <a:pt x="135" y="57"/>
                      </a:cubicBezTo>
                      <a:cubicBezTo>
                        <a:pt x="114" y="53"/>
                        <a:pt x="92" y="52"/>
                        <a:pt x="71" y="49"/>
                      </a:cubicBezTo>
                      <a:cubicBezTo>
                        <a:pt x="6" y="24"/>
                        <a:pt x="49" y="49"/>
                        <a:pt x="49" y="0"/>
                      </a:cubicBezTo>
                    </a:path>
                  </a:pathLst>
                </a:custGeom>
                <a:noFill/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4800"/>
                </a:p>
              </p:txBody>
            </p:sp>
          </p:grp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0400" y="609601"/>
            <a:ext cx="5638800" cy="1444626"/>
          </a:xfrm>
        </p:spPr>
        <p:txBody>
          <a:bodyPr rtlCol="0">
            <a:normAutofit/>
          </a:bodyPr>
          <a:lstStyle/>
          <a:p>
            <a:pPr algn="just">
              <a:defRPr/>
            </a:pPr>
            <a:r>
              <a:rPr lang="en-US" sz="5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Adipose Tissue</a:t>
            </a:r>
            <a:endParaRPr lang="en-US" sz="5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3" name="Subtitle 2"/>
          <p:cNvSpPr txBox="1">
            <a:spLocks/>
          </p:cNvSpPr>
          <p:nvPr/>
        </p:nvSpPr>
        <p:spPr bwMode="auto">
          <a:xfrm>
            <a:off x="4721227" y="765176"/>
            <a:ext cx="42989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defRPr/>
            </a:pPr>
            <a:r>
              <a:rPr lang="en-US" sz="5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BM Aspirate</a:t>
            </a:r>
            <a:endParaRPr lang="en-US" sz="5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defRPr/>
            </a:pPr>
            <a:endParaRPr lang="en-US" sz="5600" dirty="0"/>
          </a:p>
        </p:txBody>
      </p:sp>
      <p:pic>
        <p:nvPicPr>
          <p:cNvPr id="84997" name="Picture 7" descr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4226" y="2241551"/>
            <a:ext cx="4876800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8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7"/>
          <a:stretch>
            <a:fillRect/>
          </a:stretch>
        </p:blipFill>
        <p:spPr bwMode="auto">
          <a:xfrm>
            <a:off x="14404977" y="5302251"/>
            <a:ext cx="531495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5817" y="8416926"/>
            <a:ext cx="3534942" cy="7571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PLACENTA</a:t>
            </a:r>
          </a:p>
        </p:txBody>
      </p:sp>
      <p:pic>
        <p:nvPicPr>
          <p:cNvPr id="8500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6988176"/>
            <a:ext cx="2451100" cy="284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1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27133" r="74368" b="25385"/>
          <a:stretch>
            <a:fillRect/>
          </a:stretch>
        </p:blipFill>
        <p:spPr bwMode="auto">
          <a:xfrm>
            <a:off x="12185651" y="2524126"/>
            <a:ext cx="221932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002" name="Group 821"/>
          <p:cNvGrpSpPr>
            <a:grpSpLocks/>
          </p:cNvGrpSpPr>
          <p:nvPr/>
        </p:nvGrpSpPr>
        <p:grpSpPr bwMode="auto">
          <a:xfrm>
            <a:off x="4483100" y="8858251"/>
            <a:ext cx="6002213" cy="4471193"/>
            <a:chOff x="2895600" y="1425576"/>
            <a:chExt cx="7978934" cy="5051425"/>
          </a:xfrm>
        </p:grpSpPr>
        <p:grpSp>
          <p:nvGrpSpPr>
            <p:cNvPr id="85004" name="Group 3346"/>
            <p:cNvGrpSpPr>
              <a:grpSpLocks noChangeAspect="1"/>
            </p:cNvGrpSpPr>
            <p:nvPr/>
          </p:nvGrpSpPr>
          <p:grpSpPr bwMode="auto">
            <a:xfrm>
              <a:off x="2895600" y="1425576"/>
              <a:ext cx="6019800" cy="5051425"/>
              <a:chOff x="984" y="672"/>
              <a:chExt cx="3792" cy="3182"/>
            </a:xfrm>
          </p:grpSpPr>
          <p:sp>
            <p:nvSpPr>
              <p:cNvPr id="85016" name="Freeform 3200"/>
              <p:cNvSpPr>
                <a:spLocks noChangeAspect="1"/>
              </p:cNvSpPr>
              <p:nvPr/>
            </p:nvSpPr>
            <p:spPr bwMode="auto">
              <a:xfrm>
                <a:off x="984" y="672"/>
                <a:ext cx="3792" cy="2532"/>
              </a:xfrm>
              <a:custGeom>
                <a:avLst/>
                <a:gdLst>
                  <a:gd name="T0" fmla="*/ 234940 w 739"/>
                  <a:gd name="T1" fmla="*/ 1761676 h 493"/>
                  <a:gd name="T2" fmla="*/ 181570 w 739"/>
                  <a:gd name="T3" fmla="*/ 1761676 h 493"/>
                  <a:gd name="T4" fmla="*/ 636338 w 739"/>
                  <a:gd name="T5" fmla="*/ 425099 h 493"/>
                  <a:gd name="T6" fmla="*/ 2241246 w 739"/>
                  <a:gd name="T7" fmla="*/ 471707 h 493"/>
                  <a:gd name="T8" fmla="*/ 2618476 w 739"/>
                  <a:gd name="T9" fmla="*/ 1283056 h 493"/>
                  <a:gd name="T10" fmla="*/ 2589957 w 739"/>
                  <a:gd name="T11" fmla="*/ 1743659 h 493"/>
                  <a:gd name="T12" fmla="*/ 2508231 w 739"/>
                  <a:gd name="T13" fmla="*/ 1736613 h 493"/>
                  <a:gd name="T14" fmla="*/ 2497147 w 739"/>
                  <a:gd name="T15" fmla="*/ 1536251 h 493"/>
                  <a:gd name="T16" fmla="*/ 2223287 w 739"/>
                  <a:gd name="T17" fmla="*/ 717994 h 493"/>
                  <a:gd name="T18" fmla="*/ 861035 w 739"/>
                  <a:gd name="T19" fmla="*/ 850228 h 493"/>
                  <a:gd name="T20" fmla="*/ 472856 w 739"/>
                  <a:gd name="T21" fmla="*/ 1289964 h 493"/>
                  <a:gd name="T22" fmla="*/ 390997 w 739"/>
                  <a:gd name="T23" fmla="*/ 1450631 h 493"/>
                  <a:gd name="T24" fmla="*/ 373699 w 739"/>
                  <a:gd name="T25" fmla="*/ 1529338 h 493"/>
                  <a:gd name="T26" fmla="*/ 352215 w 739"/>
                  <a:gd name="T27" fmla="*/ 1708181 h 493"/>
                  <a:gd name="T28" fmla="*/ 345185 w 739"/>
                  <a:gd name="T29" fmla="*/ 1754763 h 493"/>
                  <a:gd name="T30" fmla="*/ 234940 w 739"/>
                  <a:gd name="T31" fmla="*/ 1761676 h 49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39" h="493">
                    <a:moveTo>
                      <a:pt x="66" y="493"/>
                    </a:moveTo>
                    <a:cubicBezTo>
                      <a:pt x="51" y="493"/>
                      <a:pt x="51" y="493"/>
                      <a:pt x="51" y="493"/>
                    </a:cubicBezTo>
                    <a:cubicBezTo>
                      <a:pt x="51" y="493"/>
                      <a:pt x="0" y="238"/>
                      <a:pt x="179" y="119"/>
                    </a:cubicBezTo>
                    <a:cubicBezTo>
                      <a:pt x="358" y="0"/>
                      <a:pt x="575" y="83"/>
                      <a:pt x="630" y="132"/>
                    </a:cubicBezTo>
                    <a:cubicBezTo>
                      <a:pt x="684" y="181"/>
                      <a:pt x="723" y="220"/>
                      <a:pt x="736" y="359"/>
                    </a:cubicBezTo>
                    <a:cubicBezTo>
                      <a:pt x="736" y="359"/>
                      <a:pt x="739" y="449"/>
                      <a:pt x="728" y="488"/>
                    </a:cubicBezTo>
                    <a:cubicBezTo>
                      <a:pt x="705" y="486"/>
                      <a:pt x="705" y="486"/>
                      <a:pt x="705" y="486"/>
                    </a:cubicBezTo>
                    <a:cubicBezTo>
                      <a:pt x="702" y="430"/>
                      <a:pt x="702" y="430"/>
                      <a:pt x="702" y="430"/>
                    </a:cubicBezTo>
                    <a:cubicBezTo>
                      <a:pt x="702" y="430"/>
                      <a:pt x="661" y="224"/>
                      <a:pt x="625" y="201"/>
                    </a:cubicBezTo>
                    <a:cubicBezTo>
                      <a:pt x="588" y="178"/>
                      <a:pt x="271" y="209"/>
                      <a:pt x="242" y="238"/>
                    </a:cubicBezTo>
                    <a:cubicBezTo>
                      <a:pt x="214" y="268"/>
                      <a:pt x="133" y="361"/>
                      <a:pt x="133" y="361"/>
                    </a:cubicBezTo>
                    <a:cubicBezTo>
                      <a:pt x="133" y="361"/>
                      <a:pt x="110" y="398"/>
                      <a:pt x="110" y="406"/>
                    </a:cubicBezTo>
                    <a:cubicBezTo>
                      <a:pt x="110" y="415"/>
                      <a:pt x="108" y="420"/>
                      <a:pt x="105" y="428"/>
                    </a:cubicBezTo>
                    <a:cubicBezTo>
                      <a:pt x="102" y="436"/>
                      <a:pt x="99" y="478"/>
                      <a:pt x="99" y="478"/>
                    </a:cubicBezTo>
                    <a:cubicBezTo>
                      <a:pt x="97" y="491"/>
                      <a:pt x="97" y="491"/>
                      <a:pt x="97" y="491"/>
                    </a:cubicBezTo>
                    <a:lnTo>
                      <a:pt x="66" y="493"/>
                    </a:ln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17" name="Freeform 3201"/>
              <p:cNvSpPr>
                <a:spLocks noChangeAspect="1"/>
              </p:cNvSpPr>
              <p:nvPr/>
            </p:nvSpPr>
            <p:spPr bwMode="auto">
              <a:xfrm>
                <a:off x="1271" y="1124"/>
                <a:ext cx="3407" cy="2080"/>
              </a:xfrm>
              <a:custGeom>
                <a:avLst/>
                <a:gdLst>
                  <a:gd name="T0" fmla="*/ 46467 w 664"/>
                  <a:gd name="T1" fmla="*/ 1440130 h 405"/>
                  <a:gd name="T2" fmla="*/ 46467 w 664"/>
                  <a:gd name="T3" fmla="*/ 1060969 h 405"/>
                  <a:gd name="T4" fmla="*/ 131719 w 664"/>
                  <a:gd name="T5" fmla="*/ 646988 h 405"/>
                  <a:gd name="T6" fmla="*/ 252349 w 664"/>
                  <a:gd name="T7" fmla="*/ 518300 h 405"/>
                  <a:gd name="T8" fmla="*/ 448487 w 664"/>
                  <a:gd name="T9" fmla="*/ 282438 h 405"/>
                  <a:gd name="T10" fmla="*/ 1106223 w 664"/>
                  <a:gd name="T11" fmla="*/ 75173 h 405"/>
                  <a:gd name="T12" fmla="*/ 1397327 w 664"/>
                  <a:gd name="T13" fmla="*/ 46607 h 405"/>
                  <a:gd name="T14" fmla="*/ 1522144 w 664"/>
                  <a:gd name="T15" fmla="*/ 107143 h 405"/>
                  <a:gd name="T16" fmla="*/ 1934565 w 664"/>
                  <a:gd name="T17" fmla="*/ 239364 h 405"/>
                  <a:gd name="T18" fmla="*/ 2173009 w 664"/>
                  <a:gd name="T19" fmla="*/ 614334 h 405"/>
                  <a:gd name="T20" fmla="*/ 2318499 w 664"/>
                  <a:gd name="T21" fmla="*/ 903686 h 405"/>
                  <a:gd name="T22" fmla="*/ 2311598 w 664"/>
                  <a:gd name="T23" fmla="*/ 1132604 h 405"/>
                  <a:gd name="T24" fmla="*/ 2329582 w 664"/>
                  <a:gd name="T25" fmla="*/ 1425488 h 405"/>
                  <a:gd name="T26" fmla="*/ 2222847 w 664"/>
                  <a:gd name="T27" fmla="*/ 1425488 h 405"/>
                  <a:gd name="T28" fmla="*/ 2190968 w 664"/>
                  <a:gd name="T29" fmla="*/ 1122188 h 405"/>
                  <a:gd name="T30" fmla="*/ 2194467 w 664"/>
                  <a:gd name="T31" fmla="*/ 907193 h 405"/>
                  <a:gd name="T32" fmla="*/ 2183410 w 664"/>
                  <a:gd name="T33" fmla="*/ 829304 h 405"/>
                  <a:gd name="T34" fmla="*/ 2159084 w 664"/>
                  <a:gd name="T35" fmla="*/ 800050 h 405"/>
                  <a:gd name="T36" fmla="*/ 2109246 w 664"/>
                  <a:gd name="T37" fmla="*/ 793143 h 405"/>
                  <a:gd name="T38" fmla="*/ 2066279 w 664"/>
                  <a:gd name="T39" fmla="*/ 807780 h 405"/>
                  <a:gd name="T40" fmla="*/ 1977533 w 664"/>
                  <a:gd name="T41" fmla="*/ 861269 h 405"/>
                  <a:gd name="T42" fmla="*/ 1931061 w 664"/>
                  <a:gd name="T43" fmla="*/ 886357 h 405"/>
                  <a:gd name="T44" fmla="*/ 1877698 w 664"/>
                  <a:gd name="T45" fmla="*/ 829304 h 405"/>
                  <a:gd name="T46" fmla="*/ 1906078 w 664"/>
                  <a:gd name="T47" fmla="*/ 711057 h 405"/>
                  <a:gd name="T48" fmla="*/ 1949020 w 664"/>
                  <a:gd name="T49" fmla="*/ 596981 h 405"/>
                  <a:gd name="T50" fmla="*/ 1970631 w 664"/>
                  <a:gd name="T51" fmla="*/ 518300 h 405"/>
                  <a:gd name="T52" fmla="*/ 1937962 w 664"/>
                  <a:gd name="T53" fmla="*/ 475200 h 405"/>
                  <a:gd name="T54" fmla="*/ 1867298 w 664"/>
                  <a:gd name="T55" fmla="*/ 421577 h 405"/>
                  <a:gd name="T56" fmla="*/ 1782051 w 664"/>
                  <a:gd name="T57" fmla="*/ 389607 h 405"/>
                  <a:gd name="T58" fmla="*/ 1735584 w 664"/>
                  <a:gd name="T59" fmla="*/ 396489 h 405"/>
                  <a:gd name="T60" fmla="*/ 1643462 w 664"/>
                  <a:gd name="T61" fmla="*/ 368057 h 405"/>
                  <a:gd name="T62" fmla="*/ 1565111 w 664"/>
                  <a:gd name="T63" fmla="*/ 393115 h 405"/>
                  <a:gd name="T64" fmla="*/ 1486760 w 664"/>
                  <a:gd name="T65" fmla="*/ 446635 h 405"/>
                  <a:gd name="T66" fmla="*/ 1450694 w 664"/>
                  <a:gd name="T67" fmla="*/ 578831 h 405"/>
                  <a:gd name="T68" fmla="*/ 1380056 w 664"/>
                  <a:gd name="T69" fmla="*/ 560686 h 405"/>
                  <a:gd name="T70" fmla="*/ 1337088 w 664"/>
                  <a:gd name="T71" fmla="*/ 436189 h 405"/>
                  <a:gd name="T72" fmla="*/ 1308575 w 664"/>
                  <a:gd name="T73" fmla="*/ 361016 h 405"/>
                  <a:gd name="T74" fmla="*/ 1223354 w 664"/>
                  <a:gd name="T75" fmla="*/ 485641 h 405"/>
                  <a:gd name="T76" fmla="*/ 1166620 w 664"/>
                  <a:gd name="T77" fmla="*/ 603888 h 405"/>
                  <a:gd name="T78" fmla="*/ 1120128 w 664"/>
                  <a:gd name="T79" fmla="*/ 625438 h 405"/>
                  <a:gd name="T80" fmla="*/ 1066786 w 664"/>
                  <a:gd name="T81" fmla="*/ 582364 h 405"/>
                  <a:gd name="T82" fmla="*/ 1027872 w 664"/>
                  <a:gd name="T83" fmla="*/ 493212 h 405"/>
                  <a:gd name="T84" fmla="*/ 1006394 w 664"/>
                  <a:gd name="T85" fmla="*/ 382694 h 405"/>
                  <a:gd name="T86" fmla="*/ 949655 w 664"/>
                  <a:gd name="T87" fmla="*/ 349912 h 405"/>
                  <a:gd name="T88" fmla="*/ 860904 w 664"/>
                  <a:gd name="T89" fmla="*/ 343000 h 405"/>
                  <a:gd name="T90" fmla="*/ 799855 w 664"/>
                  <a:gd name="T91" fmla="*/ 343000 h 405"/>
                  <a:gd name="T92" fmla="*/ 732587 w 664"/>
                  <a:gd name="T93" fmla="*/ 378478 h 405"/>
                  <a:gd name="T94" fmla="*/ 675853 w 664"/>
                  <a:gd name="T95" fmla="*/ 414665 h 405"/>
                  <a:gd name="T96" fmla="*/ 601002 w 664"/>
                  <a:gd name="T97" fmla="*/ 478600 h 405"/>
                  <a:gd name="T98" fmla="*/ 551005 w 664"/>
                  <a:gd name="T99" fmla="*/ 528715 h 405"/>
                  <a:gd name="T100" fmla="*/ 476867 w 664"/>
                  <a:gd name="T101" fmla="*/ 664450 h 405"/>
                  <a:gd name="T102" fmla="*/ 465784 w 664"/>
                  <a:gd name="T103" fmla="*/ 818200 h 405"/>
                  <a:gd name="T104" fmla="*/ 437404 w 664"/>
                  <a:gd name="T105" fmla="*/ 907193 h 405"/>
                  <a:gd name="T106" fmla="*/ 320299 w 664"/>
                  <a:gd name="T107" fmla="*/ 889865 h 405"/>
                  <a:gd name="T108" fmla="*/ 206539 w 664"/>
                  <a:gd name="T109" fmla="*/ 953801 h 405"/>
                  <a:gd name="T110" fmla="*/ 163598 w 664"/>
                  <a:gd name="T111" fmla="*/ 989962 h 405"/>
                  <a:gd name="T112" fmla="*/ 163598 w 664"/>
                  <a:gd name="T113" fmla="*/ 1189657 h 405"/>
                  <a:gd name="T114" fmla="*/ 138589 w 664"/>
                  <a:gd name="T115" fmla="*/ 1447038 h 405"/>
                  <a:gd name="T116" fmla="*/ 46467 w 664"/>
                  <a:gd name="T117" fmla="*/ 1440130 h 40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664" h="405">
                    <a:moveTo>
                      <a:pt x="13" y="403"/>
                    </a:moveTo>
                    <a:cubicBezTo>
                      <a:pt x="13" y="403"/>
                      <a:pt x="0" y="339"/>
                      <a:pt x="13" y="297"/>
                    </a:cubicBezTo>
                    <a:cubicBezTo>
                      <a:pt x="13" y="297"/>
                      <a:pt x="2" y="245"/>
                      <a:pt x="37" y="181"/>
                    </a:cubicBezTo>
                    <a:cubicBezTo>
                      <a:pt x="37" y="181"/>
                      <a:pt x="53" y="156"/>
                      <a:pt x="71" y="145"/>
                    </a:cubicBezTo>
                    <a:cubicBezTo>
                      <a:pt x="71" y="145"/>
                      <a:pt x="76" y="114"/>
                      <a:pt x="126" y="79"/>
                    </a:cubicBezTo>
                    <a:cubicBezTo>
                      <a:pt x="175" y="43"/>
                      <a:pt x="256" y="0"/>
                      <a:pt x="311" y="21"/>
                    </a:cubicBezTo>
                    <a:cubicBezTo>
                      <a:pt x="311" y="21"/>
                      <a:pt x="329" y="1"/>
                      <a:pt x="393" y="13"/>
                    </a:cubicBezTo>
                    <a:cubicBezTo>
                      <a:pt x="393" y="13"/>
                      <a:pt x="413" y="18"/>
                      <a:pt x="428" y="30"/>
                    </a:cubicBezTo>
                    <a:cubicBezTo>
                      <a:pt x="428" y="30"/>
                      <a:pt x="478" y="23"/>
                      <a:pt x="544" y="67"/>
                    </a:cubicBezTo>
                    <a:cubicBezTo>
                      <a:pt x="611" y="112"/>
                      <a:pt x="611" y="162"/>
                      <a:pt x="611" y="172"/>
                    </a:cubicBezTo>
                    <a:cubicBezTo>
                      <a:pt x="611" y="172"/>
                      <a:pt x="644" y="198"/>
                      <a:pt x="652" y="253"/>
                    </a:cubicBezTo>
                    <a:cubicBezTo>
                      <a:pt x="652" y="253"/>
                      <a:pt x="657" y="294"/>
                      <a:pt x="650" y="317"/>
                    </a:cubicBezTo>
                    <a:cubicBezTo>
                      <a:pt x="650" y="317"/>
                      <a:pt x="664" y="354"/>
                      <a:pt x="655" y="399"/>
                    </a:cubicBezTo>
                    <a:cubicBezTo>
                      <a:pt x="625" y="399"/>
                      <a:pt x="625" y="399"/>
                      <a:pt x="625" y="399"/>
                    </a:cubicBezTo>
                    <a:cubicBezTo>
                      <a:pt x="616" y="314"/>
                      <a:pt x="616" y="314"/>
                      <a:pt x="616" y="314"/>
                    </a:cubicBezTo>
                    <a:cubicBezTo>
                      <a:pt x="616" y="314"/>
                      <a:pt x="617" y="256"/>
                      <a:pt x="617" y="254"/>
                    </a:cubicBezTo>
                    <a:cubicBezTo>
                      <a:pt x="618" y="251"/>
                      <a:pt x="615" y="234"/>
                      <a:pt x="614" y="232"/>
                    </a:cubicBezTo>
                    <a:cubicBezTo>
                      <a:pt x="613" y="230"/>
                      <a:pt x="607" y="224"/>
                      <a:pt x="607" y="224"/>
                    </a:cubicBezTo>
                    <a:cubicBezTo>
                      <a:pt x="607" y="224"/>
                      <a:pt x="600" y="218"/>
                      <a:pt x="593" y="222"/>
                    </a:cubicBezTo>
                    <a:cubicBezTo>
                      <a:pt x="586" y="225"/>
                      <a:pt x="596" y="218"/>
                      <a:pt x="581" y="226"/>
                    </a:cubicBezTo>
                    <a:cubicBezTo>
                      <a:pt x="567" y="235"/>
                      <a:pt x="559" y="239"/>
                      <a:pt x="556" y="241"/>
                    </a:cubicBezTo>
                    <a:cubicBezTo>
                      <a:pt x="553" y="244"/>
                      <a:pt x="546" y="248"/>
                      <a:pt x="543" y="248"/>
                    </a:cubicBezTo>
                    <a:cubicBezTo>
                      <a:pt x="540" y="249"/>
                      <a:pt x="527" y="241"/>
                      <a:pt x="528" y="232"/>
                    </a:cubicBezTo>
                    <a:cubicBezTo>
                      <a:pt x="530" y="223"/>
                      <a:pt x="532" y="210"/>
                      <a:pt x="536" y="199"/>
                    </a:cubicBezTo>
                    <a:cubicBezTo>
                      <a:pt x="540" y="189"/>
                      <a:pt x="546" y="173"/>
                      <a:pt x="548" y="167"/>
                    </a:cubicBezTo>
                    <a:cubicBezTo>
                      <a:pt x="551" y="160"/>
                      <a:pt x="554" y="145"/>
                      <a:pt x="554" y="145"/>
                    </a:cubicBezTo>
                    <a:cubicBezTo>
                      <a:pt x="554" y="145"/>
                      <a:pt x="556" y="141"/>
                      <a:pt x="545" y="133"/>
                    </a:cubicBezTo>
                    <a:cubicBezTo>
                      <a:pt x="535" y="124"/>
                      <a:pt x="525" y="118"/>
                      <a:pt x="525" y="118"/>
                    </a:cubicBezTo>
                    <a:cubicBezTo>
                      <a:pt x="525" y="118"/>
                      <a:pt x="503" y="110"/>
                      <a:pt x="501" y="109"/>
                    </a:cubicBezTo>
                    <a:cubicBezTo>
                      <a:pt x="499" y="108"/>
                      <a:pt x="498" y="110"/>
                      <a:pt x="488" y="111"/>
                    </a:cubicBezTo>
                    <a:cubicBezTo>
                      <a:pt x="477" y="111"/>
                      <a:pt x="465" y="103"/>
                      <a:pt x="462" y="103"/>
                    </a:cubicBezTo>
                    <a:cubicBezTo>
                      <a:pt x="459" y="103"/>
                      <a:pt x="457" y="99"/>
                      <a:pt x="440" y="110"/>
                    </a:cubicBezTo>
                    <a:cubicBezTo>
                      <a:pt x="424" y="121"/>
                      <a:pt x="419" y="119"/>
                      <a:pt x="418" y="125"/>
                    </a:cubicBezTo>
                    <a:cubicBezTo>
                      <a:pt x="417" y="132"/>
                      <a:pt x="410" y="160"/>
                      <a:pt x="408" y="162"/>
                    </a:cubicBezTo>
                    <a:cubicBezTo>
                      <a:pt x="405" y="164"/>
                      <a:pt x="397" y="187"/>
                      <a:pt x="388" y="157"/>
                    </a:cubicBezTo>
                    <a:cubicBezTo>
                      <a:pt x="379" y="128"/>
                      <a:pt x="378" y="127"/>
                      <a:pt x="376" y="122"/>
                    </a:cubicBezTo>
                    <a:cubicBezTo>
                      <a:pt x="374" y="118"/>
                      <a:pt x="368" y="101"/>
                      <a:pt x="368" y="101"/>
                    </a:cubicBezTo>
                    <a:cubicBezTo>
                      <a:pt x="368" y="101"/>
                      <a:pt x="344" y="131"/>
                      <a:pt x="344" y="136"/>
                    </a:cubicBezTo>
                    <a:cubicBezTo>
                      <a:pt x="344" y="141"/>
                      <a:pt x="333" y="165"/>
                      <a:pt x="328" y="169"/>
                    </a:cubicBezTo>
                    <a:cubicBezTo>
                      <a:pt x="323" y="174"/>
                      <a:pt x="317" y="173"/>
                      <a:pt x="315" y="175"/>
                    </a:cubicBezTo>
                    <a:cubicBezTo>
                      <a:pt x="314" y="177"/>
                      <a:pt x="304" y="171"/>
                      <a:pt x="300" y="163"/>
                    </a:cubicBezTo>
                    <a:cubicBezTo>
                      <a:pt x="296" y="155"/>
                      <a:pt x="289" y="146"/>
                      <a:pt x="289" y="138"/>
                    </a:cubicBezTo>
                    <a:cubicBezTo>
                      <a:pt x="288" y="129"/>
                      <a:pt x="291" y="112"/>
                      <a:pt x="283" y="107"/>
                    </a:cubicBezTo>
                    <a:cubicBezTo>
                      <a:pt x="274" y="101"/>
                      <a:pt x="269" y="98"/>
                      <a:pt x="267" y="98"/>
                    </a:cubicBezTo>
                    <a:cubicBezTo>
                      <a:pt x="266" y="98"/>
                      <a:pt x="246" y="96"/>
                      <a:pt x="242" y="96"/>
                    </a:cubicBezTo>
                    <a:cubicBezTo>
                      <a:pt x="238" y="97"/>
                      <a:pt x="230" y="94"/>
                      <a:pt x="225" y="96"/>
                    </a:cubicBezTo>
                    <a:cubicBezTo>
                      <a:pt x="220" y="99"/>
                      <a:pt x="214" y="101"/>
                      <a:pt x="206" y="106"/>
                    </a:cubicBezTo>
                    <a:cubicBezTo>
                      <a:pt x="199" y="111"/>
                      <a:pt x="201" y="108"/>
                      <a:pt x="190" y="116"/>
                    </a:cubicBezTo>
                    <a:cubicBezTo>
                      <a:pt x="179" y="124"/>
                      <a:pt x="175" y="128"/>
                      <a:pt x="169" y="134"/>
                    </a:cubicBezTo>
                    <a:cubicBezTo>
                      <a:pt x="163" y="140"/>
                      <a:pt x="178" y="122"/>
                      <a:pt x="155" y="148"/>
                    </a:cubicBezTo>
                    <a:cubicBezTo>
                      <a:pt x="132" y="174"/>
                      <a:pt x="135" y="171"/>
                      <a:pt x="134" y="186"/>
                    </a:cubicBezTo>
                    <a:cubicBezTo>
                      <a:pt x="133" y="202"/>
                      <a:pt x="130" y="223"/>
                      <a:pt x="131" y="229"/>
                    </a:cubicBezTo>
                    <a:cubicBezTo>
                      <a:pt x="131" y="235"/>
                      <a:pt x="126" y="248"/>
                      <a:pt x="123" y="254"/>
                    </a:cubicBezTo>
                    <a:cubicBezTo>
                      <a:pt x="120" y="260"/>
                      <a:pt x="100" y="252"/>
                      <a:pt x="90" y="249"/>
                    </a:cubicBezTo>
                    <a:cubicBezTo>
                      <a:pt x="79" y="246"/>
                      <a:pt x="62" y="264"/>
                      <a:pt x="58" y="267"/>
                    </a:cubicBezTo>
                    <a:cubicBezTo>
                      <a:pt x="54" y="271"/>
                      <a:pt x="45" y="275"/>
                      <a:pt x="46" y="277"/>
                    </a:cubicBezTo>
                    <a:cubicBezTo>
                      <a:pt x="47" y="279"/>
                      <a:pt x="46" y="333"/>
                      <a:pt x="46" y="333"/>
                    </a:cubicBezTo>
                    <a:cubicBezTo>
                      <a:pt x="39" y="405"/>
                      <a:pt x="39" y="405"/>
                      <a:pt x="39" y="405"/>
                    </a:cubicBezTo>
                    <a:lnTo>
                      <a:pt x="13" y="403"/>
                    </a:lnTo>
                    <a:close/>
                  </a:path>
                </a:pathLst>
              </a:custGeom>
              <a:solidFill>
                <a:srgbClr val="FFCC99"/>
              </a:solidFill>
              <a:ln w="6350" cap="rnd">
                <a:solidFill>
                  <a:srgbClr val="FF99C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18" name="Freeform 3202"/>
              <p:cNvSpPr>
                <a:spLocks noChangeAspect="1"/>
              </p:cNvSpPr>
              <p:nvPr/>
            </p:nvSpPr>
            <p:spPr bwMode="auto">
              <a:xfrm>
                <a:off x="1373" y="1617"/>
                <a:ext cx="3151" cy="2237"/>
              </a:xfrm>
              <a:custGeom>
                <a:avLst/>
                <a:gdLst>
                  <a:gd name="T0" fmla="*/ 185 w 3151"/>
                  <a:gd name="T1" fmla="*/ 1575 h 2237"/>
                  <a:gd name="T2" fmla="*/ 51 w 3151"/>
                  <a:gd name="T3" fmla="*/ 1580 h 2237"/>
                  <a:gd name="T4" fmla="*/ 128 w 3151"/>
                  <a:gd name="T5" fmla="*/ 806 h 2237"/>
                  <a:gd name="T6" fmla="*/ 600 w 3151"/>
                  <a:gd name="T7" fmla="*/ 821 h 2237"/>
                  <a:gd name="T8" fmla="*/ 606 w 3151"/>
                  <a:gd name="T9" fmla="*/ 559 h 2237"/>
                  <a:gd name="T10" fmla="*/ 606 w 3151"/>
                  <a:gd name="T11" fmla="*/ 472 h 2237"/>
                  <a:gd name="T12" fmla="*/ 626 w 3151"/>
                  <a:gd name="T13" fmla="*/ 339 h 2237"/>
                  <a:gd name="T14" fmla="*/ 739 w 3151"/>
                  <a:gd name="T15" fmla="*/ 205 h 2237"/>
                  <a:gd name="T16" fmla="*/ 913 w 3151"/>
                  <a:gd name="T17" fmla="*/ 82 h 2237"/>
                  <a:gd name="T18" fmla="*/ 990 w 3151"/>
                  <a:gd name="T19" fmla="*/ 36 h 2237"/>
                  <a:gd name="T20" fmla="*/ 1165 w 3151"/>
                  <a:gd name="T21" fmla="*/ 15 h 2237"/>
                  <a:gd name="T22" fmla="*/ 1237 w 3151"/>
                  <a:gd name="T23" fmla="*/ 21 h 2237"/>
                  <a:gd name="T24" fmla="*/ 1406 w 3151"/>
                  <a:gd name="T25" fmla="*/ 272 h 2237"/>
                  <a:gd name="T26" fmla="*/ 1468 w 3151"/>
                  <a:gd name="T27" fmla="*/ 359 h 2237"/>
                  <a:gd name="T28" fmla="*/ 1560 w 3151"/>
                  <a:gd name="T29" fmla="*/ 421 h 2237"/>
                  <a:gd name="T30" fmla="*/ 1596 w 3151"/>
                  <a:gd name="T31" fmla="*/ 600 h 2237"/>
                  <a:gd name="T32" fmla="*/ 1555 w 3151"/>
                  <a:gd name="T33" fmla="*/ 688 h 2237"/>
                  <a:gd name="T34" fmla="*/ 1627 w 3151"/>
                  <a:gd name="T35" fmla="*/ 775 h 2237"/>
                  <a:gd name="T36" fmla="*/ 1776 w 3151"/>
                  <a:gd name="T37" fmla="*/ 667 h 2237"/>
                  <a:gd name="T38" fmla="*/ 1873 w 3151"/>
                  <a:gd name="T39" fmla="*/ 544 h 2237"/>
                  <a:gd name="T40" fmla="*/ 1909 w 3151"/>
                  <a:gd name="T41" fmla="*/ 441 h 2237"/>
                  <a:gd name="T42" fmla="*/ 1935 w 3151"/>
                  <a:gd name="T43" fmla="*/ 380 h 2237"/>
                  <a:gd name="T44" fmla="*/ 2001 w 3151"/>
                  <a:gd name="T45" fmla="*/ 385 h 2237"/>
                  <a:gd name="T46" fmla="*/ 2048 w 3151"/>
                  <a:gd name="T47" fmla="*/ 282 h 2237"/>
                  <a:gd name="T48" fmla="*/ 2089 w 3151"/>
                  <a:gd name="T49" fmla="*/ 216 h 2237"/>
                  <a:gd name="T50" fmla="*/ 2119 w 3151"/>
                  <a:gd name="T51" fmla="*/ 154 h 2237"/>
                  <a:gd name="T52" fmla="*/ 2196 w 3151"/>
                  <a:gd name="T53" fmla="*/ 82 h 2237"/>
                  <a:gd name="T54" fmla="*/ 2258 w 3151"/>
                  <a:gd name="T55" fmla="*/ 31 h 2237"/>
                  <a:gd name="T56" fmla="*/ 2540 w 3151"/>
                  <a:gd name="T57" fmla="*/ 103 h 2237"/>
                  <a:gd name="T58" fmla="*/ 2792 w 3151"/>
                  <a:gd name="T59" fmla="*/ 292 h 2237"/>
                  <a:gd name="T60" fmla="*/ 2746 w 3151"/>
                  <a:gd name="T61" fmla="*/ 508 h 2237"/>
                  <a:gd name="T62" fmla="*/ 2638 w 3151"/>
                  <a:gd name="T63" fmla="*/ 652 h 2237"/>
                  <a:gd name="T64" fmla="*/ 2499 w 3151"/>
                  <a:gd name="T65" fmla="*/ 852 h 2237"/>
                  <a:gd name="T66" fmla="*/ 2581 w 3151"/>
                  <a:gd name="T67" fmla="*/ 862 h 2237"/>
                  <a:gd name="T68" fmla="*/ 2751 w 3151"/>
                  <a:gd name="T69" fmla="*/ 857 h 2237"/>
                  <a:gd name="T70" fmla="*/ 2782 w 3151"/>
                  <a:gd name="T71" fmla="*/ 785 h 2237"/>
                  <a:gd name="T72" fmla="*/ 2833 w 3151"/>
                  <a:gd name="T73" fmla="*/ 698 h 2237"/>
                  <a:gd name="T74" fmla="*/ 2956 w 3151"/>
                  <a:gd name="T75" fmla="*/ 662 h 2237"/>
                  <a:gd name="T76" fmla="*/ 3059 w 3151"/>
                  <a:gd name="T77" fmla="*/ 770 h 2237"/>
                  <a:gd name="T78" fmla="*/ 3095 w 3151"/>
                  <a:gd name="T79" fmla="*/ 867 h 2237"/>
                  <a:gd name="T80" fmla="*/ 3120 w 3151"/>
                  <a:gd name="T81" fmla="*/ 990 h 2237"/>
                  <a:gd name="T82" fmla="*/ 3130 w 3151"/>
                  <a:gd name="T83" fmla="*/ 1560 h 2237"/>
                  <a:gd name="T84" fmla="*/ 3033 w 3151"/>
                  <a:gd name="T85" fmla="*/ 1560 h 2237"/>
                  <a:gd name="T86" fmla="*/ 2858 w 3151"/>
                  <a:gd name="T87" fmla="*/ 1201 h 2237"/>
                  <a:gd name="T88" fmla="*/ 1945 w 3151"/>
                  <a:gd name="T89" fmla="*/ 1411 h 2237"/>
                  <a:gd name="T90" fmla="*/ 1873 w 3151"/>
                  <a:gd name="T91" fmla="*/ 1950 h 2237"/>
                  <a:gd name="T92" fmla="*/ 1868 w 3151"/>
                  <a:gd name="T93" fmla="*/ 2129 h 2237"/>
                  <a:gd name="T94" fmla="*/ 1493 w 3151"/>
                  <a:gd name="T95" fmla="*/ 2149 h 2237"/>
                  <a:gd name="T96" fmla="*/ 1442 w 3151"/>
                  <a:gd name="T97" fmla="*/ 2032 h 2237"/>
                  <a:gd name="T98" fmla="*/ 1396 w 3151"/>
                  <a:gd name="T99" fmla="*/ 1416 h 2237"/>
                  <a:gd name="T100" fmla="*/ 1144 w 3151"/>
                  <a:gd name="T101" fmla="*/ 1262 h 2237"/>
                  <a:gd name="T102" fmla="*/ 826 w 3151"/>
                  <a:gd name="T103" fmla="*/ 1262 h 2237"/>
                  <a:gd name="T104" fmla="*/ 298 w 3151"/>
                  <a:gd name="T105" fmla="*/ 1355 h 2237"/>
                  <a:gd name="T106" fmla="*/ 185 w 3151"/>
                  <a:gd name="T107" fmla="*/ 1575 h 2237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151" h="2237">
                    <a:moveTo>
                      <a:pt x="185" y="1575"/>
                    </a:moveTo>
                    <a:cubicBezTo>
                      <a:pt x="51" y="1580"/>
                      <a:pt x="51" y="1580"/>
                      <a:pt x="51" y="1580"/>
                    </a:cubicBezTo>
                    <a:cubicBezTo>
                      <a:pt x="51" y="1580"/>
                      <a:pt x="0" y="990"/>
                      <a:pt x="128" y="806"/>
                    </a:cubicBezTo>
                    <a:cubicBezTo>
                      <a:pt x="257" y="621"/>
                      <a:pt x="600" y="821"/>
                      <a:pt x="600" y="821"/>
                    </a:cubicBezTo>
                    <a:cubicBezTo>
                      <a:pt x="606" y="559"/>
                      <a:pt x="606" y="559"/>
                      <a:pt x="606" y="559"/>
                    </a:cubicBezTo>
                    <a:cubicBezTo>
                      <a:pt x="606" y="559"/>
                      <a:pt x="606" y="482"/>
                      <a:pt x="606" y="472"/>
                    </a:cubicBezTo>
                    <a:cubicBezTo>
                      <a:pt x="606" y="462"/>
                      <a:pt x="621" y="344"/>
                      <a:pt x="626" y="339"/>
                    </a:cubicBezTo>
                    <a:cubicBezTo>
                      <a:pt x="631" y="328"/>
                      <a:pt x="703" y="231"/>
                      <a:pt x="739" y="205"/>
                    </a:cubicBezTo>
                    <a:cubicBezTo>
                      <a:pt x="780" y="174"/>
                      <a:pt x="913" y="82"/>
                      <a:pt x="913" y="82"/>
                    </a:cubicBezTo>
                    <a:cubicBezTo>
                      <a:pt x="990" y="36"/>
                      <a:pt x="990" y="36"/>
                      <a:pt x="990" y="36"/>
                    </a:cubicBezTo>
                    <a:cubicBezTo>
                      <a:pt x="1165" y="15"/>
                      <a:pt x="1165" y="15"/>
                      <a:pt x="1165" y="15"/>
                    </a:cubicBezTo>
                    <a:cubicBezTo>
                      <a:pt x="1165" y="15"/>
                      <a:pt x="1196" y="0"/>
                      <a:pt x="1237" y="21"/>
                    </a:cubicBezTo>
                    <a:cubicBezTo>
                      <a:pt x="1278" y="46"/>
                      <a:pt x="1401" y="262"/>
                      <a:pt x="1406" y="272"/>
                    </a:cubicBezTo>
                    <a:cubicBezTo>
                      <a:pt x="1411" y="282"/>
                      <a:pt x="1416" y="323"/>
                      <a:pt x="1468" y="359"/>
                    </a:cubicBezTo>
                    <a:cubicBezTo>
                      <a:pt x="1524" y="395"/>
                      <a:pt x="1550" y="323"/>
                      <a:pt x="1560" y="421"/>
                    </a:cubicBezTo>
                    <a:cubicBezTo>
                      <a:pt x="1570" y="518"/>
                      <a:pt x="1596" y="575"/>
                      <a:pt x="1596" y="600"/>
                    </a:cubicBezTo>
                    <a:cubicBezTo>
                      <a:pt x="1596" y="626"/>
                      <a:pt x="1555" y="647"/>
                      <a:pt x="1555" y="688"/>
                    </a:cubicBezTo>
                    <a:cubicBezTo>
                      <a:pt x="1560" y="729"/>
                      <a:pt x="1555" y="790"/>
                      <a:pt x="1627" y="775"/>
                    </a:cubicBezTo>
                    <a:cubicBezTo>
                      <a:pt x="1699" y="754"/>
                      <a:pt x="1740" y="703"/>
                      <a:pt x="1776" y="667"/>
                    </a:cubicBezTo>
                    <a:cubicBezTo>
                      <a:pt x="1806" y="636"/>
                      <a:pt x="1853" y="595"/>
                      <a:pt x="1873" y="544"/>
                    </a:cubicBezTo>
                    <a:cubicBezTo>
                      <a:pt x="1894" y="493"/>
                      <a:pt x="1904" y="462"/>
                      <a:pt x="1909" y="441"/>
                    </a:cubicBezTo>
                    <a:cubicBezTo>
                      <a:pt x="1919" y="421"/>
                      <a:pt x="1909" y="436"/>
                      <a:pt x="1935" y="380"/>
                    </a:cubicBezTo>
                    <a:cubicBezTo>
                      <a:pt x="1955" y="323"/>
                      <a:pt x="2001" y="385"/>
                      <a:pt x="2001" y="385"/>
                    </a:cubicBezTo>
                    <a:cubicBezTo>
                      <a:pt x="2048" y="282"/>
                      <a:pt x="2048" y="282"/>
                      <a:pt x="2048" y="282"/>
                    </a:cubicBezTo>
                    <a:cubicBezTo>
                      <a:pt x="2048" y="282"/>
                      <a:pt x="2089" y="226"/>
                      <a:pt x="2089" y="216"/>
                    </a:cubicBezTo>
                    <a:cubicBezTo>
                      <a:pt x="2094" y="205"/>
                      <a:pt x="2119" y="154"/>
                      <a:pt x="2119" y="154"/>
                    </a:cubicBezTo>
                    <a:cubicBezTo>
                      <a:pt x="2196" y="82"/>
                      <a:pt x="2196" y="82"/>
                      <a:pt x="2196" y="82"/>
                    </a:cubicBezTo>
                    <a:cubicBezTo>
                      <a:pt x="2258" y="31"/>
                      <a:pt x="2258" y="31"/>
                      <a:pt x="2258" y="31"/>
                    </a:cubicBezTo>
                    <a:cubicBezTo>
                      <a:pt x="2258" y="31"/>
                      <a:pt x="2468" y="36"/>
                      <a:pt x="2540" y="103"/>
                    </a:cubicBezTo>
                    <a:cubicBezTo>
                      <a:pt x="2612" y="174"/>
                      <a:pt x="2823" y="205"/>
                      <a:pt x="2792" y="292"/>
                    </a:cubicBezTo>
                    <a:cubicBezTo>
                      <a:pt x="2756" y="380"/>
                      <a:pt x="2766" y="457"/>
                      <a:pt x="2746" y="508"/>
                    </a:cubicBezTo>
                    <a:cubicBezTo>
                      <a:pt x="2725" y="559"/>
                      <a:pt x="2761" y="528"/>
                      <a:pt x="2638" y="652"/>
                    </a:cubicBezTo>
                    <a:cubicBezTo>
                      <a:pt x="2520" y="780"/>
                      <a:pt x="2499" y="852"/>
                      <a:pt x="2499" y="852"/>
                    </a:cubicBezTo>
                    <a:cubicBezTo>
                      <a:pt x="2581" y="862"/>
                      <a:pt x="2581" y="862"/>
                      <a:pt x="2581" y="862"/>
                    </a:cubicBezTo>
                    <a:cubicBezTo>
                      <a:pt x="2751" y="857"/>
                      <a:pt x="2751" y="857"/>
                      <a:pt x="2751" y="857"/>
                    </a:cubicBezTo>
                    <a:cubicBezTo>
                      <a:pt x="2751" y="857"/>
                      <a:pt x="2776" y="795"/>
                      <a:pt x="2782" y="785"/>
                    </a:cubicBezTo>
                    <a:cubicBezTo>
                      <a:pt x="2782" y="780"/>
                      <a:pt x="2823" y="703"/>
                      <a:pt x="2833" y="698"/>
                    </a:cubicBezTo>
                    <a:cubicBezTo>
                      <a:pt x="2838" y="688"/>
                      <a:pt x="2941" y="641"/>
                      <a:pt x="2956" y="662"/>
                    </a:cubicBezTo>
                    <a:cubicBezTo>
                      <a:pt x="2971" y="677"/>
                      <a:pt x="3048" y="749"/>
                      <a:pt x="3059" y="770"/>
                    </a:cubicBezTo>
                    <a:cubicBezTo>
                      <a:pt x="3064" y="785"/>
                      <a:pt x="3089" y="852"/>
                      <a:pt x="3095" y="867"/>
                    </a:cubicBezTo>
                    <a:cubicBezTo>
                      <a:pt x="3095" y="877"/>
                      <a:pt x="3120" y="990"/>
                      <a:pt x="3120" y="990"/>
                    </a:cubicBezTo>
                    <a:cubicBezTo>
                      <a:pt x="3120" y="990"/>
                      <a:pt x="3151" y="1416"/>
                      <a:pt x="3130" y="1560"/>
                    </a:cubicBezTo>
                    <a:cubicBezTo>
                      <a:pt x="3033" y="1560"/>
                      <a:pt x="3033" y="1560"/>
                      <a:pt x="3033" y="1560"/>
                    </a:cubicBezTo>
                    <a:cubicBezTo>
                      <a:pt x="3033" y="1560"/>
                      <a:pt x="3095" y="1267"/>
                      <a:pt x="2858" y="1201"/>
                    </a:cubicBezTo>
                    <a:cubicBezTo>
                      <a:pt x="2628" y="1139"/>
                      <a:pt x="2043" y="1185"/>
                      <a:pt x="1945" y="1411"/>
                    </a:cubicBezTo>
                    <a:cubicBezTo>
                      <a:pt x="1945" y="1411"/>
                      <a:pt x="1837" y="1611"/>
                      <a:pt x="1873" y="1950"/>
                    </a:cubicBezTo>
                    <a:cubicBezTo>
                      <a:pt x="1873" y="1950"/>
                      <a:pt x="1904" y="2099"/>
                      <a:pt x="1868" y="2129"/>
                    </a:cubicBezTo>
                    <a:cubicBezTo>
                      <a:pt x="1814" y="2168"/>
                      <a:pt x="1682" y="2237"/>
                      <a:pt x="1493" y="2149"/>
                    </a:cubicBezTo>
                    <a:cubicBezTo>
                      <a:pt x="1493" y="2149"/>
                      <a:pt x="1422" y="2109"/>
                      <a:pt x="1442" y="2032"/>
                    </a:cubicBezTo>
                    <a:cubicBezTo>
                      <a:pt x="1463" y="1950"/>
                      <a:pt x="1473" y="1529"/>
                      <a:pt x="1396" y="1416"/>
                    </a:cubicBezTo>
                    <a:cubicBezTo>
                      <a:pt x="1319" y="1308"/>
                      <a:pt x="1278" y="1267"/>
                      <a:pt x="1144" y="1262"/>
                    </a:cubicBezTo>
                    <a:cubicBezTo>
                      <a:pt x="826" y="1262"/>
                      <a:pt x="826" y="1262"/>
                      <a:pt x="826" y="1262"/>
                    </a:cubicBezTo>
                    <a:cubicBezTo>
                      <a:pt x="826" y="1262"/>
                      <a:pt x="426" y="1247"/>
                      <a:pt x="298" y="1355"/>
                    </a:cubicBezTo>
                    <a:cubicBezTo>
                      <a:pt x="298" y="1355"/>
                      <a:pt x="169" y="1452"/>
                      <a:pt x="185" y="1575"/>
                    </a:cubicBezTo>
                    <a:close/>
                  </a:path>
                </a:pathLst>
              </a:custGeom>
              <a:solidFill>
                <a:srgbClr val="FFEBDA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19" name="Freeform 3203"/>
              <p:cNvSpPr>
                <a:spLocks noChangeAspect="1"/>
              </p:cNvSpPr>
              <p:nvPr/>
            </p:nvSpPr>
            <p:spPr bwMode="auto">
              <a:xfrm>
                <a:off x="4185" y="2617"/>
                <a:ext cx="52" cy="78"/>
              </a:xfrm>
              <a:custGeom>
                <a:avLst/>
                <a:gdLst>
                  <a:gd name="T0" fmla="*/ 34315 w 10"/>
                  <a:gd name="T1" fmla="*/ 7301 h 15"/>
                  <a:gd name="T2" fmla="*/ 22630 w 10"/>
                  <a:gd name="T3" fmla="*/ 0 h 15"/>
                  <a:gd name="T4" fmla="*/ 15330 w 10"/>
                  <a:gd name="T5" fmla="*/ 11679 h 15"/>
                  <a:gd name="T6" fmla="*/ 0 w 10"/>
                  <a:gd name="T7" fmla="*/ 49780 h 15"/>
                  <a:gd name="T8" fmla="*/ 22630 w 10"/>
                  <a:gd name="T9" fmla="*/ 49780 h 15"/>
                  <a:gd name="T10" fmla="*/ 34315 w 10"/>
                  <a:gd name="T11" fmla="*/ 7301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5">
                    <a:moveTo>
                      <a:pt x="9" y="2"/>
                    </a:moveTo>
                    <a:cubicBezTo>
                      <a:pt x="9" y="2"/>
                      <a:pt x="10" y="0"/>
                      <a:pt x="6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3" y="5"/>
                      <a:pt x="0" y="13"/>
                      <a:pt x="0" y="13"/>
                    </a:cubicBezTo>
                    <a:cubicBezTo>
                      <a:pt x="0" y="13"/>
                      <a:pt x="4" y="15"/>
                      <a:pt x="6" y="13"/>
                    </a:cubicBezTo>
                    <a:cubicBezTo>
                      <a:pt x="7" y="10"/>
                      <a:pt x="9" y="2"/>
                      <a:pt x="9" y="2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0" name="Freeform 3204"/>
              <p:cNvSpPr>
                <a:spLocks noChangeAspect="1"/>
              </p:cNvSpPr>
              <p:nvPr/>
            </p:nvSpPr>
            <p:spPr bwMode="auto">
              <a:xfrm>
                <a:off x="2312" y="1448"/>
                <a:ext cx="56" cy="113"/>
              </a:xfrm>
              <a:custGeom>
                <a:avLst/>
                <a:gdLst>
                  <a:gd name="T0" fmla="*/ 27577 w 11"/>
                  <a:gd name="T1" fmla="*/ 25065 h 22"/>
                  <a:gd name="T2" fmla="*/ 20837 w 11"/>
                  <a:gd name="T3" fmla="*/ 3534 h 22"/>
                  <a:gd name="T4" fmla="*/ 10029 w 11"/>
                  <a:gd name="T5" fmla="*/ 31974 h 22"/>
                  <a:gd name="T6" fmla="*/ 6740 w 11"/>
                  <a:gd name="T7" fmla="*/ 60573 h 22"/>
                  <a:gd name="T8" fmla="*/ 13450 w 11"/>
                  <a:gd name="T9" fmla="*/ 75217 h 22"/>
                  <a:gd name="T10" fmla="*/ 34313 w 11"/>
                  <a:gd name="T11" fmla="*/ 53660 h 22"/>
                  <a:gd name="T12" fmla="*/ 27577 w 11"/>
                  <a:gd name="T13" fmla="*/ 25065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2">
                    <a:moveTo>
                      <a:pt x="8" y="7"/>
                    </a:moveTo>
                    <a:cubicBezTo>
                      <a:pt x="8" y="7"/>
                      <a:pt x="10" y="2"/>
                      <a:pt x="6" y="1"/>
                    </a:cubicBezTo>
                    <a:cubicBezTo>
                      <a:pt x="3" y="0"/>
                      <a:pt x="2" y="4"/>
                      <a:pt x="3" y="9"/>
                    </a:cubicBezTo>
                    <a:cubicBezTo>
                      <a:pt x="4" y="13"/>
                      <a:pt x="2" y="17"/>
                      <a:pt x="2" y="17"/>
                    </a:cubicBezTo>
                    <a:cubicBezTo>
                      <a:pt x="1" y="17"/>
                      <a:pt x="0" y="20"/>
                      <a:pt x="4" y="21"/>
                    </a:cubicBezTo>
                    <a:cubicBezTo>
                      <a:pt x="7" y="22"/>
                      <a:pt x="11" y="20"/>
                      <a:pt x="10" y="15"/>
                    </a:cubicBezTo>
                    <a:cubicBezTo>
                      <a:pt x="9" y="10"/>
                      <a:pt x="7" y="8"/>
                      <a:pt x="8" y="7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1" name="Freeform 3206"/>
              <p:cNvSpPr>
                <a:spLocks noChangeAspect="1"/>
              </p:cNvSpPr>
              <p:nvPr/>
            </p:nvSpPr>
            <p:spPr bwMode="auto">
              <a:xfrm>
                <a:off x="1471" y="2510"/>
                <a:ext cx="430" cy="389"/>
              </a:xfrm>
              <a:custGeom>
                <a:avLst/>
                <a:gdLst>
                  <a:gd name="T0" fmla="*/ 6839 w 84"/>
                  <a:gd name="T1" fmla="*/ 157816 h 76"/>
                  <a:gd name="T2" fmla="*/ 13678 w 84"/>
                  <a:gd name="T3" fmla="*/ 172307 h 76"/>
                  <a:gd name="T4" fmla="*/ 77538 w 84"/>
                  <a:gd name="T5" fmla="*/ 207306 h 76"/>
                  <a:gd name="T6" fmla="*/ 13678 w 84"/>
                  <a:gd name="T7" fmla="*/ 260149 h 76"/>
                  <a:gd name="T8" fmla="*/ 28170 w 84"/>
                  <a:gd name="T9" fmla="*/ 256663 h 76"/>
                  <a:gd name="T10" fmla="*/ 182699 w 84"/>
                  <a:gd name="T11" fmla="*/ 214145 h 76"/>
                  <a:gd name="T12" fmla="*/ 267076 w 84"/>
                  <a:gd name="T13" fmla="*/ 210659 h 76"/>
                  <a:gd name="T14" fmla="*/ 288407 w 84"/>
                  <a:gd name="T15" fmla="*/ 196982 h 76"/>
                  <a:gd name="T16" fmla="*/ 238906 w 84"/>
                  <a:gd name="T17" fmla="*/ 165468 h 76"/>
                  <a:gd name="T18" fmla="*/ 207383 w 84"/>
                  <a:gd name="T19" fmla="*/ 10324 h 76"/>
                  <a:gd name="T20" fmla="*/ 193705 w 84"/>
                  <a:gd name="T21" fmla="*/ 6838 h 76"/>
                  <a:gd name="T22" fmla="*/ 197058 w 84"/>
                  <a:gd name="T23" fmla="*/ 56328 h 76"/>
                  <a:gd name="T24" fmla="*/ 242392 w 84"/>
                  <a:gd name="T25" fmla="*/ 193502 h 76"/>
                  <a:gd name="T26" fmla="*/ 126359 w 84"/>
                  <a:gd name="T27" fmla="*/ 203821 h 76"/>
                  <a:gd name="T28" fmla="*/ 6839 w 84"/>
                  <a:gd name="T29" fmla="*/ 157816 h 7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4" h="76">
                    <a:moveTo>
                      <a:pt x="2" y="45"/>
                    </a:moveTo>
                    <a:cubicBezTo>
                      <a:pt x="2" y="45"/>
                      <a:pt x="0" y="45"/>
                      <a:pt x="4" y="49"/>
                    </a:cubicBezTo>
                    <a:cubicBezTo>
                      <a:pt x="8" y="53"/>
                      <a:pt x="22" y="59"/>
                      <a:pt x="22" y="59"/>
                    </a:cubicBezTo>
                    <a:cubicBezTo>
                      <a:pt x="22" y="59"/>
                      <a:pt x="6" y="65"/>
                      <a:pt x="4" y="74"/>
                    </a:cubicBezTo>
                    <a:cubicBezTo>
                      <a:pt x="4" y="74"/>
                      <a:pt x="5" y="76"/>
                      <a:pt x="8" y="73"/>
                    </a:cubicBezTo>
                    <a:cubicBezTo>
                      <a:pt x="11" y="70"/>
                      <a:pt x="21" y="59"/>
                      <a:pt x="52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6" y="60"/>
                      <a:pt x="84" y="58"/>
                      <a:pt x="82" y="56"/>
                    </a:cubicBezTo>
                    <a:cubicBezTo>
                      <a:pt x="82" y="56"/>
                      <a:pt x="75" y="57"/>
                      <a:pt x="68" y="47"/>
                    </a:cubicBezTo>
                    <a:cubicBezTo>
                      <a:pt x="68" y="47"/>
                      <a:pt x="59" y="17"/>
                      <a:pt x="59" y="3"/>
                    </a:cubicBezTo>
                    <a:cubicBezTo>
                      <a:pt x="59" y="3"/>
                      <a:pt x="58" y="1"/>
                      <a:pt x="55" y="2"/>
                    </a:cubicBezTo>
                    <a:cubicBezTo>
                      <a:pt x="55" y="2"/>
                      <a:pt x="54" y="0"/>
                      <a:pt x="56" y="16"/>
                    </a:cubicBezTo>
                    <a:cubicBezTo>
                      <a:pt x="56" y="16"/>
                      <a:pt x="59" y="46"/>
                      <a:pt x="69" y="55"/>
                    </a:cubicBezTo>
                    <a:cubicBezTo>
                      <a:pt x="69" y="55"/>
                      <a:pt x="40" y="59"/>
                      <a:pt x="36" y="58"/>
                    </a:cubicBezTo>
                    <a:cubicBezTo>
                      <a:pt x="33" y="57"/>
                      <a:pt x="22" y="56"/>
                      <a:pt x="2" y="45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2" name="Freeform 3207"/>
              <p:cNvSpPr>
                <a:spLocks noChangeAspect="1"/>
              </p:cNvSpPr>
              <p:nvPr/>
            </p:nvSpPr>
            <p:spPr bwMode="auto">
              <a:xfrm>
                <a:off x="1908" y="2556"/>
                <a:ext cx="241" cy="272"/>
              </a:xfrm>
              <a:custGeom>
                <a:avLst/>
                <a:gdLst>
                  <a:gd name="T0" fmla="*/ 71177 w 47"/>
                  <a:gd name="T1" fmla="*/ 3505 h 53"/>
                  <a:gd name="T2" fmla="*/ 56635 w 47"/>
                  <a:gd name="T3" fmla="*/ 3505 h 53"/>
                  <a:gd name="T4" fmla="*/ 49749 w 47"/>
                  <a:gd name="T5" fmla="*/ 53389 h 53"/>
                  <a:gd name="T6" fmla="*/ 66993 w 47"/>
                  <a:gd name="T7" fmla="*/ 156790 h 53"/>
                  <a:gd name="T8" fmla="*/ 28315 w 47"/>
                  <a:gd name="T9" fmla="*/ 163693 h 53"/>
                  <a:gd name="T10" fmla="*/ 6886 w 47"/>
                  <a:gd name="T11" fmla="*/ 181814 h 53"/>
                  <a:gd name="T12" fmla="*/ 6886 w 47"/>
                  <a:gd name="T13" fmla="*/ 181814 h 53"/>
                  <a:gd name="T14" fmla="*/ 166644 w 47"/>
                  <a:gd name="T15" fmla="*/ 160321 h 53"/>
                  <a:gd name="T16" fmla="*/ 141693 w 47"/>
                  <a:gd name="T17" fmla="*/ 149893 h 53"/>
                  <a:gd name="T18" fmla="*/ 91944 w 47"/>
                  <a:gd name="T19" fmla="*/ 153290 h 53"/>
                  <a:gd name="T20" fmla="*/ 63629 w 47"/>
                  <a:gd name="T21" fmla="*/ 120706 h 53"/>
                  <a:gd name="T22" fmla="*/ 71177 w 47"/>
                  <a:gd name="T23" fmla="*/ 31896 h 53"/>
                  <a:gd name="T24" fmla="*/ 71177 w 47"/>
                  <a:gd name="T25" fmla="*/ 3505 h 5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7" h="53">
                    <a:moveTo>
                      <a:pt x="20" y="1"/>
                    </a:moveTo>
                    <a:cubicBezTo>
                      <a:pt x="20" y="1"/>
                      <a:pt x="18" y="0"/>
                      <a:pt x="16" y="1"/>
                    </a:cubicBezTo>
                    <a:cubicBezTo>
                      <a:pt x="16" y="1"/>
                      <a:pt x="15" y="11"/>
                      <a:pt x="14" y="15"/>
                    </a:cubicBezTo>
                    <a:cubicBezTo>
                      <a:pt x="12" y="18"/>
                      <a:pt x="7" y="36"/>
                      <a:pt x="19" y="4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3" y="49"/>
                      <a:pt x="2" y="51"/>
                    </a:cubicBezTo>
                    <a:cubicBezTo>
                      <a:pt x="0" y="53"/>
                      <a:pt x="2" y="51"/>
                      <a:pt x="2" y="51"/>
                    </a:cubicBezTo>
                    <a:cubicBezTo>
                      <a:pt x="2" y="51"/>
                      <a:pt x="38" y="48"/>
                      <a:pt x="47" y="45"/>
                    </a:cubicBezTo>
                    <a:cubicBezTo>
                      <a:pt x="47" y="45"/>
                      <a:pt x="44" y="43"/>
                      <a:pt x="40" y="42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3"/>
                      <a:pt x="20" y="42"/>
                      <a:pt x="18" y="34"/>
                    </a:cubicBezTo>
                    <a:cubicBezTo>
                      <a:pt x="15" y="25"/>
                      <a:pt x="20" y="9"/>
                      <a:pt x="20" y="9"/>
                    </a:cubicBezTo>
                    <a:cubicBezTo>
                      <a:pt x="20" y="9"/>
                      <a:pt x="21" y="3"/>
                      <a:pt x="20" y="1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3" name="Freeform 3208"/>
              <p:cNvSpPr>
                <a:spLocks noChangeAspect="1"/>
              </p:cNvSpPr>
              <p:nvPr/>
            </p:nvSpPr>
            <p:spPr bwMode="auto">
              <a:xfrm>
                <a:off x="2153" y="2726"/>
                <a:ext cx="180" cy="56"/>
              </a:xfrm>
              <a:custGeom>
                <a:avLst/>
                <a:gdLst>
                  <a:gd name="T0" fmla="*/ 3543 w 35"/>
                  <a:gd name="T1" fmla="*/ 20837 h 11"/>
                  <a:gd name="T2" fmla="*/ 125949 w 35"/>
                  <a:gd name="T3" fmla="*/ 0 h 11"/>
                  <a:gd name="T4" fmla="*/ 100795 w 35"/>
                  <a:gd name="T5" fmla="*/ 27577 h 11"/>
                  <a:gd name="T6" fmla="*/ 35625 w 35"/>
                  <a:gd name="T7" fmla="*/ 37607 h 11"/>
                  <a:gd name="T8" fmla="*/ 0 w 35"/>
                  <a:gd name="T9" fmla="*/ 24156 h 11"/>
                  <a:gd name="T10" fmla="*/ 3543 w 35"/>
                  <a:gd name="T11" fmla="*/ 20837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5" h="11">
                    <a:moveTo>
                      <a:pt x="1" y="6"/>
                    </a:moveTo>
                    <a:cubicBezTo>
                      <a:pt x="2" y="6"/>
                      <a:pt x="33" y="0"/>
                      <a:pt x="35" y="0"/>
                    </a:cubicBezTo>
                    <a:cubicBezTo>
                      <a:pt x="35" y="0"/>
                      <a:pt x="32" y="6"/>
                      <a:pt x="28" y="8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4" name="Freeform 3209"/>
              <p:cNvSpPr>
                <a:spLocks noChangeAspect="1"/>
              </p:cNvSpPr>
              <p:nvPr/>
            </p:nvSpPr>
            <p:spPr bwMode="auto">
              <a:xfrm>
                <a:off x="2342" y="2473"/>
                <a:ext cx="417" cy="294"/>
              </a:xfrm>
              <a:custGeom>
                <a:avLst/>
                <a:gdLst>
                  <a:gd name="T0" fmla="*/ 87065 w 81"/>
                  <a:gd name="T1" fmla="*/ 7128 h 57"/>
                  <a:gd name="T2" fmla="*/ 101110 w 81"/>
                  <a:gd name="T3" fmla="*/ 160689 h 57"/>
                  <a:gd name="T4" fmla="*/ 94139 w 81"/>
                  <a:gd name="T5" fmla="*/ 164253 h 57"/>
                  <a:gd name="T6" fmla="*/ 28783 w 81"/>
                  <a:gd name="T7" fmla="*/ 171247 h 57"/>
                  <a:gd name="T8" fmla="*/ 21838 w 81"/>
                  <a:gd name="T9" fmla="*/ 171247 h 57"/>
                  <a:gd name="T10" fmla="*/ 3552 w 81"/>
                  <a:gd name="T11" fmla="*/ 201019 h 57"/>
                  <a:gd name="T12" fmla="*/ 0 w 81"/>
                  <a:gd name="T13" fmla="*/ 204583 h 57"/>
                  <a:gd name="T14" fmla="*/ 87065 w 81"/>
                  <a:gd name="T15" fmla="*/ 197455 h 57"/>
                  <a:gd name="T16" fmla="*/ 220639 w 81"/>
                  <a:gd name="T17" fmla="*/ 204583 h 57"/>
                  <a:gd name="T18" fmla="*/ 238771 w 81"/>
                  <a:gd name="T19" fmla="*/ 204583 h 57"/>
                  <a:gd name="T20" fmla="*/ 292940 w 81"/>
                  <a:gd name="T21" fmla="*/ 175508 h 57"/>
                  <a:gd name="T22" fmla="*/ 213540 w 81"/>
                  <a:gd name="T23" fmla="*/ 157125 h 57"/>
                  <a:gd name="T24" fmla="*/ 129893 w 81"/>
                  <a:gd name="T25" fmla="*/ 142306 h 57"/>
                  <a:gd name="T26" fmla="*/ 108188 w 81"/>
                  <a:gd name="T27" fmla="*/ 91253 h 57"/>
                  <a:gd name="T28" fmla="*/ 108188 w 81"/>
                  <a:gd name="T29" fmla="*/ 0 h 57"/>
                  <a:gd name="T30" fmla="*/ 87065 w 81"/>
                  <a:gd name="T31" fmla="*/ 7128 h 5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1" h="57">
                    <a:moveTo>
                      <a:pt x="24" y="2"/>
                    </a:moveTo>
                    <a:cubicBezTo>
                      <a:pt x="24" y="2"/>
                      <a:pt x="22" y="36"/>
                      <a:pt x="28" y="44"/>
                    </a:cubicBezTo>
                    <a:cubicBezTo>
                      <a:pt x="28" y="44"/>
                      <a:pt x="30" y="45"/>
                      <a:pt x="26" y="45"/>
                    </a:cubicBezTo>
                    <a:cubicBezTo>
                      <a:pt x="21" y="45"/>
                      <a:pt x="8" y="47"/>
                      <a:pt x="8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4"/>
                      <a:pt x="59" y="54"/>
                      <a:pt x="61" y="56"/>
                    </a:cubicBezTo>
                    <a:cubicBezTo>
                      <a:pt x="63" y="57"/>
                      <a:pt x="66" y="56"/>
                      <a:pt x="66" y="56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72" y="44"/>
                      <a:pt x="59" y="43"/>
                    </a:cubicBezTo>
                    <a:cubicBezTo>
                      <a:pt x="46" y="43"/>
                      <a:pt x="43" y="46"/>
                      <a:pt x="36" y="39"/>
                    </a:cubicBezTo>
                    <a:cubicBezTo>
                      <a:pt x="29" y="32"/>
                      <a:pt x="30" y="32"/>
                      <a:pt x="30" y="25"/>
                    </a:cubicBezTo>
                    <a:cubicBezTo>
                      <a:pt x="30" y="19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5" name="Freeform 3210"/>
              <p:cNvSpPr>
                <a:spLocks noChangeAspect="1"/>
              </p:cNvSpPr>
              <p:nvPr/>
            </p:nvSpPr>
            <p:spPr bwMode="auto">
              <a:xfrm>
                <a:off x="2722" y="2484"/>
                <a:ext cx="422" cy="1011"/>
              </a:xfrm>
              <a:custGeom>
                <a:avLst/>
                <a:gdLst>
                  <a:gd name="T0" fmla="*/ 57526 w 82"/>
                  <a:gd name="T1" fmla="*/ 174087 h 197"/>
                  <a:gd name="T2" fmla="*/ 133301 w 82"/>
                  <a:gd name="T3" fmla="*/ 220572 h 197"/>
                  <a:gd name="T4" fmla="*/ 137536 w 82"/>
                  <a:gd name="T5" fmla="*/ 220572 h 197"/>
                  <a:gd name="T6" fmla="*/ 180333 w 82"/>
                  <a:gd name="T7" fmla="*/ 145697 h 197"/>
                  <a:gd name="T8" fmla="*/ 216728 w 82"/>
                  <a:gd name="T9" fmla="*/ 14590 h 197"/>
                  <a:gd name="T10" fmla="*/ 234972 w 82"/>
                  <a:gd name="T11" fmla="*/ 3505 h 197"/>
                  <a:gd name="T12" fmla="*/ 241940 w 82"/>
                  <a:gd name="T13" fmla="*/ 17988 h 197"/>
                  <a:gd name="T14" fmla="*/ 223799 w 82"/>
                  <a:gd name="T15" fmla="*/ 138666 h 197"/>
                  <a:gd name="T16" fmla="*/ 173236 w 82"/>
                  <a:gd name="T17" fmla="*/ 252493 h 197"/>
                  <a:gd name="T18" fmla="*/ 180333 w 82"/>
                  <a:gd name="T19" fmla="*/ 273986 h 197"/>
                  <a:gd name="T20" fmla="*/ 227211 w 82"/>
                  <a:gd name="T21" fmla="*/ 380757 h 197"/>
                  <a:gd name="T22" fmla="*/ 252562 w 82"/>
                  <a:gd name="T23" fmla="*/ 334405 h 197"/>
                  <a:gd name="T24" fmla="*/ 292497 w 82"/>
                  <a:gd name="T25" fmla="*/ 405750 h 197"/>
                  <a:gd name="T26" fmla="*/ 260189 w 82"/>
                  <a:gd name="T27" fmla="*/ 637412 h 197"/>
                  <a:gd name="T28" fmla="*/ 260189 w 82"/>
                  <a:gd name="T29" fmla="*/ 701229 h 197"/>
                  <a:gd name="T30" fmla="*/ 137536 w 82"/>
                  <a:gd name="T31" fmla="*/ 612553 h 197"/>
                  <a:gd name="T32" fmla="*/ 144473 w 82"/>
                  <a:gd name="T33" fmla="*/ 427242 h 197"/>
                  <a:gd name="T34" fmla="*/ 0 w 82"/>
                  <a:gd name="T35" fmla="*/ 199085 h 197"/>
                  <a:gd name="T36" fmla="*/ 57526 w 82"/>
                  <a:gd name="T37" fmla="*/ 174087 h 1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2" h="197">
                    <a:moveTo>
                      <a:pt x="16" y="49"/>
                    </a:moveTo>
                    <a:cubicBezTo>
                      <a:pt x="16" y="49"/>
                      <a:pt x="25" y="53"/>
                      <a:pt x="37" y="62"/>
                    </a:cubicBezTo>
                    <a:cubicBezTo>
                      <a:pt x="37" y="62"/>
                      <a:pt x="37" y="65"/>
                      <a:pt x="38" y="62"/>
                    </a:cubicBezTo>
                    <a:cubicBezTo>
                      <a:pt x="39" y="58"/>
                      <a:pt x="42" y="49"/>
                      <a:pt x="50" y="41"/>
                    </a:cubicBezTo>
                    <a:cubicBezTo>
                      <a:pt x="58" y="33"/>
                      <a:pt x="60" y="15"/>
                      <a:pt x="60" y="4"/>
                    </a:cubicBezTo>
                    <a:cubicBezTo>
                      <a:pt x="60" y="4"/>
                      <a:pt x="60" y="0"/>
                      <a:pt x="65" y="1"/>
                    </a:cubicBezTo>
                    <a:cubicBezTo>
                      <a:pt x="65" y="1"/>
                      <a:pt x="67" y="1"/>
                      <a:pt x="67" y="5"/>
                    </a:cubicBezTo>
                    <a:cubicBezTo>
                      <a:pt x="66" y="10"/>
                      <a:pt x="66" y="30"/>
                      <a:pt x="62" y="39"/>
                    </a:cubicBezTo>
                    <a:cubicBezTo>
                      <a:pt x="57" y="49"/>
                      <a:pt x="45" y="58"/>
                      <a:pt x="48" y="71"/>
                    </a:cubicBezTo>
                    <a:cubicBezTo>
                      <a:pt x="48" y="71"/>
                      <a:pt x="48" y="74"/>
                      <a:pt x="50" y="77"/>
                    </a:cubicBezTo>
                    <a:cubicBezTo>
                      <a:pt x="51" y="80"/>
                      <a:pt x="61" y="93"/>
                      <a:pt x="63" y="107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0" y="94"/>
                      <a:pt x="82" y="102"/>
                      <a:pt x="81" y="114"/>
                    </a:cubicBezTo>
                    <a:cubicBezTo>
                      <a:pt x="81" y="114"/>
                      <a:pt x="72" y="138"/>
                      <a:pt x="72" y="179"/>
                    </a:cubicBezTo>
                    <a:cubicBezTo>
                      <a:pt x="72" y="197"/>
                      <a:pt x="72" y="197"/>
                      <a:pt x="72" y="197"/>
                    </a:cubicBezTo>
                    <a:cubicBezTo>
                      <a:pt x="72" y="197"/>
                      <a:pt x="40" y="182"/>
                      <a:pt x="38" y="172"/>
                    </a:cubicBezTo>
                    <a:cubicBezTo>
                      <a:pt x="38" y="172"/>
                      <a:pt x="39" y="142"/>
                      <a:pt x="40" y="120"/>
                    </a:cubicBezTo>
                    <a:cubicBezTo>
                      <a:pt x="40" y="98"/>
                      <a:pt x="27" y="63"/>
                      <a:pt x="0" y="56"/>
                    </a:cubicBezTo>
                    <a:cubicBezTo>
                      <a:pt x="0" y="56"/>
                      <a:pt x="6" y="52"/>
                      <a:pt x="16" y="49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6" name="Freeform 3213"/>
              <p:cNvSpPr>
                <a:spLocks noChangeAspect="1"/>
              </p:cNvSpPr>
              <p:nvPr/>
            </p:nvSpPr>
            <p:spPr bwMode="auto">
              <a:xfrm>
                <a:off x="2425" y="2243"/>
                <a:ext cx="391" cy="230"/>
              </a:xfrm>
              <a:custGeom>
                <a:avLst/>
                <a:gdLst>
                  <a:gd name="T0" fmla="*/ 50398 w 76"/>
                  <a:gd name="T1" fmla="*/ 3476 h 45"/>
                  <a:gd name="T2" fmla="*/ 32263 w 76"/>
                  <a:gd name="T3" fmla="*/ 0 h 45"/>
                  <a:gd name="T4" fmla="*/ 32263 w 76"/>
                  <a:gd name="T5" fmla="*/ 38190 h 45"/>
                  <a:gd name="T6" fmla="*/ 0 w 76"/>
                  <a:gd name="T7" fmla="*/ 38190 h 45"/>
                  <a:gd name="T8" fmla="*/ 0 w 76"/>
                  <a:gd name="T9" fmla="*/ 59406 h 45"/>
                  <a:gd name="T10" fmla="*/ 25199 w 76"/>
                  <a:gd name="T11" fmla="*/ 59406 h 45"/>
                  <a:gd name="T12" fmla="*/ 25199 w 76"/>
                  <a:gd name="T13" fmla="*/ 143259 h 45"/>
                  <a:gd name="T14" fmla="*/ 46982 w 76"/>
                  <a:gd name="T15" fmla="*/ 139262 h 45"/>
                  <a:gd name="T16" fmla="*/ 46982 w 76"/>
                  <a:gd name="T17" fmla="*/ 122181 h 45"/>
                  <a:gd name="T18" fmla="*/ 115613 w 76"/>
                  <a:gd name="T19" fmla="*/ 118706 h 45"/>
                  <a:gd name="T20" fmla="*/ 201792 w 76"/>
                  <a:gd name="T21" fmla="*/ 143259 h 45"/>
                  <a:gd name="T22" fmla="*/ 230541 w 76"/>
                  <a:gd name="T23" fmla="*/ 153553 h 45"/>
                  <a:gd name="T24" fmla="*/ 252190 w 76"/>
                  <a:gd name="T25" fmla="*/ 153553 h 45"/>
                  <a:gd name="T26" fmla="*/ 230541 w 76"/>
                  <a:gd name="T27" fmla="*/ 128974 h 45"/>
                  <a:gd name="T28" fmla="*/ 147880 w 76"/>
                  <a:gd name="T29" fmla="*/ 107890 h 45"/>
                  <a:gd name="T30" fmla="*/ 226991 w 76"/>
                  <a:gd name="T31" fmla="*/ 87328 h 45"/>
                  <a:gd name="T32" fmla="*/ 266909 w 76"/>
                  <a:gd name="T33" fmla="*/ 55956 h 45"/>
                  <a:gd name="T34" fmla="*/ 248645 w 76"/>
                  <a:gd name="T35" fmla="*/ 55956 h 45"/>
                  <a:gd name="T36" fmla="*/ 133027 w 76"/>
                  <a:gd name="T37" fmla="*/ 94121 h 45"/>
                  <a:gd name="T38" fmla="*/ 46982 w 76"/>
                  <a:gd name="T39" fmla="*/ 97597 h 45"/>
                  <a:gd name="T40" fmla="*/ 50398 w 76"/>
                  <a:gd name="T41" fmla="*/ 3476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6" h="45">
                    <a:moveTo>
                      <a:pt x="14" y="1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29" y="33"/>
                      <a:pt x="32" y="34"/>
                    </a:cubicBezTo>
                    <a:cubicBezTo>
                      <a:pt x="34" y="35"/>
                      <a:pt x="43" y="40"/>
                      <a:pt x="56" y="41"/>
                    </a:cubicBezTo>
                    <a:cubicBezTo>
                      <a:pt x="56" y="41"/>
                      <a:pt x="64" y="43"/>
                      <a:pt x="64" y="44"/>
                    </a:cubicBezTo>
                    <a:cubicBezTo>
                      <a:pt x="64" y="45"/>
                      <a:pt x="70" y="44"/>
                      <a:pt x="70" y="44"/>
                    </a:cubicBezTo>
                    <a:cubicBezTo>
                      <a:pt x="70" y="44"/>
                      <a:pt x="71" y="38"/>
                      <a:pt x="64" y="37"/>
                    </a:cubicBezTo>
                    <a:cubicBezTo>
                      <a:pt x="64" y="37"/>
                      <a:pt x="43" y="33"/>
                      <a:pt x="41" y="31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5"/>
                      <a:pt x="76" y="21"/>
                      <a:pt x="74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6"/>
                      <a:pt x="45" y="25"/>
                      <a:pt x="37" y="27"/>
                    </a:cubicBezTo>
                    <a:cubicBezTo>
                      <a:pt x="13" y="28"/>
                      <a:pt x="13" y="28"/>
                      <a:pt x="13" y="28"/>
                    </a:cubicBez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7" name="Freeform 3214"/>
              <p:cNvSpPr>
                <a:spLocks noChangeAspect="1"/>
              </p:cNvSpPr>
              <p:nvPr/>
            </p:nvSpPr>
            <p:spPr bwMode="auto">
              <a:xfrm>
                <a:off x="2051" y="2300"/>
                <a:ext cx="348" cy="91"/>
              </a:xfrm>
              <a:custGeom>
                <a:avLst/>
                <a:gdLst>
                  <a:gd name="T0" fmla="*/ 231891 w 68"/>
                  <a:gd name="T1" fmla="*/ 3220 h 18"/>
                  <a:gd name="T2" fmla="*/ 17835 w 68"/>
                  <a:gd name="T3" fmla="*/ 9813 h 18"/>
                  <a:gd name="T4" fmla="*/ 0 w 68"/>
                  <a:gd name="T5" fmla="*/ 9813 h 18"/>
                  <a:gd name="T6" fmla="*/ 45962 w 68"/>
                  <a:gd name="T7" fmla="*/ 46390 h 18"/>
                  <a:gd name="T8" fmla="*/ 147424 w 68"/>
                  <a:gd name="T9" fmla="*/ 39797 h 18"/>
                  <a:gd name="T10" fmla="*/ 235217 w 68"/>
                  <a:gd name="T11" fmla="*/ 19631 h 18"/>
                  <a:gd name="T12" fmla="*/ 238723 w 68"/>
                  <a:gd name="T13" fmla="*/ 0 h 18"/>
                  <a:gd name="T14" fmla="*/ 231891 w 68"/>
                  <a:gd name="T15" fmla="*/ 3220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8" h="18">
                    <a:moveTo>
                      <a:pt x="66" y="1"/>
                    </a:moveTo>
                    <a:cubicBezTo>
                      <a:pt x="66" y="1"/>
                      <a:pt x="10" y="18"/>
                      <a:pt x="5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3"/>
                      <a:pt x="13" y="14"/>
                    </a:cubicBezTo>
                    <a:cubicBezTo>
                      <a:pt x="13" y="14"/>
                      <a:pt x="23" y="18"/>
                      <a:pt x="42" y="12"/>
                    </a:cubicBezTo>
                    <a:cubicBezTo>
                      <a:pt x="42" y="12"/>
                      <a:pt x="64" y="7"/>
                      <a:pt x="67" y="6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66" y="1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8" name="Freeform 3215"/>
              <p:cNvSpPr>
                <a:spLocks noChangeAspect="1"/>
              </p:cNvSpPr>
              <p:nvPr/>
            </p:nvSpPr>
            <p:spPr bwMode="auto">
              <a:xfrm>
                <a:off x="2338" y="1889"/>
                <a:ext cx="93" cy="117"/>
              </a:xfrm>
              <a:custGeom>
                <a:avLst/>
                <a:gdLst>
                  <a:gd name="T0" fmla="*/ 66335 w 18"/>
                  <a:gd name="T1" fmla="*/ 78329 h 23"/>
                  <a:gd name="T2" fmla="*/ 33527 w 18"/>
                  <a:gd name="T3" fmla="*/ 37521 h 23"/>
                  <a:gd name="T4" fmla="*/ 11455 w 18"/>
                  <a:gd name="T5" fmla="*/ 27505 h 23"/>
                  <a:gd name="T6" fmla="*/ 0 w 18"/>
                  <a:gd name="T7" fmla="*/ 13430 h 23"/>
                  <a:gd name="T8" fmla="*/ 44129 w 18"/>
                  <a:gd name="T9" fmla="*/ 20806 h 23"/>
                  <a:gd name="T10" fmla="*/ 66335 w 18"/>
                  <a:gd name="T11" fmla="*/ 54237 h 23"/>
                  <a:gd name="T12" fmla="*/ 66335 w 18"/>
                  <a:gd name="T13" fmla="*/ 78329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23">
                    <a:moveTo>
                      <a:pt x="18" y="23"/>
                    </a:moveTo>
                    <a:cubicBezTo>
                      <a:pt x="18" y="23"/>
                      <a:pt x="10" y="13"/>
                      <a:pt x="9" y="11"/>
                    </a:cubicBezTo>
                    <a:cubicBezTo>
                      <a:pt x="7" y="8"/>
                      <a:pt x="4" y="7"/>
                      <a:pt x="3" y="8"/>
                    </a:cubicBezTo>
                    <a:cubicBezTo>
                      <a:pt x="2" y="8"/>
                      <a:pt x="0" y="4"/>
                      <a:pt x="0" y="4"/>
                    </a:cubicBezTo>
                    <a:cubicBezTo>
                      <a:pt x="0" y="4"/>
                      <a:pt x="6" y="0"/>
                      <a:pt x="12" y="6"/>
                    </a:cubicBezTo>
                    <a:cubicBezTo>
                      <a:pt x="18" y="13"/>
                      <a:pt x="18" y="16"/>
                      <a:pt x="18" y="16"/>
                    </a:cubicBezTo>
                    <a:lnTo>
                      <a:pt x="18" y="23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29" name="Freeform 3216"/>
              <p:cNvSpPr>
                <a:spLocks noChangeAspect="1"/>
              </p:cNvSpPr>
              <p:nvPr/>
            </p:nvSpPr>
            <p:spPr bwMode="auto">
              <a:xfrm>
                <a:off x="3107" y="2115"/>
                <a:ext cx="730" cy="904"/>
              </a:xfrm>
              <a:custGeom>
                <a:avLst/>
                <a:gdLst>
                  <a:gd name="T0" fmla="*/ 509905 w 142"/>
                  <a:gd name="T1" fmla="*/ 425229 h 176"/>
                  <a:gd name="T2" fmla="*/ 340874 w 142"/>
                  <a:gd name="T3" fmla="*/ 439873 h 176"/>
                  <a:gd name="T4" fmla="*/ 143877 w 142"/>
                  <a:gd name="T5" fmla="*/ 507355 h 176"/>
                  <a:gd name="T6" fmla="*/ 43342 w 142"/>
                  <a:gd name="T7" fmla="*/ 629163 h 176"/>
                  <a:gd name="T8" fmla="*/ 0 w 142"/>
                  <a:gd name="T9" fmla="*/ 579038 h 176"/>
                  <a:gd name="T10" fmla="*/ 0 w 142"/>
                  <a:gd name="T11" fmla="*/ 575632 h 176"/>
                  <a:gd name="T12" fmla="*/ 157880 w 142"/>
                  <a:gd name="T13" fmla="*/ 432960 h 176"/>
                  <a:gd name="T14" fmla="*/ 294673 w 142"/>
                  <a:gd name="T15" fmla="*/ 400164 h 176"/>
                  <a:gd name="T16" fmla="*/ 323349 w 142"/>
                  <a:gd name="T17" fmla="*/ 354209 h 176"/>
                  <a:gd name="T18" fmla="*/ 319966 w 142"/>
                  <a:gd name="T19" fmla="*/ 197021 h 176"/>
                  <a:gd name="T20" fmla="*/ 333816 w 142"/>
                  <a:gd name="T21" fmla="*/ 139165 h 176"/>
                  <a:gd name="T22" fmla="*/ 315740 w 142"/>
                  <a:gd name="T23" fmla="*/ 132256 h 176"/>
                  <a:gd name="T24" fmla="*/ 164805 w 142"/>
                  <a:gd name="T25" fmla="*/ 125343 h 176"/>
                  <a:gd name="T26" fmla="*/ 164805 w 142"/>
                  <a:gd name="T27" fmla="*/ 121835 h 176"/>
                  <a:gd name="T28" fmla="*/ 186530 w 142"/>
                  <a:gd name="T29" fmla="*/ 121835 h 176"/>
                  <a:gd name="T30" fmla="*/ 244411 w 142"/>
                  <a:gd name="T31" fmla="*/ 121835 h 176"/>
                  <a:gd name="T32" fmla="*/ 340874 w 142"/>
                  <a:gd name="T33" fmla="*/ 118296 h 176"/>
                  <a:gd name="T34" fmla="*/ 355567 w 142"/>
                  <a:gd name="T35" fmla="*/ 39704 h 176"/>
                  <a:gd name="T36" fmla="*/ 183014 w 142"/>
                  <a:gd name="T37" fmla="*/ 14644 h 176"/>
                  <a:gd name="T38" fmla="*/ 183014 w 142"/>
                  <a:gd name="T39" fmla="*/ 0 h 176"/>
                  <a:gd name="T40" fmla="*/ 197686 w 142"/>
                  <a:gd name="T41" fmla="*/ 3534 h 176"/>
                  <a:gd name="T42" fmla="*/ 355567 w 142"/>
                  <a:gd name="T43" fmla="*/ 18152 h 176"/>
                  <a:gd name="T44" fmla="*/ 362491 w 142"/>
                  <a:gd name="T45" fmla="*/ 18152 h 176"/>
                  <a:gd name="T46" fmla="*/ 362491 w 142"/>
                  <a:gd name="T47" fmla="*/ 0 h 176"/>
                  <a:gd name="T48" fmla="*/ 380700 w 142"/>
                  <a:gd name="T49" fmla="*/ 0 h 176"/>
                  <a:gd name="T50" fmla="*/ 377158 w 142"/>
                  <a:gd name="T51" fmla="*/ 31974 h 176"/>
                  <a:gd name="T52" fmla="*/ 405834 w 142"/>
                  <a:gd name="T53" fmla="*/ 35513 h 176"/>
                  <a:gd name="T54" fmla="*/ 409350 w 142"/>
                  <a:gd name="T55" fmla="*/ 35513 h 176"/>
                  <a:gd name="T56" fmla="*/ 409350 w 142"/>
                  <a:gd name="T57" fmla="*/ 53660 h 176"/>
                  <a:gd name="T58" fmla="*/ 380700 w 142"/>
                  <a:gd name="T59" fmla="*/ 53660 h 176"/>
                  <a:gd name="T60" fmla="*/ 370233 w 142"/>
                  <a:gd name="T61" fmla="*/ 75217 h 176"/>
                  <a:gd name="T62" fmla="*/ 370233 w 142"/>
                  <a:gd name="T63" fmla="*/ 78592 h 176"/>
                  <a:gd name="T64" fmla="*/ 362491 w 142"/>
                  <a:gd name="T65" fmla="*/ 110699 h 176"/>
                  <a:gd name="T66" fmla="*/ 384083 w 142"/>
                  <a:gd name="T67" fmla="*/ 132256 h 176"/>
                  <a:gd name="T68" fmla="*/ 373616 w 142"/>
                  <a:gd name="T69" fmla="*/ 153808 h 176"/>
                  <a:gd name="T70" fmla="*/ 358949 w 142"/>
                  <a:gd name="T71" fmla="*/ 135790 h 176"/>
                  <a:gd name="T72" fmla="*/ 345100 w 142"/>
                  <a:gd name="T73" fmla="*/ 192829 h 176"/>
                  <a:gd name="T74" fmla="*/ 348482 w 142"/>
                  <a:gd name="T75" fmla="*/ 314659 h 176"/>
                  <a:gd name="T76" fmla="*/ 340874 w 142"/>
                  <a:gd name="T77" fmla="*/ 403677 h 176"/>
                  <a:gd name="T78" fmla="*/ 477692 w 142"/>
                  <a:gd name="T79" fmla="*/ 403677 h 176"/>
                  <a:gd name="T80" fmla="*/ 509905 w 142"/>
                  <a:gd name="T81" fmla="*/ 425229 h 17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42" h="176">
                    <a:moveTo>
                      <a:pt x="142" y="119"/>
                    </a:moveTo>
                    <a:cubicBezTo>
                      <a:pt x="142" y="119"/>
                      <a:pt x="105" y="125"/>
                      <a:pt x="95" y="123"/>
                    </a:cubicBezTo>
                    <a:cubicBezTo>
                      <a:pt x="85" y="121"/>
                      <a:pt x="58" y="128"/>
                      <a:pt x="40" y="142"/>
                    </a:cubicBezTo>
                    <a:cubicBezTo>
                      <a:pt x="23" y="155"/>
                      <a:pt x="12" y="176"/>
                      <a:pt x="12" y="176"/>
                    </a:cubicBezTo>
                    <a:cubicBezTo>
                      <a:pt x="12" y="176"/>
                      <a:pt x="4" y="163"/>
                      <a:pt x="0" y="162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20" y="129"/>
                      <a:pt x="44" y="121"/>
                    </a:cubicBezTo>
                    <a:cubicBezTo>
                      <a:pt x="44" y="121"/>
                      <a:pt x="67" y="112"/>
                      <a:pt x="82" y="112"/>
                    </a:cubicBezTo>
                    <a:cubicBezTo>
                      <a:pt x="82" y="112"/>
                      <a:pt x="90" y="111"/>
                      <a:pt x="90" y="99"/>
                    </a:cubicBezTo>
                    <a:cubicBezTo>
                      <a:pt x="90" y="88"/>
                      <a:pt x="86" y="67"/>
                      <a:pt x="89" y="55"/>
                    </a:cubicBezTo>
                    <a:cubicBezTo>
                      <a:pt x="93" y="43"/>
                      <a:pt x="93" y="39"/>
                      <a:pt x="93" y="39"/>
                    </a:cubicBezTo>
                    <a:cubicBezTo>
                      <a:pt x="93" y="39"/>
                      <a:pt x="93" y="37"/>
                      <a:pt x="88" y="37"/>
                    </a:cubicBezTo>
                    <a:cubicBezTo>
                      <a:pt x="83" y="38"/>
                      <a:pt x="51" y="46"/>
                      <a:pt x="46" y="35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6" y="36"/>
                      <a:pt x="68" y="34"/>
                    </a:cubicBezTo>
                    <a:cubicBezTo>
                      <a:pt x="80" y="32"/>
                      <a:pt x="94" y="30"/>
                      <a:pt x="95" y="33"/>
                    </a:cubicBezTo>
                    <a:cubicBezTo>
                      <a:pt x="95" y="33"/>
                      <a:pt x="99" y="13"/>
                      <a:pt x="99" y="11"/>
                    </a:cubicBezTo>
                    <a:cubicBezTo>
                      <a:pt x="99" y="9"/>
                      <a:pt x="65" y="16"/>
                      <a:pt x="51" y="4"/>
                    </a:cubicBezTo>
                    <a:cubicBezTo>
                      <a:pt x="51" y="4"/>
                      <a:pt x="49" y="1"/>
                      <a:pt x="51" y="0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63" y="7"/>
                      <a:pt x="99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4" y="14"/>
                      <a:pt x="103" y="21"/>
                    </a:cubicBezTo>
                    <a:cubicBezTo>
                      <a:pt x="103" y="21"/>
                      <a:pt x="103" y="22"/>
                      <a:pt x="103" y="22"/>
                    </a:cubicBezTo>
                    <a:cubicBezTo>
                      <a:pt x="102" y="30"/>
                      <a:pt x="101" y="31"/>
                      <a:pt x="101" y="31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8"/>
                      <a:pt x="99" y="40"/>
                      <a:pt x="96" y="54"/>
                    </a:cubicBezTo>
                    <a:cubicBezTo>
                      <a:pt x="94" y="68"/>
                      <a:pt x="96" y="77"/>
                      <a:pt x="97" y="88"/>
                    </a:cubicBezTo>
                    <a:cubicBezTo>
                      <a:pt x="98" y="99"/>
                      <a:pt x="100" y="107"/>
                      <a:pt x="95" y="113"/>
                    </a:cubicBezTo>
                    <a:cubicBezTo>
                      <a:pt x="95" y="113"/>
                      <a:pt x="128" y="115"/>
                      <a:pt x="133" y="113"/>
                    </a:cubicBezTo>
                    <a:lnTo>
                      <a:pt x="142" y="119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0" name="Freeform 3217"/>
              <p:cNvSpPr>
                <a:spLocks noChangeAspect="1"/>
              </p:cNvSpPr>
              <p:nvPr/>
            </p:nvSpPr>
            <p:spPr bwMode="auto">
              <a:xfrm>
                <a:off x="3668" y="2326"/>
                <a:ext cx="158" cy="65"/>
              </a:xfrm>
              <a:custGeom>
                <a:avLst/>
                <a:gdLst>
                  <a:gd name="T0" fmla="*/ 99831 w 31"/>
                  <a:gd name="T1" fmla="*/ 18750 h 13"/>
                  <a:gd name="T2" fmla="*/ 85672 w 31"/>
                  <a:gd name="T3" fmla="*/ 12500 h 13"/>
                  <a:gd name="T4" fmla="*/ 10051 w 31"/>
                  <a:gd name="T5" fmla="*/ 0 h 13"/>
                  <a:gd name="T6" fmla="*/ 6753 w 31"/>
                  <a:gd name="T7" fmla="*/ 3125 h 13"/>
                  <a:gd name="T8" fmla="*/ 0 w 31"/>
                  <a:gd name="T9" fmla="*/ 21875 h 13"/>
                  <a:gd name="T10" fmla="*/ 44500 w 31"/>
                  <a:gd name="T11" fmla="*/ 34375 h 13"/>
                  <a:gd name="T12" fmla="*/ 106584 w 31"/>
                  <a:gd name="T13" fmla="*/ 18750 h 13"/>
                  <a:gd name="T14" fmla="*/ 99831 w 31"/>
                  <a:gd name="T15" fmla="*/ 1875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29" y="6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14" y="1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6"/>
                      <a:pt x="0" y="7"/>
                    </a:cubicBezTo>
                    <a:cubicBezTo>
                      <a:pt x="0" y="7"/>
                      <a:pt x="8" y="12"/>
                      <a:pt x="13" y="11"/>
                    </a:cubicBezTo>
                    <a:cubicBezTo>
                      <a:pt x="18" y="11"/>
                      <a:pt x="25" y="13"/>
                      <a:pt x="31" y="6"/>
                    </a:cubicBezTo>
                    <a:lnTo>
                      <a:pt x="29" y="6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1" name="Freeform 3218"/>
              <p:cNvSpPr>
                <a:spLocks noChangeAspect="1"/>
              </p:cNvSpPr>
              <p:nvPr/>
            </p:nvSpPr>
            <p:spPr bwMode="auto">
              <a:xfrm>
                <a:off x="3718" y="2145"/>
                <a:ext cx="221" cy="76"/>
              </a:xfrm>
              <a:custGeom>
                <a:avLst/>
                <a:gdLst>
                  <a:gd name="T0" fmla="*/ 154237 w 43"/>
                  <a:gd name="T1" fmla="*/ 3258 h 15"/>
                  <a:gd name="T2" fmla="*/ 136038 w 43"/>
                  <a:gd name="T3" fmla="*/ 0 h 15"/>
                  <a:gd name="T4" fmla="*/ 78876 w 43"/>
                  <a:gd name="T5" fmla="*/ 23028 h 15"/>
                  <a:gd name="T6" fmla="*/ 3541 w 43"/>
                  <a:gd name="T7" fmla="*/ 16507 h 15"/>
                  <a:gd name="T8" fmla="*/ 0 w 43"/>
                  <a:gd name="T9" fmla="*/ 16507 h 15"/>
                  <a:gd name="T10" fmla="*/ 0 w 43"/>
                  <a:gd name="T11" fmla="*/ 33551 h 15"/>
                  <a:gd name="T12" fmla="*/ 96942 w 43"/>
                  <a:gd name="T13" fmla="*/ 40199 h 15"/>
                  <a:gd name="T14" fmla="*/ 154237 w 43"/>
                  <a:gd name="T15" fmla="*/ 3258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3" h="15">
                    <a:moveTo>
                      <a:pt x="43" y="1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6" y="6"/>
                      <a:pt x="22" y="7"/>
                    </a:cubicBezTo>
                    <a:cubicBezTo>
                      <a:pt x="7" y="8"/>
                      <a:pt x="3" y="4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14" y="15"/>
                      <a:pt x="27" y="12"/>
                    </a:cubicBezTo>
                    <a:cubicBezTo>
                      <a:pt x="40" y="9"/>
                      <a:pt x="43" y="1"/>
                      <a:pt x="43" y="1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2" name="Freeform 3219"/>
              <p:cNvSpPr>
                <a:spLocks noChangeAspect="1"/>
              </p:cNvSpPr>
              <p:nvPr/>
            </p:nvSpPr>
            <p:spPr bwMode="auto">
              <a:xfrm>
                <a:off x="3453" y="1939"/>
                <a:ext cx="215" cy="150"/>
              </a:xfrm>
              <a:custGeom>
                <a:avLst/>
                <a:gdLst>
                  <a:gd name="T0" fmla="*/ 21331 w 42"/>
                  <a:gd name="T1" fmla="*/ 0 h 29"/>
                  <a:gd name="T2" fmla="*/ 3486 w 42"/>
                  <a:gd name="T3" fmla="*/ 0 h 29"/>
                  <a:gd name="T4" fmla="*/ 13678 w 42"/>
                  <a:gd name="T5" fmla="*/ 33631 h 29"/>
                  <a:gd name="T6" fmla="*/ 122872 w 42"/>
                  <a:gd name="T7" fmla="*/ 78041 h 29"/>
                  <a:gd name="T8" fmla="*/ 119520 w 42"/>
                  <a:gd name="T9" fmla="*/ 107390 h 29"/>
                  <a:gd name="T10" fmla="*/ 140718 w 42"/>
                  <a:gd name="T11" fmla="*/ 107390 h 29"/>
                  <a:gd name="T12" fmla="*/ 147690 w 42"/>
                  <a:gd name="T13" fmla="*/ 44410 h 29"/>
                  <a:gd name="T14" fmla="*/ 133878 w 42"/>
                  <a:gd name="T15" fmla="*/ 33631 h 29"/>
                  <a:gd name="T16" fmla="*/ 126359 w 42"/>
                  <a:gd name="T17" fmla="*/ 59369 h 29"/>
                  <a:gd name="T18" fmla="*/ 21331 w 42"/>
                  <a:gd name="T19" fmla="*/ 0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" h="29">
                    <a:moveTo>
                      <a:pt x="6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5"/>
                      <a:pt x="4" y="9"/>
                    </a:cubicBezTo>
                    <a:cubicBezTo>
                      <a:pt x="9" y="14"/>
                      <a:pt x="17" y="19"/>
                      <a:pt x="35" y="2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9"/>
                      <a:pt x="38" y="9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6" y="13"/>
                      <a:pt x="6" y="0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3" name="Freeform 3220"/>
              <p:cNvSpPr>
                <a:spLocks noChangeAspect="1"/>
              </p:cNvSpPr>
              <p:nvPr/>
            </p:nvSpPr>
            <p:spPr bwMode="auto">
              <a:xfrm>
                <a:off x="3753" y="1743"/>
                <a:ext cx="52" cy="124"/>
              </a:xfrm>
              <a:custGeom>
                <a:avLst/>
                <a:gdLst>
                  <a:gd name="T0" fmla="*/ 7301 w 10"/>
                  <a:gd name="T1" fmla="*/ 0 h 24"/>
                  <a:gd name="T2" fmla="*/ 34315 w 10"/>
                  <a:gd name="T3" fmla="*/ 55578 h 24"/>
                  <a:gd name="T4" fmla="*/ 30664 w 10"/>
                  <a:gd name="T5" fmla="*/ 88412 h 24"/>
                  <a:gd name="T6" fmla="*/ 7301 w 10"/>
                  <a:gd name="T7" fmla="*/ 88412 h 24"/>
                  <a:gd name="T8" fmla="*/ 0 w 10"/>
                  <a:gd name="T9" fmla="*/ 22077 h 24"/>
                  <a:gd name="T10" fmla="*/ 7301 w 10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24">
                    <a:moveTo>
                      <a:pt x="2" y="0"/>
                    </a:moveTo>
                    <a:cubicBezTo>
                      <a:pt x="2" y="0"/>
                      <a:pt x="10" y="3"/>
                      <a:pt x="9" y="1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5" y="10"/>
                      <a:pt x="0" y="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4" name="Freeform 3222"/>
              <p:cNvSpPr>
                <a:spLocks noChangeAspect="1"/>
              </p:cNvSpPr>
              <p:nvPr/>
            </p:nvSpPr>
            <p:spPr bwMode="auto">
              <a:xfrm>
                <a:off x="3324" y="2202"/>
                <a:ext cx="287" cy="87"/>
              </a:xfrm>
              <a:custGeom>
                <a:avLst/>
                <a:gdLst>
                  <a:gd name="T0" fmla="*/ 198015 w 56"/>
                  <a:gd name="T1" fmla="*/ 10317 h 17"/>
                  <a:gd name="T2" fmla="*/ 194525 w 56"/>
                  <a:gd name="T3" fmla="*/ 28152 h 17"/>
                  <a:gd name="T4" fmla="*/ 91799 w 56"/>
                  <a:gd name="T5" fmla="*/ 24672 h 17"/>
                  <a:gd name="T6" fmla="*/ 31780 w 56"/>
                  <a:gd name="T7" fmla="*/ 52799 h 17"/>
                  <a:gd name="T8" fmla="*/ 10373 w 56"/>
                  <a:gd name="T9" fmla="*/ 59636 h 17"/>
                  <a:gd name="T10" fmla="*/ 60045 w 56"/>
                  <a:gd name="T11" fmla="*/ 10317 h 17"/>
                  <a:gd name="T12" fmla="*/ 198015 w 56"/>
                  <a:gd name="T13" fmla="*/ 1031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7">
                    <a:moveTo>
                      <a:pt x="56" y="3"/>
                    </a:moveTo>
                    <a:cubicBezTo>
                      <a:pt x="55" y="8"/>
                      <a:pt x="55" y="8"/>
                      <a:pt x="55" y="8"/>
                    </a:cubicBezTo>
                    <a:cubicBezTo>
                      <a:pt x="55" y="8"/>
                      <a:pt x="37" y="5"/>
                      <a:pt x="26" y="7"/>
                    </a:cubicBezTo>
                    <a:cubicBezTo>
                      <a:pt x="14" y="9"/>
                      <a:pt x="9" y="11"/>
                      <a:pt x="9" y="15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0" y="6"/>
                      <a:pt x="17" y="3"/>
                    </a:cubicBezTo>
                    <a:cubicBezTo>
                      <a:pt x="34" y="0"/>
                      <a:pt x="50" y="1"/>
                      <a:pt x="56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5" name="Freeform 3223"/>
              <p:cNvSpPr>
                <a:spLocks noChangeAspect="1"/>
              </p:cNvSpPr>
              <p:nvPr/>
            </p:nvSpPr>
            <p:spPr bwMode="auto">
              <a:xfrm>
                <a:off x="2975" y="2489"/>
                <a:ext cx="662" cy="708"/>
              </a:xfrm>
              <a:custGeom>
                <a:avLst/>
                <a:gdLst>
                  <a:gd name="T0" fmla="*/ 88800 w 129"/>
                  <a:gd name="T1" fmla="*/ 6895 h 138"/>
                  <a:gd name="T2" fmla="*/ 71501 w 129"/>
                  <a:gd name="T3" fmla="*/ 3499 h 138"/>
                  <a:gd name="T4" fmla="*/ 67970 w 129"/>
                  <a:gd name="T5" fmla="*/ 21476 h 138"/>
                  <a:gd name="T6" fmla="*/ 67970 w 129"/>
                  <a:gd name="T7" fmla="*/ 124634 h 138"/>
                  <a:gd name="T8" fmla="*/ 38791 w 129"/>
                  <a:gd name="T9" fmla="*/ 178118 h 138"/>
                  <a:gd name="T10" fmla="*/ 24992 w 129"/>
                  <a:gd name="T11" fmla="*/ 223759 h 138"/>
                  <a:gd name="T12" fmla="*/ 17987 w 129"/>
                  <a:gd name="T13" fmla="*/ 220255 h 138"/>
                  <a:gd name="T14" fmla="*/ 6902 w 129"/>
                  <a:gd name="T15" fmla="*/ 202278 h 138"/>
                  <a:gd name="T16" fmla="*/ 0 w 129"/>
                  <a:gd name="T17" fmla="*/ 223759 h 138"/>
                  <a:gd name="T18" fmla="*/ 53381 w 129"/>
                  <a:gd name="T19" fmla="*/ 302090 h 138"/>
                  <a:gd name="T20" fmla="*/ 117164 w 129"/>
                  <a:gd name="T21" fmla="*/ 390795 h 138"/>
                  <a:gd name="T22" fmla="*/ 99864 w 129"/>
                  <a:gd name="T23" fmla="*/ 458599 h 138"/>
                  <a:gd name="T24" fmla="*/ 96359 w 129"/>
                  <a:gd name="T25" fmla="*/ 462098 h 138"/>
                  <a:gd name="T26" fmla="*/ 88800 w 129"/>
                  <a:gd name="T27" fmla="*/ 490475 h 138"/>
                  <a:gd name="T28" fmla="*/ 145686 w 129"/>
                  <a:gd name="T29" fmla="*/ 408773 h 138"/>
                  <a:gd name="T30" fmla="*/ 156776 w 129"/>
                  <a:gd name="T31" fmla="*/ 401872 h 138"/>
                  <a:gd name="T32" fmla="*/ 248948 w 129"/>
                  <a:gd name="T33" fmla="*/ 288166 h 138"/>
                  <a:gd name="T34" fmla="*/ 373830 w 129"/>
                  <a:gd name="T35" fmla="*/ 223759 h 138"/>
                  <a:gd name="T36" fmla="*/ 455702 w 129"/>
                  <a:gd name="T37" fmla="*/ 185014 h 138"/>
                  <a:gd name="T38" fmla="*/ 459100 w 129"/>
                  <a:gd name="T39" fmla="*/ 178118 h 138"/>
                  <a:gd name="T40" fmla="*/ 430711 w 129"/>
                  <a:gd name="T41" fmla="*/ 181484 h 138"/>
                  <a:gd name="T42" fmla="*/ 359215 w 129"/>
                  <a:gd name="T43" fmla="*/ 202278 h 138"/>
                  <a:gd name="T44" fmla="*/ 210157 w 129"/>
                  <a:gd name="T45" fmla="*/ 295195 h 138"/>
                  <a:gd name="T46" fmla="*/ 142181 w 129"/>
                  <a:gd name="T47" fmla="*/ 376897 h 138"/>
                  <a:gd name="T48" fmla="*/ 99864 w 129"/>
                  <a:gd name="T49" fmla="*/ 320042 h 138"/>
                  <a:gd name="T50" fmla="*/ 46484 w 129"/>
                  <a:gd name="T51" fmla="*/ 213359 h 138"/>
                  <a:gd name="T52" fmla="*/ 92305 w 129"/>
                  <a:gd name="T53" fmla="*/ 103178 h 138"/>
                  <a:gd name="T54" fmla="*/ 88800 w 129"/>
                  <a:gd name="T55" fmla="*/ 6895 h 1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9" h="138">
                    <a:moveTo>
                      <a:pt x="25" y="2"/>
                    </a:moveTo>
                    <a:cubicBezTo>
                      <a:pt x="25" y="2"/>
                      <a:pt x="23" y="0"/>
                      <a:pt x="20" y="1"/>
                    </a:cubicBezTo>
                    <a:cubicBezTo>
                      <a:pt x="20" y="1"/>
                      <a:pt x="18" y="2"/>
                      <a:pt x="19" y="6"/>
                    </a:cubicBezTo>
                    <a:cubicBezTo>
                      <a:pt x="19" y="6"/>
                      <a:pt x="20" y="29"/>
                      <a:pt x="19" y="35"/>
                    </a:cubicBezTo>
                    <a:cubicBezTo>
                      <a:pt x="17" y="40"/>
                      <a:pt x="12" y="49"/>
                      <a:pt x="11" y="50"/>
                    </a:cubicBezTo>
                    <a:cubicBezTo>
                      <a:pt x="10" y="51"/>
                      <a:pt x="6" y="58"/>
                      <a:pt x="7" y="6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7"/>
                      <a:pt x="0" y="60"/>
                      <a:pt x="0" y="63"/>
                    </a:cubicBezTo>
                    <a:cubicBezTo>
                      <a:pt x="0" y="63"/>
                      <a:pt x="3" y="70"/>
                      <a:pt x="15" y="85"/>
                    </a:cubicBezTo>
                    <a:cubicBezTo>
                      <a:pt x="27" y="101"/>
                      <a:pt x="31" y="101"/>
                      <a:pt x="33" y="110"/>
                    </a:cubicBezTo>
                    <a:cubicBezTo>
                      <a:pt x="35" y="119"/>
                      <a:pt x="31" y="125"/>
                      <a:pt x="28" y="129"/>
                    </a:cubicBezTo>
                    <a:cubicBezTo>
                      <a:pt x="24" y="133"/>
                      <a:pt x="27" y="130"/>
                      <a:pt x="27" y="130"/>
                    </a:cubicBezTo>
                    <a:cubicBezTo>
                      <a:pt x="25" y="138"/>
                      <a:pt x="25" y="138"/>
                      <a:pt x="25" y="138"/>
                    </a:cubicBezTo>
                    <a:cubicBezTo>
                      <a:pt x="25" y="138"/>
                      <a:pt x="43" y="134"/>
                      <a:pt x="41" y="115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44" y="113"/>
                      <a:pt x="63" y="87"/>
                      <a:pt x="70" y="81"/>
                    </a:cubicBezTo>
                    <a:cubicBezTo>
                      <a:pt x="76" y="75"/>
                      <a:pt x="92" y="66"/>
                      <a:pt x="105" y="63"/>
                    </a:cubicBezTo>
                    <a:cubicBezTo>
                      <a:pt x="119" y="60"/>
                      <a:pt x="128" y="52"/>
                      <a:pt x="128" y="52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1" y="51"/>
                      <a:pt x="121" y="51"/>
                      <a:pt x="121" y="51"/>
                    </a:cubicBezTo>
                    <a:cubicBezTo>
                      <a:pt x="121" y="51"/>
                      <a:pt x="114" y="55"/>
                      <a:pt x="101" y="57"/>
                    </a:cubicBezTo>
                    <a:cubicBezTo>
                      <a:pt x="88" y="60"/>
                      <a:pt x="69" y="71"/>
                      <a:pt x="59" y="83"/>
                    </a:cubicBezTo>
                    <a:cubicBezTo>
                      <a:pt x="49" y="95"/>
                      <a:pt x="40" y="106"/>
                      <a:pt x="40" y="106"/>
                    </a:cubicBezTo>
                    <a:cubicBezTo>
                      <a:pt x="40" y="106"/>
                      <a:pt x="35" y="94"/>
                      <a:pt x="28" y="90"/>
                    </a:cubicBezTo>
                    <a:cubicBezTo>
                      <a:pt x="20" y="85"/>
                      <a:pt x="9" y="69"/>
                      <a:pt x="13" y="60"/>
                    </a:cubicBezTo>
                    <a:cubicBezTo>
                      <a:pt x="17" y="52"/>
                      <a:pt x="25" y="42"/>
                      <a:pt x="26" y="29"/>
                    </a:cubicBezTo>
                    <a:cubicBezTo>
                      <a:pt x="27" y="17"/>
                      <a:pt x="25" y="2"/>
                      <a:pt x="2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6" name="Freeform 3224"/>
              <p:cNvSpPr>
                <a:spLocks noChangeAspect="1"/>
              </p:cNvSpPr>
              <p:nvPr/>
            </p:nvSpPr>
            <p:spPr bwMode="auto">
              <a:xfrm>
                <a:off x="2851" y="3193"/>
                <a:ext cx="71" cy="158"/>
              </a:xfrm>
              <a:custGeom>
                <a:avLst/>
                <a:gdLst>
                  <a:gd name="T0" fmla="*/ 46961 w 14"/>
                  <a:gd name="T1" fmla="*/ 0 h 31"/>
                  <a:gd name="T2" fmla="*/ 13171 w 14"/>
                  <a:gd name="T3" fmla="*/ 106584 h 31"/>
                  <a:gd name="T4" fmla="*/ 46961 w 14"/>
                  <a:gd name="T5" fmla="*/ 47930 h 31"/>
                  <a:gd name="T6" fmla="*/ 46961 w 14"/>
                  <a:gd name="T7" fmla="*/ 0 h 3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31">
                    <a:moveTo>
                      <a:pt x="14" y="0"/>
                    </a:moveTo>
                    <a:cubicBezTo>
                      <a:pt x="14" y="0"/>
                      <a:pt x="0" y="13"/>
                      <a:pt x="4" y="31"/>
                    </a:cubicBezTo>
                    <a:cubicBezTo>
                      <a:pt x="4" y="31"/>
                      <a:pt x="9" y="18"/>
                      <a:pt x="14" y="14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7" name="Freeform 3227"/>
              <p:cNvSpPr>
                <a:spLocks noChangeAspect="1"/>
              </p:cNvSpPr>
              <p:nvPr/>
            </p:nvSpPr>
            <p:spPr bwMode="auto">
              <a:xfrm>
                <a:off x="1708" y="2515"/>
                <a:ext cx="50" cy="287"/>
              </a:xfrm>
              <a:custGeom>
                <a:avLst/>
                <a:gdLst>
                  <a:gd name="T0" fmla="*/ 21875 w 10"/>
                  <a:gd name="T1" fmla="*/ 0 h 56"/>
                  <a:gd name="T2" fmla="*/ 9375 w 10"/>
                  <a:gd name="T3" fmla="*/ 6857 h 56"/>
                  <a:gd name="T4" fmla="*/ 12500 w 10"/>
                  <a:gd name="T5" fmla="*/ 35142 h 56"/>
                  <a:gd name="T6" fmla="*/ 9375 w 10"/>
                  <a:gd name="T7" fmla="*/ 106221 h 56"/>
                  <a:gd name="T8" fmla="*/ 9375 w 10"/>
                  <a:gd name="T9" fmla="*/ 198015 h 56"/>
                  <a:gd name="T10" fmla="*/ 21875 w 10"/>
                  <a:gd name="T11" fmla="*/ 194525 h 56"/>
                  <a:gd name="T12" fmla="*/ 18750 w 10"/>
                  <a:gd name="T13" fmla="*/ 144853 h 56"/>
                  <a:gd name="T14" fmla="*/ 28125 w 10"/>
                  <a:gd name="T15" fmla="*/ 71074 h 56"/>
                  <a:gd name="T16" fmla="*/ 21875 w 10"/>
                  <a:gd name="T17" fmla="*/ 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56">
                    <a:moveTo>
                      <a:pt x="7" y="0"/>
                    </a:moveTo>
                    <a:cubicBezTo>
                      <a:pt x="7" y="0"/>
                      <a:pt x="3" y="0"/>
                      <a:pt x="3" y="2"/>
                    </a:cubicBezTo>
                    <a:cubicBezTo>
                      <a:pt x="3" y="4"/>
                      <a:pt x="5" y="7"/>
                      <a:pt x="4" y="10"/>
                    </a:cubicBezTo>
                    <a:cubicBezTo>
                      <a:pt x="4" y="14"/>
                      <a:pt x="4" y="24"/>
                      <a:pt x="3" y="30"/>
                    </a:cubicBezTo>
                    <a:cubicBezTo>
                      <a:pt x="1" y="36"/>
                      <a:pt x="0" y="51"/>
                      <a:pt x="3" y="56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7" y="55"/>
                      <a:pt x="5" y="49"/>
                      <a:pt x="6" y="41"/>
                    </a:cubicBezTo>
                    <a:cubicBezTo>
                      <a:pt x="7" y="33"/>
                      <a:pt x="8" y="22"/>
                      <a:pt x="9" y="20"/>
                    </a:cubicBezTo>
                    <a:cubicBezTo>
                      <a:pt x="9" y="19"/>
                      <a:pt x="10" y="3"/>
                      <a:pt x="7" y="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8" name="Freeform 3228"/>
              <p:cNvSpPr>
                <a:spLocks noChangeAspect="1"/>
              </p:cNvSpPr>
              <p:nvPr/>
            </p:nvSpPr>
            <p:spPr bwMode="auto">
              <a:xfrm>
                <a:off x="1738" y="2745"/>
                <a:ext cx="250" cy="120"/>
              </a:xfrm>
              <a:custGeom>
                <a:avLst/>
                <a:gdLst>
                  <a:gd name="T0" fmla="*/ 24444 w 49"/>
                  <a:gd name="T1" fmla="*/ 57793 h 23"/>
                  <a:gd name="T2" fmla="*/ 58959 w 49"/>
                  <a:gd name="T3" fmla="*/ 61492 h 23"/>
                  <a:gd name="T4" fmla="*/ 113806 w 49"/>
                  <a:gd name="T5" fmla="*/ 34790 h 23"/>
                  <a:gd name="T6" fmla="*/ 159230 w 49"/>
                  <a:gd name="T7" fmla="*/ 0 h 23"/>
                  <a:gd name="T8" fmla="*/ 169459 w 49"/>
                  <a:gd name="T9" fmla="*/ 19325 h 23"/>
                  <a:gd name="T10" fmla="*/ 141582 w 49"/>
                  <a:gd name="T11" fmla="*/ 34790 h 23"/>
                  <a:gd name="T12" fmla="*/ 52194 w 49"/>
                  <a:gd name="T13" fmla="*/ 81527 h 23"/>
                  <a:gd name="T14" fmla="*/ 0 w 49"/>
                  <a:gd name="T15" fmla="*/ 61492 h 23"/>
                  <a:gd name="T16" fmla="*/ 24444 w 49"/>
                  <a:gd name="T17" fmla="*/ 57793 h 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23">
                    <a:moveTo>
                      <a:pt x="7" y="15"/>
                    </a:moveTo>
                    <a:cubicBezTo>
                      <a:pt x="7" y="15"/>
                      <a:pt x="12" y="16"/>
                      <a:pt x="17" y="16"/>
                    </a:cubicBezTo>
                    <a:cubicBezTo>
                      <a:pt x="22" y="15"/>
                      <a:pt x="26" y="16"/>
                      <a:pt x="33" y="9"/>
                    </a:cubicBezTo>
                    <a:cubicBezTo>
                      <a:pt x="41" y="1"/>
                      <a:pt x="44" y="1"/>
                      <a:pt x="46" y="0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4" y="7"/>
                      <a:pt x="41" y="9"/>
                    </a:cubicBezTo>
                    <a:cubicBezTo>
                      <a:pt x="38" y="11"/>
                      <a:pt x="31" y="23"/>
                      <a:pt x="15" y="21"/>
                    </a:cubicBezTo>
                    <a:cubicBezTo>
                      <a:pt x="15" y="21"/>
                      <a:pt x="1" y="21"/>
                      <a:pt x="0" y="16"/>
                    </a:cubicBez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39" name="Freeform 3229"/>
              <p:cNvSpPr>
                <a:spLocks noChangeAspect="1"/>
              </p:cNvSpPr>
              <p:nvPr/>
            </p:nvSpPr>
            <p:spPr bwMode="auto">
              <a:xfrm>
                <a:off x="2518" y="1806"/>
                <a:ext cx="170" cy="124"/>
              </a:xfrm>
              <a:custGeom>
                <a:avLst/>
                <a:gdLst>
                  <a:gd name="T0" fmla="*/ 119768 w 33"/>
                  <a:gd name="T1" fmla="*/ 15030 h 24"/>
                  <a:gd name="T2" fmla="*/ 94345 w 33"/>
                  <a:gd name="T3" fmla="*/ 3575 h 24"/>
                  <a:gd name="T4" fmla="*/ 0 w 33"/>
                  <a:gd name="T5" fmla="*/ 69781 h 24"/>
                  <a:gd name="T6" fmla="*/ 3555 w 33"/>
                  <a:gd name="T7" fmla="*/ 88412 h 24"/>
                  <a:gd name="T8" fmla="*/ 43602 w 33"/>
                  <a:gd name="T9" fmla="*/ 59184 h 24"/>
                  <a:gd name="T10" fmla="*/ 101428 w 33"/>
                  <a:gd name="T11" fmla="*/ 22077 h 24"/>
                  <a:gd name="T12" fmla="*/ 119768 w 33"/>
                  <a:gd name="T13" fmla="*/ 1503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3" h="24">
                    <a:moveTo>
                      <a:pt x="33" y="4"/>
                    </a:moveTo>
                    <a:cubicBezTo>
                      <a:pt x="33" y="4"/>
                      <a:pt x="29" y="0"/>
                      <a:pt x="26" y="1"/>
                    </a:cubicBezTo>
                    <a:cubicBezTo>
                      <a:pt x="22" y="2"/>
                      <a:pt x="11" y="9"/>
                      <a:pt x="0" y="19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25" y="5"/>
                      <a:pt x="28" y="6"/>
                    </a:cubicBez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0" name="Freeform 3230"/>
              <p:cNvSpPr>
                <a:spLocks noChangeAspect="1"/>
              </p:cNvSpPr>
              <p:nvPr/>
            </p:nvSpPr>
            <p:spPr bwMode="auto">
              <a:xfrm>
                <a:off x="2496" y="2278"/>
                <a:ext cx="309" cy="93"/>
              </a:xfrm>
              <a:custGeom>
                <a:avLst/>
                <a:gdLst>
                  <a:gd name="T0" fmla="*/ 0 w 60"/>
                  <a:gd name="T1" fmla="*/ 44129 h 18"/>
                  <a:gd name="T2" fmla="*/ 68984 w 60"/>
                  <a:gd name="T3" fmla="*/ 44129 h 18"/>
                  <a:gd name="T4" fmla="*/ 104766 w 60"/>
                  <a:gd name="T5" fmla="*/ 37107 h 18"/>
                  <a:gd name="T6" fmla="*/ 210352 w 60"/>
                  <a:gd name="T7" fmla="*/ 11455 h 18"/>
                  <a:gd name="T8" fmla="*/ 213905 w 60"/>
                  <a:gd name="T9" fmla="*/ 29233 h 18"/>
                  <a:gd name="T10" fmla="*/ 195602 w 60"/>
                  <a:gd name="T11" fmla="*/ 33527 h 18"/>
                  <a:gd name="T12" fmla="*/ 173751 w 60"/>
                  <a:gd name="T13" fmla="*/ 29233 h 18"/>
                  <a:gd name="T14" fmla="*/ 101342 w 60"/>
                  <a:gd name="T15" fmla="*/ 59184 h 18"/>
                  <a:gd name="T16" fmla="*/ 0 w 60"/>
                  <a:gd name="T17" fmla="*/ 66335 h 18"/>
                  <a:gd name="T18" fmla="*/ 0 w 60"/>
                  <a:gd name="T19" fmla="*/ 44129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0" h="18">
                    <a:moveTo>
                      <a:pt x="0" y="12"/>
                    </a:move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24" y="12"/>
                      <a:pt x="29" y="10"/>
                    </a:cubicBezTo>
                    <a:cubicBezTo>
                      <a:pt x="34" y="7"/>
                      <a:pt x="47" y="0"/>
                      <a:pt x="58" y="3"/>
                    </a:cubicBezTo>
                    <a:cubicBezTo>
                      <a:pt x="58" y="3"/>
                      <a:pt x="60" y="6"/>
                      <a:pt x="59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9"/>
                      <a:pt x="54" y="6"/>
                      <a:pt x="48" y="8"/>
                    </a:cubicBezTo>
                    <a:cubicBezTo>
                      <a:pt x="41" y="10"/>
                      <a:pt x="31" y="15"/>
                      <a:pt x="28" y="16"/>
                    </a:cubicBezTo>
                    <a:cubicBezTo>
                      <a:pt x="24" y="17"/>
                      <a:pt x="0" y="18"/>
                      <a:pt x="0" y="18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1" name="Freeform 3231"/>
              <p:cNvSpPr>
                <a:spLocks noChangeAspect="1"/>
              </p:cNvSpPr>
              <p:nvPr/>
            </p:nvSpPr>
            <p:spPr bwMode="auto">
              <a:xfrm>
                <a:off x="1271" y="1083"/>
                <a:ext cx="3392" cy="2110"/>
              </a:xfrm>
              <a:custGeom>
                <a:avLst/>
                <a:gdLst>
                  <a:gd name="T0" fmla="*/ 49874 w 661"/>
                  <a:gd name="T1" fmla="*/ 1465665 h 411"/>
                  <a:gd name="T2" fmla="*/ 49874 w 661"/>
                  <a:gd name="T3" fmla="*/ 1087877 h 411"/>
                  <a:gd name="T4" fmla="*/ 99856 w 661"/>
                  <a:gd name="T5" fmla="*/ 738367 h 411"/>
                  <a:gd name="T6" fmla="*/ 255934 w 661"/>
                  <a:gd name="T7" fmla="*/ 545284 h 411"/>
                  <a:gd name="T8" fmla="*/ 640801 w 661"/>
                  <a:gd name="T9" fmla="*/ 185495 h 411"/>
                  <a:gd name="T10" fmla="*/ 1106746 w 661"/>
                  <a:gd name="T11" fmla="*/ 103503 h 411"/>
                  <a:gd name="T12" fmla="*/ 1526344 w 661"/>
                  <a:gd name="T13" fmla="*/ 131914 h 411"/>
                  <a:gd name="T14" fmla="*/ 2038766 w 661"/>
                  <a:gd name="T15" fmla="*/ 356390 h 411"/>
                  <a:gd name="T16" fmla="*/ 2174015 w 661"/>
                  <a:gd name="T17" fmla="*/ 641902 h 411"/>
                  <a:gd name="T18" fmla="*/ 2313344 w 661"/>
                  <a:gd name="T19" fmla="*/ 912793 h 411"/>
                  <a:gd name="T20" fmla="*/ 2309162 w 661"/>
                  <a:gd name="T21" fmla="*/ 1151737 h 411"/>
                  <a:gd name="T22" fmla="*/ 2330648 w 661"/>
                  <a:gd name="T23" fmla="*/ 1451167 h 4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1" h="411">
                    <a:moveTo>
                      <a:pt x="14" y="411"/>
                    </a:moveTo>
                    <a:cubicBezTo>
                      <a:pt x="14" y="411"/>
                      <a:pt x="0" y="343"/>
                      <a:pt x="14" y="305"/>
                    </a:cubicBezTo>
                    <a:cubicBezTo>
                      <a:pt x="14" y="305"/>
                      <a:pt x="2" y="268"/>
                      <a:pt x="28" y="207"/>
                    </a:cubicBezTo>
                    <a:cubicBezTo>
                      <a:pt x="28" y="207"/>
                      <a:pt x="44" y="164"/>
                      <a:pt x="72" y="153"/>
                    </a:cubicBezTo>
                    <a:cubicBezTo>
                      <a:pt x="72" y="153"/>
                      <a:pt x="71" y="112"/>
                      <a:pt x="180" y="52"/>
                    </a:cubicBezTo>
                    <a:cubicBezTo>
                      <a:pt x="180" y="52"/>
                      <a:pt x="249" y="10"/>
                      <a:pt x="311" y="29"/>
                    </a:cubicBezTo>
                    <a:cubicBezTo>
                      <a:pt x="311" y="29"/>
                      <a:pt x="361" y="0"/>
                      <a:pt x="429" y="37"/>
                    </a:cubicBezTo>
                    <a:cubicBezTo>
                      <a:pt x="429" y="37"/>
                      <a:pt x="512" y="34"/>
                      <a:pt x="573" y="100"/>
                    </a:cubicBezTo>
                    <a:cubicBezTo>
                      <a:pt x="573" y="100"/>
                      <a:pt x="610" y="130"/>
                      <a:pt x="611" y="180"/>
                    </a:cubicBezTo>
                    <a:cubicBezTo>
                      <a:pt x="611" y="180"/>
                      <a:pt x="642" y="201"/>
                      <a:pt x="650" y="256"/>
                    </a:cubicBezTo>
                    <a:cubicBezTo>
                      <a:pt x="650" y="256"/>
                      <a:pt x="656" y="290"/>
                      <a:pt x="649" y="323"/>
                    </a:cubicBezTo>
                    <a:cubicBezTo>
                      <a:pt x="649" y="323"/>
                      <a:pt x="661" y="338"/>
                      <a:pt x="655" y="407"/>
                    </a:cubicBezTo>
                  </a:path>
                </a:pathLst>
              </a:custGeom>
              <a:noFill/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2" name="Freeform 3232"/>
              <p:cNvSpPr>
                <a:spLocks noChangeAspect="1"/>
              </p:cNvSpPr>
              <p:nvPr/>
            </p:nvSpPr>
            <p:spPr bwMode="auto">
              <a:xfrm>
                <a:off x="1399" y="1637"/>
                <a:ext cx="976" cy="1028"/>
              </a:xfrm>
              <a:custGeom>
                <a:avLst/>
                <a:gdLst>
                  <a:gd name="T0" fmla="*/ 321659 w 190"/>
                  <a:gd name="T1" fmla="*/ 459254 h 200"/>
                  <a:gd name="T2" fmla="*/ 185974 w 190"/>
                  <a:gd name="T3" fmla="*/ 326729 h 200"/>
                  <a:gd name="T4" fmla="*/ 82143 w 190"/>
                  <a:gd name="T5" fmla="*/ 412542 h 200"/>
                  <a:gd name="T6" fmla="*/ 21559 w 190"/>
                  <a:gd name="T7" fmla="*/ 663764 h 200"/>
                  <a:gd name="T8" fmla="*/ 185974 w 190"/>
                  <a:gd name="T9" fmla="*/ 699354 h 200"/>
                  <a:gd name="T10" fmla="*/ 217956 w 190"/>
                  <a:gd name="T11" fmla="*/ 638640 h 200"/>
                  <a:gd name="T12" fmla="*/ 229067 w 190"/>
                  <a:gd name="T13" fmla="*/ 606592 h 200"/>
                  <a:gd name="T14" fmla="*/ 261075 w 190"/>
                  <a:gd name="T15" fmla="*/ 617057 h 200"/>
                  <a:gd name="T16" fmla="*/ 264583 w 190"/>
                  <a:gd name="T17" fmla="*/ 620465 h 200"/>
                  <a:gd name="T18" fmla="*/ 307702 w 190"/>
                  <a:gd name="T19" fmla="*/ 685378 h 200"/>
                  <a:gd name="T20" fmla="*/ 389974 w 190"/>
                  <a:gd name="T21" fmla="*/ 667306 h 200"/>
                  <a:gd name="T22" fmla="*/ 468583 w 190"/>
                  <a:gd name="T23" fmla="*/ 656846 h 200"/>
                  <a:gd name="T24" fmla="*/ 490142 w 190"/>
                  <a:gd name="T25" fmla="*/ 692430 h 200"/>
                  <a:gd name="T26" fmla="*/ 651023 w 190"/>
                  <a:gd name="T27" fmla="*/ 652641 h 200"/>
                  <a:gd name="T28" fmla="*/ 632869 w 190"/>
                  <a:gd name="T29" fmla="*/ 545087 h 200"/>
                  <a:gd name="T30" fmla="*/ 522252 w 190"/>
                  <a:gd name="T31" fmla="*/ 541679 h 200"/>
                  <a:gd name="T32" fmla="*/ 428870 w 190"/>
                  <a:gd name="T33" fmla="*/ 498380 h 200"/>
                  <a:gd name="T34" fmla="*/ 475497 w 190"/>
                  <a:gd name="T35" fmla="*/ 412542 h 200"/>
                  <a:gd name="T36" fmla="*/ 568880 w 190"/>
                  <a:gd name="T37" fmla="*/ 402107 h 200"/>
                  <a:gd name="T38" fmla="*/ 525658 w 190"/>
                  <a:gd name="T39" fmla="*/ 369242 h 200"/>
                  <a:gd name="T40" fmla="*/ 415041 w 190"/>
                  <a:gd name="T41" fmla="*/ 344118 h 200"/>
                  <a:gd name="T42" fmla="*/ 472117 w 190"/>
                  <a:gd name="T43" fmla="*/ 290323 h 200"/>
                  <a:gd name="T44" fmla="*/ 511830 w 190"/>
                  <a:gd name="T45" fmla="*/ 240100 h 200"/>
                  <a:gd name="T46" fmla="*/ 586242 w 190"/>
                  <a:gd name="T47" fmla="*/ 240100 h 200"/>
                  <a:gd name="T48" fmla="*/ 639917 w 190"/>
                  <a:gd name="T49" fmla="*/ 318988 h 200"/>
                  <a:gd name="T50" fmla="*/ 651023 w 190"/>
                  <a:gd name="T51" fmla="*/ 290323 h 200"/>
                  <a:gd name="T52" fmla="*/ 619041 w 190"/>
                  <a:gd name="T53" fmla="*/ 182927 h 200"/>
                  <a:gd name="T54" fmla="*/ 661471 w 190"/>
                  <a:gd name="T55" fmla="*/ 122219 h 200"/>
                  <a:gd name="T56" fmla="*/ 636378 w 190"/>
                  <a:gd name="T57" fmla="*/ 0 h 200"/>
                  <a:gd name="T58" fmla="*/ 282737 w 190"/>
                  <a:gd name="T59" fmla="*/ 211434 h 200"/>
                  <a:gd name="T60" fmla="*/ 279228 w 190"/>
                  <a:gd name="T61" fmla="*/ 290323 h 200"/>
                  <a:gd name="T62" fmla="*/ 325167 w 190"/>
                  <a:gd name="T63" fmla="*/ 383901 h 200"/>
                  <a:gd name="T64" fmla="*/ 321659 w 190"/>
                  <a:gd name="T65" fmla="*/ 459254 h 20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0" h="200">
                    <a:moveTo>
                      <a:pt x="90" y="128"/>
                    </a:moveTo>
                    <a:cubicBezTo>
                      <a:pt x="90" y="128"/>
                      <a:pt x="62" y="90"/>
                      <a:pt x="52" y="91"/>
                    </a:cubicBezTo>
                    <a:cubicBezTo>
                      <a:pt x="43" y="92"/>
                      <a:pt x="35" y="87"/>
                      <a:pt x="23" y="115"/>
                    </a:cubicBezTo>
                    <a:cubicBezTo>
                      <a:pt x="23" y="115"/>
                      <a:pt x="0" y="175"/>
                      <a:pt x="6" y="185"/>
                    </a:cubicBezTo>
                    <a:cubicBezTo>
                      <a:pt x="12" y="196"/>
                      <a:pt x="47" y="197"/>
                      <a:pt x="52" y="195"/>
                    </a:cubicBezTo>
                    <a:cubicBezTo>
                      <a:pt x="57" y="193"/>
                      <a:pt x="61" y="190"/>
                      <a:pt x="61" y="178"/>
                    </a:cubicBezTo>
                    <a:cubicBezTo>
                      <a:pt x="64" y="169"/>
                      <a:pt x="64" y="169"/>
                      <a:pt x="64" y="169"/>
                    </a:cubicBezTo>
                    <a:cubicBezTo>
                      <a:pt x="73" y="172"/>
                      <a:pt x="73" y="172"/>
                      <a:pt x="73" y="172"/>
                    </a:cubicBezTo>
                    <a:cubicBezTo>
                      <a:pt x="74" y="173"/>
                      <a:pt x="74" y="173"/>
                      <a:pt x="74" y="173"/>
                    </a:cubicBezTo>
                    <a:cubicBezTo>
                      <a:pt x="74" y="173"/>
                      <a:pt x="78" y="187"/>
                      <a:pt x="86" y="191"/>
                    </a:cubicBezTo>
                    <a:cubicBezTo>
                      <a:pt x="94" y="194"/>
                      <a:pt x="106" y="200"/>
                      <a:pt x="109" y="186"/>
                    </a:cubicBezTo>
                    <a:cubicBezTo>
                      <a:pt x="113" y="173"/>
                      <a:pt x="130" y="180"/>
                      <a:pt x="131" y="183"/>
                    </a:cubicBezTo>
                    <a:cubicBezTo>
                      <a:pt x="132" y="186"/>
                      <a:pt x="131" y="194"/>
                      <a:pt x="137" y="193"/>
                    </a:cubicBezTo>
                    <a:cubicBezTo>
                      <a:pt x="144" y="193"/>
                      <a:pt x="179" y="198"/>
                      <a:pt x="182" y="182"/>
                    </a:cubicBezTo>
                    <a:cubicBezTo>
                      <a:pt x="185" y="166"/>
                      <a:pt x="190" y="156"/>
                      <a:pt x="177" y="152"/>
                    </a:cubicBezTo>
                    <a:cubicBezTo>
                      <a:pt x="164" y="148"/>
                      <a:pt x="156" y="152"/>
                      <a:pt x="146" y="151"/>
                    </a:cubicBezTo>
                    <a:cubicBezTo>
                      <a:pt x="136" y="150"/>
                      <a:pt x="131" y="155"/>
                      <a:pt x="120" y="139"/>
                    </a:cubicBezTo>
                    <a:cubicBezTo>
                      <a:pt x="108" y="124"/>
                      <a:pt x="122" y="115"/>
                      <a:pt x="133" y="115"/>
                    </a:cubicBezTo>
                    <a:cubicBezTo>
                      <a:pt x="144" y="115"/>
                      <a:pt x="159" y="112"/>
                      <a:pt x="159" y="112"/>
                    </a:cubicBezTo>
                    <a:cubicBezTo>
                      <a:pt x="159" y="112"/>
                      <a:pt x="160" y="104"/>
                      <a:pt x="147" y="103"/>
                    </a:cubicBezTo>
                    <a:cubicBezTo>
                      <a:pt x="135" y="102"/>
                      <a:pt x="119" y="110"/>
                      <a:pt x="116" y="96"/>
                    </a:cubicBezTo>
                    <a:cubicBezTo>
                      <a:pt x="113" y="82"/>
                      <a:pt x="132" y="81"/>
                      <a:pt x="132" y="81"/>
                    </a:cubicBezTo>
                    <a:cubicBezTo>
                      <a:pt x="132" y="81"/>
                      <a:pt x="140" y="77"/>
                      <a:pt x="143" y="67"/>
                    </a:cubicBezTo>
                    <a:cubicBezTo>
                      <a:pt x="146" y="57"/>
                      <a:pt x="160" y="57"/>
                      <a:pt x="164" y="67"/>
                    </a:cubicBezTo>
                    <a:cubicBezTo>
                      <a:pt x="167" y="78"/>
                      <a:pt x="174" y="91"/>
                      <a:pt x="179" y="89"/>
                    </a:cubicBezTo>
                    <a:cubicBezTo>
                      <a:pt x="185" y="87"/>
                      <a:pt x="182" y="81"/>
                      <a:pt x="182" y="81"/>
                    </a:cubicBezTo>
                    <a:cubicBezTo>
                      <a:pt x="182" y="81"/>
                      <a:pt x="171" y="63"/>
                      <a:pt x="173" y="51"/>
                    </a:cubicBezTo>
                    <a:cubicBezTo>
                      <a:pt x="176" y="39"/>
                      <a:pt x="185" y="57"/>
                      <a:pt x="185" y="34"/>
                    </a:cubicBezTo>
                    <a:cubicBezTo>
                      <a:pt x="185" y="10"/>
                      <a:pt x="178" y="0"/>
                      <a:pt x="178" y="0"/>
                    </a:cubicBezTo>
                    <a:cubicBezTo>
                      <a:pt x="178" y="0"/>
                      <a:pt x="90" y="36"/>
                      <a:pt x="79" y="59"/>
                    </a:cubicBezTo>
                    <a:cubicBezTo>
                      <a:pt x="79" y="59"/>
                      <a:pt x="76" y="75"/>
                      <a:pt x="78" y="81"/>
                    </a:cubicBezTo>
                    <a:cubicBezTo>
                      <a:pt x="80" y="86"/>
                      <a:pt x="91" y="107"/>
                      <a:pt x="91" y="107"/>
                    </a:cubicBezTo>
                    <a:cubicBezTo>
                      <a:pt x="91" y="107"/>
                      <a:pt x="112" y="137"/>
                      <a:pt x="90" y="128"/>
                    </a:cubicBez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3" name="Freeform 3233"/>
              <p:cNvSpPr>
                <a:spLocks noChangeAspect="1"/>
              </p:cNvSpPr>
              <p:nvPr/>
            </p:nvSpPr>
            <p:spPr bwMode="auto">
              <a:xfrm>
                <a:off x="2451" y="1535"/>
                <a:ext cx="1258" cy="1088"/>
              </a:xfrm>
              <a:custGeom>
                <a:avLst/>
                <a:gdLst>
                  <a:gd name="T0" fmla="*/ 249495 w 245"/>
                  <a:gd name="T1" fmla="*/ 71510 h 212"/>
                  <a:gd name="T2" fmla="*/ 189116 w 245"/>
                  <a:gd name="T3" fmla="*/ 17988 h 212"/>
                  <a:gd name="T4" fmla="*/ 28554 w 245"/>
                  <a:gd name="T5" fmla="*/ 38798 h 212"/>
                  <a:gd name="T6" fmla="*/ 10413 w 245"/>
                  <a:gd name="T7" fmla="*/ 42986 h 212"/>
                  <a:gd name="T8" fmla="*/ 0 w 245"/>
                  <a:gd name="T9" fmla="*/ 53389 h 212"/>
                  <a:gd name="T10" fmla="*/ 46561 w 245"/>
                  <a:gd name="T11" fmla="*/ 167193 h 212"/>
                  <a:gd name="T12" fmla="*/ 107094 w 245"/>
                  <a:gd name="T13" fmla="*/ 167193 h 212"/>
                  <a:gd name="T14" fmla="*/ 203616 w 245"/>
                  <a:gd name="T15" fmla="*/ 210179 h 212"/>
                  <a:gd name="T16" fmla="*/ 153656 w 245"/>
                  <a:gd name="T17" fmla="*/ 277502 h 212"/>
                  <a:gd name="T18" fmla="*/ 107094 w 245"/>
                  <a:gd name="T19" fmla="*/ 348873 h 212"/>
                  <a:gd name="T20" fmla="*/ 170975 w 245"/>
                  <a:gd name="T21" fmla="*/ 345507 h 212"/>
                  <a:gd name="T22" fmla="*/ 292678 w 245"/>
                  <a:gd name="T23" fmla="*/ 355909 h 212"/>
                  <a:gd name="T24" fmla="*/ 271163 w 245"/>
                  <a:gd name="T25" fmla="*/ 445377 h 212"/>
                  <a:gd name="T26" fmla="*/ 117507 w 245"/>
                  <a:gd name="T27" fmla="*/ 523102 h 212"/>
                  <a:gd name="T28" fmla="*/ 160562 w 245"/>
                  <a:gd name="T29" fmla="*/ 519602 h 212"/>
                  <a:gd name="T30" fmla="*/ 274542 w 245"/>
                  <a:gd name="T31" fmla="*/ 541090 h 212"/>
                  <a:gd name="T32" fmla="*/ 239076 w 245"/>
                  <a:gd name="T33" fmla="*/ 594479 h 212"/>
                  <a:gd name="T34" fmla="*/ 228638 w 245"/>
                  <a:gd name="T35" fmla="*/ 601510 h 212"/>
                  <a:gd name="T36" fmla="*/ 264124 w 245"/>
                  <a:gd name="T37" fmla="*/ 654899 h 212"/>
                  <a:gd name="T38" fmla="*/ 157029 w 245"/>
                  <a:gd name="T39" fmla="*/ 686795 h 212"/>
                  <a:gd name="T40" fmla="*/ 103562 w 245"/>
                  <a:gd name="T41" fmla="*/ 719373 h 212"/>
                  <a:gd name="T42" fmla="*/ 189116 w 245"/>
                  <a:gd name="T43" fmla="*/ 733307 h 212"/>
                  <a:gd name="T44" fmla="*/ 321098 w 245"/>
                  <a:gd name="T45" fmla="*/ 729781 h 212"/>
                  <a:gd name="T46" fmla="*/ 360779 w 245"/>
                  <a:gd name="T47" fmla="*/ 722878 h 212"/>
                  <a:gd name="T48" fmla="*/ 374725 w 245"/>
                  <a:gd name="T49" fmla="*/ 676392 h 212"/>
                  <a:gd name="T50" fmla="*/ 446205 w 245"/>
                  <a:gd name="T51" fmla="*/ 676392 h 212"/>
                  <a:gd name="T52" fmla="*/ 467873 w 245"/>
                  <a:gd name="T53" fmla="*/ 683290 h 212"/>
                  <a:gd name="T54" fmla="*/ 510245 w 245"/>
                  <a:gd name="T55" fmla="*/ 729781 h 212"/>
                  <a:gd name="T56" fmla="*/ 745922 w 245"/>
                  <a:gd name="T57" fmla="*/ 686795 h 212"/>
                  <a:gd name="T58" fmla="*/ 731976 w 245"/>
                  <a:gd name="T59" fmla="*/ 569460 h 212"/>
                  <a:gd name="T60" fmla="*/ 581853 w 245"/>
                  <a:gd name="T61" fmla="*/ 547967 h 212"/>
                  <a:gd name="T62" fmla="*/ 592266 w 245"/>
                  <a:gd name="T63" fmla="*/ 480804 h 212"/>
                  <a:gd name="T64" fmla="*/ 656861 w 245"/>
                  <a:gd name="T65" fmla="*/ 452280 h 212"/>
                  <a:gd name="T66" fmla="*/ 649950 w 245"/>
                  <a:gd name="T67" fmla="*/ 434292 h 212"/>
                  <a:gd name="T68" fmla="*/ 595666 w 245"/>
                  <a:gd name="T69" fmla="*/ 416196 h 212"/>
                  <a:gd name="T70" fmla="*/ 638853 w 245"/>
                  <a:gd name="T71" fmla="*/ 359281 h 212"/>
                  <a:gd name="T72" fmla="*/ 724274 w 245"/>
                  <a:gd name="T73" fmla="*/ 355909 h 212"/>
                  <a:gd name="T74" fmla="*/ 706929 w 245"/>
                  <a:gd name="T75" fmla="*/ 334416 h 212"/>
                  <a:gd name="T76" fmla="*/ 678375 w 245"/>
                  <a:gd name="T77" fmla="*/ 248978 h 212"/>
                  <a:gd name="T78" fmla="*/ 727781 w 245"/>
                  <a:gd name="T79" fmla="*/ 238570 h 212"/>
                  <a:gd name="T80" fmla="*/ 767462 w 245"/>
                  <a:gd name="T81" fmla="*/ 224113 h 212"/>
                  <a:gd name="T82" fmla="*/ 757018 w 245"/>
                  <a:gd name="T83" fmla="*/ 181814 h 212"/>
                  <a:gd name="T84" fmla="*/ 817397 w 245"/>
                  <a:gd name="T85" fmla="*/ 174095 h 212"/>
                  <a:gd name="T86" fmla="*/ 845977 w 245"/>
                  <a:gd name="T87" fmla="*/ 153290 h 212"/>
                  <a:gd name="T88" fmla="*/ 874397 w 245"/>
                  <a:gd name="T89" fmla="*/ 71510 h 212"/>
                  <a:gd name="T90" fmla="*/ 871024 w 245"/>
                  <a:gd name="T91" fmla="*/ 56915 h 212"/>
                  <a:gd name="T92" fmla="*/ 845977 w 245"/>
                  <a:gd name="T93" fmla="*/ 42986 h 212"/>
                  <a:gd name="T94" fmla="*/ 763929 w 245"/>
                  <a:gd name="T95" fmla="*/ 28391 h 212"/>
                  <a:gd name="T96" fmla="*/ 717368 w 245"/>
                  <a:gd name="T97" fmla="*/ 38798 h 212"/>
                  <a:gd name="T98" fmla="*/ 660368 w 245"/>
                  <a:gd name="T99" fmla="*/ 213710 h 212"/>
                  <a:gd name="T100" fmla="*/ 635321 w 245"/>
                  <a:gd name="T101" fmla="*/ 267094 h 212"/>
                  <a:gd name="T102" fmla="*/ 628410 w 245"/>
                  <a:gd name="T103" fmla="*/ 185186 h 212"/>
                  <a:gd name="T104" fmla="*/ 617313 w 245"/>
                  <a:gd name="T105" fmla="*/ 42986 h 212"/>
                  <a:gd name="T106" fmla="*/ 517808 w 245"/>
                  <a:gd name="T107" fmla="*/ 3505 h 212"/>
                  <a:gd name="T108" fmla="*/ 406683 w 245"/>
                  <a:gd name="T109" fmla="*/ 17988 h 212"/>
                  <a:gd name="T110" fmla="*/ 332225 w 245"/>
                  <a:gd name="T111" fmla="*/ 174095 h 212"/>
                  <a:gd name="T112" fmla="*/ 310685 w 245"/>
                  <a:gd name="T113" fmla="*/ 295490 h 212"/>
                  <a:gd name="T114" fmla="*/ 274542 w 245"/>
                  <a:gd name="T115" fmla="*/ 238570 h 212"/>
                  <a:gd name="T116" fmla="*/ 249495 w 245"/>
                  <a:gd name="T117" fmla="*/ 71510 h 21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45" h="212">
                    <a:moveTo>
                      <a:pt x="70" y="20"/>
                    </a:moveTo>
                    <a:cubicBezTo>
                      <a:pt x="70" y="20"/>
                      <a:pt x="71" y="6"/>
                      <a:pt x="53" y="5"/>
                    </a:cubicBezTo>
                    <a:cubicBezTo>
                      <a:pt x="34" y="3"/>
                      <a:pt x="8" y="11"/>
                      <a:pt x="8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21" y="53"/>
                      <a:pt x="30" y="47"/>
                    </a:cubicBezTo>
                    <a:cubicBezTo>
                      <a:pt x="39" y="42"/>
                      <a:pt x="58" y="46"/>
                      <a:pt x="57" y="59"/>
                    </a:cubicBezTo>
                    <a:cubicBezTo>
                      <a:pt x="57" y="59"/>
                      <a:pt x="52" y="74"/>
                      <a:pt x="43" y="78"/>
                    </a:cubicBezTo>
                    <a:cubicBezTo>
                      <a:pt x="35" y="82"/>
                      <a:pt x="23" y="93"/>
                      <a:pt x="30" y="98"/>
                    </a:cubicBezTo>
                    <a:cubicBezTo>
                      <a:pt x="37" y="103"/>
                      <a:pt x="48" y="97"/>
                      <a:pt x="48" y="97"/>
                    </a:cubicBezTo>
                    <a:cubicBezTo>
                      <a:pt x="48" y="97"/>
                      <a:pt x="72" y="86"/>
                      <a:pt x="82" y="100"/>
                    </a:cubicBezTo>
                    <a:cubicBezTo>
                      <a:pt x="82" y="100"/>
                      <a:pt x="93" y="117"/>
                      <a:pt x="76" y="125"/>
                    </a:cubicBezTo>
                    <a:cubicBezTo>
                      <a:pt x="59" y="132"/>
                      <a:pt x="32" y="136"/>
                      <a:pt x="33" y="147"/>
                    </a:cubicBezTo>
                    <a:cubicBezTo>
                      <a:pt x="33" y="147"/>
                      <a:pt x="37" y="150"/>
                      <a:pt x="45" y="146"/>
                    </a:cubicBezTo>
                    <a:cubicBezTo>
                      <a:pt x="53" y="143"/>
                      <a:pt x="74" y="135"/>
                      <a:pt x="77" y="152"/>
                    </a:cubicBezTo>
                    <a:cubicBezTo>
                      <a:pt x="77" y="152"/>
                      <a:pt x="73" y="163"/>
                      <a:pt x="67" y="167"/>
                    </a:cubicBezTo>
                    <a:cubicBezTo>
                      <a:pt x="64" y="169"/>
                      <a:pt x="64" y="169"/>
                      <a:pt x="64" y="169"/>
                    </a:cubicBezTo>
                    <a:cubicBezTo>
                      <a:pt x="64" y="169"/>
                      <a:pt x="77" y="179"/>
                      <a:pt x="74" y="184"/>
                    </a:cubicBezTo>
                    <a:cubicBezTo>
                      <a:pt x="71" y="189"/>
                      <a:pt x="60" y="194"/>
                      <a:pt x="44" y="193"/>
                    </a:cubicBezTo>
                    <a:cubicBezTo>
                      <a:pt x="28" y="192"/>
                      <a:pt x="26" y="195"/>
                      <a:pt x="29" y="202"/>
                    </a:cubicBezTo>
                    <a:cubicBezTo>
                      <a:pt x="32" y="209"/>
                      <a:pt x="40" y="207"/>
                      <a:pt x="53" y="206"/>
                    </a:cubicBezTo>
                    <a:cubicBezTo>
                      <a:pt x="65" y="205"/>
                      <a:pt x="90" y="205"/>
                      <a:pt x="90" y="205"/>
                    </a:cubicBezTo>
                    <a:cubicBezTo>
                      <a:pt x="101" y="203"/>
                      <a:pt x="101" y="203"/>
                      <a:pt x="101" y="203"/>
                    </a:cubicBezTo>
                    <a:cubicBezTo>
                      <a:pt x="105" y="190"/>
                      <a:pt x="105" y="190"/>
                      <a:pt x="105" y="190"/>
                    </a:cubicBezTo>
                    <a:cubicBezTo>
                      <a:pt x="125" y="190"/>
                      <a:pt x="125" y="190"/>
                      <a:pt x="125" y="190"/>
                    </a:cubicBezTo>
                    <a:cubicBezTo>
                      <a:pt x="131" y="192"/>
                      <a:pt x="131" y="192"/>
                      <a:pt x="131" y="192"/>
                    </a:cubicBezTo>
                    <a:cubicBezTo>
                      <a:pt x="131" y="192"/>
                      <a:pt x="131" y="205"/>
                      <a:pt x="143" y="205"/>
                    </a:cubicBezTo>
                    <a:cubicBezTo>
                      <a:pt x="156" y="205"/>
                      <a:pt x="207" y="212"/>
                      <a:pt x="209" y="193"/>
                    </a:cubicBezTo>
                    <a:cubicBezTo>
                      <a:pt x="209" y="193"/>
                      <a:pt x="209" y="161"/>
                      <a:pt x="205" y="160"/>
                    </a:cubicBezTo>
                    <a:cubicBezTo>
                      <a:pt x="201" y="159"/>
                      <a:pt x="169" y="160"/>
                      <a:pt x="163" y="154"/>
                    </a:cubicBezTo>
                    <a:cubicBezTo>
                      <a:pt x="157" y="148"/>
                      <a:pt x="157" y="139"/>
                      <a:pt x="166" y="135"/>
                    </a:cubicBezTo>
                    <a:cubicBezTo>
                      <a:pt x="175" y="131"/>
                      <a:pt x="184" y="127"/>
                      <a:pt x="184" y="127"/>
                    </a:cubicBezTo>
                    <a:cubicBezTo>
                      <a:pt x="182" y="122"/>
                      <a:pt x="182" y="122"/>
                      <a:pt x="182" y="122"/>
                    </a:cubicBezTo>
                    <a:cubicBezTo>
                      <a:pt x="182" y="122"/>
                      <a:pt x="169" y="124"/>
                      <a:pt x="167" y="117"/>
                    </a:cubicBezTo>
                    <a:cubicBezTo>
                      <a:pt x="165" y="110"/>
                      <a:pt x="164" y="102"/>
                      <a:pt x="179" y="101"/>
                    </a:cubicBezTo>
                    <a:cubicBezTo>
                      <a:pt x="194" y="101"/>
                      <a:pt x="203" y="100"/>
                      <a:pt x="203" y="100"/>
                    </a:cubicBezTo>
                    <a:cubicBezTo>
                      <a:pt x="203" y="100"/>
                      <a:pt x="202" y="96"/>
                      <a:pt x="198" y="94"/>
                    </a:cubicBezTo>
                    <a:cubicBezTo>
                      <a:pt x="194" y="92"/>
                      <a:pt x="184" y="88"/>
                      <a:pt x="190" y="70"/>
                    </a:cubicBezTo>
                    <a:cubicBezTo>
                      <a:pt x="190" y="70"/>
                      <a:pt x="196" y="65"/>
                      <a:pt x="204" y="67"/>
                    </a:cubicBezTo>
                    <a:cubicBezTo>
                      <a:pt x="213" y="68"/>
                      <a:pt x="215" y="63"/>
                      <a:pt x="215" y="63"/>
                    </a:cubicBezTo>
                    <a:cubicBezTo>
                      <a:pt x="215" y="63"/>
                      <a:pt x="210" y="53"/>
                      <a:pt x="212" y="51"/>
                    </a:cubicBezTo>
                    <a:cubicBezTo>
                      <a:pt x="215" y="50"/>
                      <a:pt x="216" y="44"/>
                      <a:pt x="229" y="49"/>
                    </a:cubicBezTo>
                    <a:cubicBezTo>
                      <a:pt x="229" y="49"/>
                      <a:pt x="236" y="54"/>
                      <a:pt x="237" y="43"/>
                    </a:cubicBezTo>
                    <a:cubicBezTo>
                      <a:pt x="238" y="33"/>
                      <a:pt x="245" y="20"/>
                      <a:pt x="245" y="20"/>
                    </a:cubicBezTo>
                    <a:cubicBezTo>
                      <a:pt x="244" y="16"/>
                      <a:pt x="244" y="16"/>
                      <a:pt x="244" y="16"/>
                    </a:cubicBezTo>
                    <a:cubicBezTo>
                      <a:pt x="237" y="12"/>
                      <a:pt x="237" y="12"/>
                      <a:pt x="237" y="12"/>
                    </a:cubicBezTo>
                    <a:cubicBezTo>
                      <a:pt x="214" y="8"/>
                      <a:pt x="214" y="8"/>
                      <a:pt x="214" y="8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01" y="11"/>
                      <a:pt x="185" y="34"/>
                      <a:pt x="185" y="60"/>
                    </a:cubicBezTo>
                    <a:cubicBezTo>
                      <a:pt x="185" y="60"/>
                      <a:pt x="181" y="82"/>
                      <a:pt x="178" y="75"/>
                    </a:cubicBezTo>
                    <a:cubicBezTo>
                      <a:pt x="174" y="69"/>
                      <a:pt x="176" y="52"/>
                      <a:pt x="176" y="52"/>
                    </a:cubicBezTo>
                    <a:cubicBezTo>
                      <a:pt x="176" y="52"/>
                      <a:pt x="180" y="20"/>
                      <a:pt x="173" y="12"/>
                    </a:cubicBezTo>
                    <a:cubicBezTo>
                      <a:pt x="167" y="3"/>
                      <a:pt x="152" y="0"/>
                      <a:pt x="145" y="1"/>
                    </a:cubicBezTo>
                    <a:cubicBezTo>
                      <a:pt x="139" y="3"/>
                      <a:pt x="114" y="5"/>
                      <a:pt x="114" y="5"/>
                    </a:cubicBezTo>
                    <a:cubicBezTo>
                      <a:pt x="114" y="5"/>
                      <a:pt x="97" y="3"/>
                      <a:pt x="93" y="49"/>
                    </a:cubicBezTo>
                    <a:cubicBezTo>
                      <a:pt x="93" y="49"/>
                      <a:pt x="95" y="86"/>
                      <a:pt x="87" y="83"/>
                    </a:cubicBezTo>
                    <a:cubicBezTo>
                      <a:pt x="79" y="79"/>
                      <a:pt x="79" y="82"/>
                      <a:pt x="77" y="67"/>
                    </a:cubicBezTo>
                    <a:cubicBezTo>
                      <a:pt x="75" y="51"/>
                      <a:pt x="70" y="20"/>
                      <a:pt x="70" y="20"/>
                    </a:cubicBez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4" name="Freeform 3234"/>
              <p:cNvSpPr>
                <a:spLocks noChangeAspect="1"/>
              </p:cNvSpPr>
              <p:nvPr/>
            </p:nvSpPr>
            <p:spPr bwMode="auto">
              <a:xfrm>
                <a:off x="3679" y="1674"/>
                <a:ext cx="810" cy="969"/>
              </a:xfrm>
              <a:custGeom>
                <a:avLst/>
                <a:gdLst>
                  <a:gd name="T0" fmla="*/ 254909 w 158"/>
                  <a:gd name="T1" fmla="*/ 63610 h 189"/>
                  <a:gd name="T2" fmla="*/ 151988 w 158"/>
                  <a:gd name="T3" fmla="*/ 14561 h 189"/>
                  <a:gd name="T4" fmla="*/ 123684 w 158"/>
                  <a:gd name="T5" fmla="*/ 38668 h 189"/>
                  <a:gd name="T6" fmla="*/ 156166 w 158"/>
                  <a:gd name="T7" fmla="*/ 109825 h 189"/>
                  <a:gd name="T8" fmla="*/ 269335 w 158"/>
                  <a:gd name="T9" fmla="*/ 180321 h 189"/>
                  <a:gd name="T10" fmla="*/ 194826 w 158"/>
                  <a:gd name="T11" fmla="*/ 233550 h 189"/>
                  <a:gd name="T12" fmla="*/ 123684 w 158"/>
                  <a:gd name="T13" fmla="*/ 272899 h 189"/>
                  <a:gd name="T14" fmla="*/ 216249 w 158"/>
                  <a:gd name="T15" fmla="*/ 308204 h 189"/>
                  <a:gd name="T16" fmla="*/ 176770 w 158"/>
                  <a:gd name="T17" fmla="*/ 375208 h 189"/>
                  <a:gd name="T18" fmla="*/ 74638 w 158"/>
                  <a:gd name="T19" fmla="*/ 411164 h 189"/>
                  <a:gd name="T20" fmla="*/ 120188 w 158"/>
                  <a:gd name="T21" fmla="*/ 478168 h 189"/>
                  <a:gd name="T22" fmla="*/ 60078 w 158"/>
                  <a:gd name="T23" fmla="*/ 506454 h 189"/>
                  <a:gd name="T24" fmla="*/ 6859 w 158"/>
                  <a:gd name="T25" fmla="*/ 563071 h 189"/>
                  <a:gd name="T26" fmla="*/ 38660 w 158"/>
                  <a:gd name="T27" fmla="*/ 637725 h 189"/>
                  <a:gd name="T28" fmla="*/ 106310 w 158"/>
                  <a:gd name="T29" fmla="*/ 634362 h 189"/>
                  <a:gd name="T30" fmla="*/ 141606 w 158"/>
                  <a:gd name="T31" fmla="*/ 605917 h 189"/>
                  <a:gd name="T32" fmla="*/ 163025 w 158"/>
                  <a:gd name="T33" fmla="*/ 584497 h 189"/>
                  <a:gd name="T34" fmla="*/ 176770 w 158"/>
                  <a:gd name="T35" fmla="*/ 602554 h 189"/>
                  <a:gd name="T36" fmla="*/ 201685 w 158"/>
                  <a:gd name="T37" fmla="*/ 619796 h 189"/>
                  <a:gd name="T38" fmla="*/ 236879 w 158"/>
                  <a:gd name="T39" fmla="*/ 619796 h 189"/>
                  <a:gd name="T40" fmla="*/ 251413 w 158"/>
                  <a:gd name="T41" fmla="*/ 594879 h 189"/>
                  <a:gd name="T42" fmla="*/ 279717 w 158"/>
                  <a:gd name="T43" fmla="*/ 594879 h 189"/>
                  <a:gd name="T44" fmla="*/ 318376 w 158"/>
                  <a:gd name="T45" fmla="*/ 619796 h 189"/>
                  <a:gd name="T46" fmla="*/ 361219 w 158"/>
                  <a:gd name="T47" fmla="*/ 626656 h 189"/>
                  <a:gd name="T48" fmla="*/ 382638 w 158"/>
                  <a:gd name="T49" fmla="*/ 584497 h 189"/>
                  <a:gd name="T50" fmla="*/ 336432 w 158"/>
                  <a:gd name="T51" fmla="*/ 545803 h 189"/>
                  <a:gd name="T52" fmla="*/ 326051 w 158"/>
                  <a:gd name="T53" fmla="*/ 531397 h 189"/>
                  <a:gd name="T54" fmla="*/ 336432 w 158"/>
                  <a:gd name="T55" fmla="*/ 517518 h 189"/>
                  <a:gd name="T56" fmla="*/ 361219 w 158"/>
                  <a:gd name="T57" fmla="*/ 509976 h 189"/>
                  <a:gd name="T58" fmla="*/ 379142 w 158"/>
                  <a:gd name="T59" fmla="*/ 513339 h 189"/>
                  <a:gd name="T60" fmla="*/ 379142 w 158"/>
                  <a:gd name="T61" fmla="*/ 471283 h 189"/>
                  <a:gd name="T62" fmla="*/ 431704 w 158"/>
                  <a:gd name="T63" fmla="*/ 474646 h 189"/>
                  <a:gd name="T64" fmla="*/ 478038 w 158"/>
                  <a:gd name="T65" fmla="*/ 464264 h 189"/>
                  <a:gd name="T66" fmla="*/ 492470 w 158"/>
                  <a:gd name="T67" fmla="*/ 524378 h 189"/>
                  <a:gd name="T68" fmla="*/ 499462 w 158"/>
                  <a:gd name="T69" fmla="*/ 545803 h 189"/>
                  <a:gd name="T70" fmla="*/ 464166 w 158"/>
                  <a:gd name="T71" fmla="*/ 556185 h 189"/>
                  <a:gd name="T72" fmla="*/ 459983 w 158"/>
                  <a:gd name="T73" fmla="*/ 563071 h 189"/>
                  <a:gd name="T74" fmla="*/ 453123 w 158"/>
                  <a:gd name="T75" fmla="*/ 584497 h 189"/>
                  <a:gd name="T76" fmla="*/ 431704 w 158"/>
                  <a:gd name="T77" fmla="*/ 602554 h 189"/>
                  <a:gd name="T78" fmla="*/ 424819 w 158"/>
                  <a:gd name="T79" fmla="*/ 612936 h 189"/>
                  <a:gd name="T80" fmla="*/ 414438 w 158"/>
                  <a:gd name="T81" fmla="*/ 626656 h 189"/>
                  <a:gd name="T82" fmla="*/ 428182 w 158"/>
                  <a:gd name="T83" fmla="*/ 644585 h 189"/>
                  <a:gd name="T84" fmla="*/ 459983 w 158"/>
                  <a:gd name="T85" fmla="*/ 648107 h 189"/>
                  <a:gd name="T86" fmla="*/ 556044 w 158"/>
                  <a:gd name="T87" fmla="*/ 630834 h 189"/>
                  <a:gd name="T88" fmla="*/ 527766 w 158"/>
                  <a:gd name="T89" fmla="*/ 418054 h 189"/>
                  <a:gd name="T90" fmla="*/ 446238 w 158"/>
                  <a:gd name="T91" fmla="*/ 343400 h 189"/>
                  <a:gd name="T92" fmla="*/ 375097 w 158"/>
                  <a:gd name="T93" fmla="*/ 379361 h 189"/>
                  <a:gd name="T94" fmla="*/ 304632 w 158"/>
                  <a:gd name="T95" fmla="*/ 431800 h 189"/>
                  <a:gd name="T96" fmla="*/ 272832 w 158"/>
                  <a:gd name="T97" fmla="*/ 467786 h 189"/>
                  <a:gd name="T98" fmla="*/ 258298 w 158"/>
                  <a:gd name="T99" fmla="*/ 474646 h 189"/>
                  <a:gd name="T100" fmla="*/ 236879 w 158"/>
                  <a:gd name="T101" fmla="*/ 471283 h 189"/>
                  <a:gd name="T102" fmla="*/ 244553 w 158"/>
                  <a:gd name="T103" fmla="*/ 439475 h 189"/>
                  <a:gd name="T104" fmla="*/ 276354 w 158"/>
                  <a:gd name="T105" fmla="*/ 393106 h 189"/>
                  <a:gd name="T106" fmla="*/ 304632 w 158"/>
                  <a:gd name="T107" fmla="*/ 357935 h 189"/>
                  <a:gd name="T108" fmla="*/ 361219 w 158"/>
                  <a:gd name="T109" fmla="*/ 315089 h 189"/>
                  <a:gd name="T110" fmla="*/ 329419 w 158"/>
                  <a:gd name="T111" fmla="*/ 127749 h 189"/>
                  <a:gd name="T112" fmla="*/ 254909 w 158"/>
                  <a:gd name="T113" fmla="*/ 63610 h 18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58" h="189">
                    <a:moveTo>
                      <a:pt x="72" y="18"/>
                    </a:move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39" y="0"/>
                      <a:pt x="35" y="11"/>
                    </a:cubicBezTo>
                    <a:cubicBezTo>
                      <a:pt x="31" y="22"/>
                      <a:pt x="30" y="28"/>
                      <a:pt x="44" y="31"/>
                    </a:cubicBezTo>
                    <a:cubicBezTo>
                      <a:pt x="58" y="34"/>
                      <a:pt x="75" y="36"/>
                      <a:pt x="76" y="51"/>
                    </a:cubicBezTo>
                    <a:cubicBezTo>
                      <a:pt x="77" y="65"/>
                      <a:pt x="68" y="66"/>
                      <a:pt x="55" y="66"/>
                    </a:cubicBezTo>
                    <a:cubicBezTo>
                      <a:pt x="42" y="66"/>
                      <a:pt x="22" y="70"/>
                      <a:pt x="35" y="77"/>
                    </a:cubicBezTo>
                    <a:cubicBezTo>
                      <a:pt x="48" y="84"/>
                      <a:pt x="62" y="79"/>
                      <a:pt x="61" y="87"/>
                    </a:cubicBezTo>
                    <a:cubicBezTo>
                      <a:pt x="60" y="96"/>
                      <a:pt x="51" y="106"/>
                      <a:pt x="50" y="106"/>
                    </a:cubicBezTo>
                    <a:cubicBezTo>
                      <a:pt x="49" y="106"/>
                      <a:pt x="10" y="107"/>
                      <a:pt x="21" y="116"/>
                    </a:cubicBezTo>
                    <a:cubicBezTo>
                      <a:pt x="32" y="124"/>
                      <a:pt x="44" y="121"/>
                      <a:pt x="34" y="135"/>
                    </a:cubicBezTo>
                    <a:cubicBezTo>
                      <a:pt x="34" y="135"/>
                      <a:pt x="30" y="143"/>
                      <a:pt x="17" y="143"/>
                    </a:cubicBezTo>
                    <a:cubicBezTo>
                      <a:pt x="4" y="143"/>
                      <a:pt x="0" y="147"/>
                      <a:pt x="2" y="159"/>
                    </a:cubicBezTo>
                    <a:cubicBezTo>
                      <a:pt x="5" y="171"/>
                      <a:pt x="5" y="178"/>
                      <a:pt x="11" y="180"/>
                    </a:cubicBezTo>
                    <a:cubicBezTo>
                      <a:pt x="18" y="182"/>
                      <a:pt x="30" y="179"/>
                      <a:pt x="30" y="179"/>
                    </a:cubicBezTo>
                    <a:cubicBezTo>
                      <a:pt x="40" y="171"/>
                      <a:pt x="40" y="171"/>
                      <a:pt x="40" y="171"/>
                    </a:cubicBezTo>
                    <a:cubicBezTo>
                      <a:pt x="46" y="165"/>
                      <a:pt x="46" y="165"/>
                      <a:pt x="46" y="165"/>
                    </a:cubicBezTo>
                    <a:cubicBezTo>
                      <a:pt x="46" y="165"/>
                      <a:pt x="48" y="168"/>
                      <a:pt x="50" y="170"/>
                    </a:cubicBezTo>
                    <a:cubicBezTo>
                      <a:pt x="52" y="173"/>
                      <a:pt x="52" y="175"/>
                      <a:pt x="57" y="175"/>
                    </a:cubicBezTo>
                    <a:cubicBezTo>
                      <a:pt x="62" y="175"/>
                      <a:pt x="67" y="175"/>
                      <a:pt x="67" y="175"/>
                    </a:cubicBezTo>
                    <a:cubicBezTo>
                      <a:pt x="67" y="175"/>
                      <a:pt x="70" y="168"/>
                      <a:pt x="71" y="168"/>
                    </a:cubicBezTo>
                    <a:cubicBezTo>
                      <a:pt x="72" y="168"/>
                      <a:pt x="76" y="166"/>
                      <a:pt x="79" y="168"/>
                    </a:cubicBezTo>
                    <a:cubicBezTo>
                      <a:pt x="81" y="170"/>
                      <a:pt x="89" y="175"/>
                      <a:pt x="90" y="175"/>
                    </a:cubicBezTo>
                    <a:cubicBezTo>
                      <a:pt x="92" y="176"/>
                      <a:pt x="100" y="177"/>
                      <a:pt x="102" y="177"/>
                    </a:cubicBezTo>
                    <a:cubicBezTo>
                      <a:pt x="103" y="178"/>
                      <a:pt x="111" y="169"/>
                      <a:pt x="108" y="165"/>
                    </a:cubicBezTo>
                    <a:cubicBezTo>
                      <a:pt x="106" y="161"/>
                      <a:pt x="95" y="154"/>
                      <a:pt x="95" y="154"/>
                    </a:cubicBezTo>
                    <a:cubicBezTo>
                      <a:pt x="95" y="154"/>
                      <a:pt x="91" y="152"/>
                      <a:pt x="92" y="150"/>
                    </a:cubicBezTo>
                    <a:cubicBezTo>
                      <a:pt x="93" y="148"/>
                      <a:pt x="95" y="146"/>
                      <a:pt x="95" y="146"/>
                    </a:cubicBezTo>
                    <a:cubicBezTo>
                      <a:pt x="102" y="144"/>
                      <a:pt x="102" y="144"/>
                      <a:pt x="102" y="144"/>
                    </a:cubicBezTo>
                    <a:cubicBezTo>
                      <a:pt x="102" y="144"/>
                      <a:pt x="106" y="146"/>
                      <a:pt x="107" y="145"/>
                    </a:cubicBezTo>
                    <a:cubicBezTo>
                      <a:pt x="107" y="144"/>
                      <a:pt x="103" y="137"/>
                      <a:pt x="107" y="133"/>
                    </a:cubicBezTo>
                    <a:cubicBezTo>
                      <a:pt x="110" y="129"/>
                      <a:pt x="121" y="128"/>
                      <a:pt x="122" y="134"/>
                    </a:cubicBezTo>
                    <a:cubicBezTo>
                      <a:pt x="124" y="140"/>
                      <a:pt x="125" y="125"/>
                      <a:pt x="135" y="131"/>
                    </a:cubicBezTo>
                    <a:cubicBezTo>
                      <a:pt x="135" y="131"/>
                      <a:pt x="129" y="145"/>
                      <a:pt x="139" y="148"/>
                    </a:cubicBezTo>
                    <a:cubicBezTo>
                      <a:pt x="139" y="148"/>
                      <a:pt x="144" y="152"/>
                      <a:pt x="141" y="154"/>
                    </a:cubicBezTo>
                    <a:cubicBezTo>
                      <a:pt x="138" y="157"/>
                      <a:pt x="131" y="157"/>
                      <a:pt x="131" y="157"/>
                    </a:cubicBezTo>
                    <a:cubicBezTo>
                      <a:pt x="130" y="159"/>
                      <a:pt x="130" y="159"/>
                      <a:pt x="130" y="159"/>
                    </a:cubicBezTo>
                    <a:cubicBezTo>
                      <a:pt x="128" y="165"/>
                      <a:pt x="128" y="165"/>
                      <a:pt x="128" y="165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2" y="170"/>
                      <a:pt x="121" y="171"/>
                      <a:pt x="120" y="173"/>
                    </a:cubicBezTo>
                    <a:cubicBezTo>
                      <a:pt x="119" y="174"/>
                      <a:pt x="117" y="175"/>
                      <a:pt x="117" y="177"/>
                    </a:cubicBezTo>
                    <a:cubicBezTo>
                      <a:pt x="117" y="178"/>
                      <a:pt x="117" y="182"/>
                      <a:pt x="121" y="182"/>
                    </a:cubicBezTo>
                    <a:cubicBezTo>
                      <a:pt x="124" y="183"/>
                      <a:pt x="125" y="182"/>
                      <a:pt x="130" y="183"/>
                    </a:cubicBezTo>
                    <a:cubicBezTo>
                      <a:pt x="135" y="183"/>
                      <a:pt x="156" y="189"/>
                      <a:pt x="157" y="178"/>
                    </a:cubicBezTo>
                    <a:cubicBezTo>
                      <a:pt x="158" y="167"/>
                      <a:pt x="154" y="141"/>
                      <a:pt x="149" y="118"/>
                    </a:cubicBezTo>
                    <a:cubicBezTo>
                      <a:pt x="149" y="118"/>
                      <a:pt x="137" y="98"/>
                      <a:pt x="126" y="97"/>
                    </a:cubicBezTo>
                    <a:cubicBezTo>
                      <a:pt x="114" y="96"/>
                      <a:pt x="106" y="107"/>
                      <a:pt x="106" y="107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7" y="132"/>
                      <a:pt x="75" y="133"/>
                      <a:pt x="73" y="134"/>
                    </a:cubicBezTo>
                    <a:cubicBezTo>
                      <a:pt x="72" y="134"/>
                      <a:pt x="67" y="133"/>
                      <a:pt x="67" y="133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4"/>
                      <a:pt x="76" y="113"/>
                      <a:pt x="78" y="111"/>
                    </a:cubicBezTo>
                    <a:cubicBezTo>
                      <a:pt x="81" y="109"/>
                      <a:pt x="85" y="103"/>
                      <a:pt x="86" y="101"/>
                    </a:cubicBezTo>
                    <a:cubicBezTo>
                      <a:pt x="88" y="100"/>
                      <a:pt x="100" y="93"/>
                      <a:pt x="102" y="89"/>
                    </a:cubicBezTo>
                    <a:cubicBezTo>
                      <a:pt x="104" y="86"/>
                      <a:pt x="129" y="67"/>
                      <a:pt x="93" y="36"/>
                    </a:cubicBezTo>
                    <a:lnTo>
                      <a:pt x="72" y="18"/>
                    </a:lnTo>
                    <a:close/>
                  </a:path>
                </a:pathLst>
              </a:custGeom>
              <a:solidFill>
                <a:srgbClr val="CC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5" name="Freeform 3235"/>
              <p:cNvSpPr>
                <a:spLocks noChangeAspect="1"/>
              </p:cNvSpPr>
              <p:nvPr/>
            </p:nvSpPr>
            <p:spPr bwMode="auto">
              <a:xfrm>
                <a:off x="1410" y="1622"/>
                <a:ext cx="958" cy="1043"/>
              </a:xfrm>
              <a:custGeom>
                <a:avLst/>
                <a:gdLst>
                  <a:gd name="T0" fmla="*/ 190801 w 187"/>
                  <a:gd name="T1" fmla="*/ 694859 h 203"/>
                  <a:gd name="T2" fmla="*/ 17874 w 187"/>
                  <a:gd name="T3" fmla="*/ 651592 h 203"/>
                  <a:gd name="T4" fmla="*/ 126789 w 187"/>
                  <a:gd name="T5" fmla="*/ 361736 h 203"/>
                  <a:gd name="T6" fmla="*/ 317590 w 187"/>
                  <a:gd name="T7" fmla="*/ 483669 h 203"/>
                  <a:gd name="T8" fmla="*/ 303732 w 187"/>
                  <a:gd name="T9" fmla="*/ 358201 h 203"/>
                  <a:gd name="T10" fmla="*/ 504876 w 187"/>
                  <a:gd name="T11" fmla="*/ 71751 h 203"/>
                  <a:gd name="T12" fmla="*/ 631665 w 187"/>
                  <a:gd name="T13" fmla="*/ 96829 h 203"/>
                  <a:gd name="T14" fmla="*/ 593084 w 187"/>
                  <a:gd name="T15" fmla="*/ 229219 h 203"/>
                  <a:gd name="T16" fmla="*/ 613765 w 187"/>
                  <a:gd name="T17" fmla="*/ 311554 h 203"/>
                  <a:gd name="T18" fmla="*/ 486977 w 187"/>
                  <a:gd name="T19" fmla="*/ 239669 h 203"/>
                  <a:gd name="T20" fmla="*/ 433882 w 187"/>
                  <a:gd name="T21" fmla="*/ 289851 h 203"/>
                  <a:gd name="T22" fmla="*/ 448395 w 187"/>
                  <a:gd name="T23" fmla="*/ 393730 h 203"/>
                  <a:gd name="T24" fmla="*/ 528944 w 187"/>
                  <a:gd name="T25" fmla="*/ 411918 h 203"/>
                  <a:gd name="T26" fmla="*/ 483488 w 187"/>
                  <a:gd name="T27" fmla="*/ 558930 h 203"/>
                  <a:gd name="T28" fmla="*/ 635026 w 187"/>
                  <a:gd name="T29" fmla="*/ 616033 h 203"/>
                  <a:gd name="T30" fmla="*/ 469102 w 187"/>
                  <a:gd name="T31" fmla="*/ 683586 h 203"/>
                  <a:gd name="T32" fmla="*/ 440864 w 187"/>
                  <a:gd name="T33" fmla="*/ 676671 h 203"/>
                  <a:gd name="T34" fmla="*/ 635026 w 187"/>
                  <a:gd name="T35" fmla="*/ 691319 h 203"/>
                  <a:gd name="T36" fmla="*/ 624816 w 187"/>
                  <a:gd name="T37" fmla="*/ 547688 h 203"/>
                  <a:gd name="T38" fmla="*/ 433882 w 187"/>
                  <a:gd name="T39" fmla="*/ 519203 h 203"/>
                  <a:gd name="T40" fmla="*/ 500701 w 187"/>
                  <a:gd name="T41" fmla="*/ 429947 h 203"/>
                  <a:gd name="T42" fmla="*/ 518734 w 187"/>
                  <a:gd name="T43" fmla="*/ 375567 h 203"/>
                  <a:gd name="T44" fmla="*/ 430526 w 187"/>
                  <a:gd name="T45" fmla="*/ 311554 h 203"/>
                  <a:gd name="T46" fmla="*/ 543458 w 187"/>
                  <a:gd name="T47" fmla="*/ 236263 h 203"/>
                  <a:gd name="T48" fmla="*/ 653028 w 187"/>
                  <a:gd name="T49" fmla="*/ 321979 h 203"/>
                  <a:gd name="T50" fmla="*/ 613765 w 187"/>
                  <a:gd name="T51" fmla="*/ 197219 h 203"/>
                  <a:gd name="T52" fmla="*/ 646051 w 187"/>
                  <a:gd name="T53" fmla="*/ 53722 h 203"/>
                  <a:gd name="T54" fmla="*/ 465614 w 187"/>
                  <a:gd name="T55" fmla="*/ 68370 h 203"/>
                  <a:gd name="T56" fmla="*/ 299690 w 187"/>
                  <a:gd name="T57" fmla="*/ 383305 h 203"/>
                  <a:gd name="T58" fmla="*/ 282344 w 187"/>
                  <a:gd name="T59" fmla="*/ 425755 h 203"/>
                  <a:gd name="T60" fmla="*/ 74350 w 187"/>
                  <a:gd name="T61" fmla="*/ 400646 h 203"/>
                  <a:gd name="T62" fmla="*/ 3489 w 187"/>
                  <a:gd name="T63" fmla="*/ 655102 h 203"/>
                  <a:gd name="T64" fmla="*/ 179751 w 187"/>
                  <a:gd name="T65" fmla="*/ 712199 h 203"/>
                  <a:gd name="T66" fmla="*/ 211482 w 187"/>
                  <a:gd name="T67" fmla="*/ 648052 h 20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87" h="203">
                    <a:moveTo>
                      <a:pt x="56" y="179"/>
                    </a:moveTo>
                    <a:cubicBezTo>
                      <a:pt x="56" y="179"/>
                      <a:pt x="57" y="192"/>
                      <a:pt x="54" y="194"/>
                    </a:cubicBezTo>
                    <a:cubicBezTo>
                      <a:pt x="51" y="196"/>
                      <a:pt x="34" y="197"/>
                      <a:pt x="24" y="195"/>
                    </a:cubicBezTo>
                    <a:cubicBezTo>
                      <a:pt x="14" y="193"/>
                      <a:pt x="5" y="192"/>
                      <a:pt x="5" y="182"/>
                    </a:cubicBezTo>
                    <a:cubicBezTo>
                      <a:pt x="6" y="171"/>
                      <a:pt x="14" y="146"/>
                      <a:pt x="14" y="146"/>
                    </a:cubicBezTo>
                    <a:cubicBezTo>
                      <a:pt x="14" y="146"/>
                      <a:pt x="26" y="109"/>
                      <a:pt x="36" y="101"/>
                    </a:cubicBezTo>
                    <a:cubicBezTo>
                      <a:pt x="45" y="92"/>
                      <a:pt x="57" y="101"/>
                      <a:pt x="61" y="106"/>
                    </a:cubicBezTo>
                    <a:cubicBezTo>
                      <a:pt x="65" y="111"/>
                      <a:pt x="81" y="132"/>
                      <a:pt x="90" y="135"/>
                    </a:cubicBezTo>
                    <a:cubicBezTo>
                      <a:pt x="98" y="138"/>
                      <a:pt x="100" y="134"/>
                      <a:pt x="100" y="127"/>
                    </a:cubicBezTo>
                    <a:cubicBezTo>
                      <a:pt x="100" y="121"/>
                      <a:pt x="86" y="100"/>
                      <a:pt x="86" y="100"/>
                    </a:cubicBezTo>
                    <a:cubicBezTo>
                      <a:pt x="86" y="100"/>
                      <a:pt x="73" y="75"/>
                      <a:pt x="83" y="62"/>
                    </a:cubicBezTo>
                    <a:cubicBezTo>
                      <a:pt x="92" y="49"/>
                      <a:pt x="119" y="32"/>
                      <a:pt x="143" y="20"/>
                    </a:cubicBezTo>
                    <a:cubicBezTo>
                      <a:pt x="174" y="7"/>
                      <a:pt x="174" y="7"/>
                      <a:pt x="174" y="7"/>
                    </a:cubicBezTo>
                    <a:cubicBezTo>
                      <a:pt x="174" y="7"/>
                      <a:pt x="178" y="21"/>
                      <a:pt x="179" y="27"/>
                    </a:cubicBezTo>
                    <a:cubicBezTo>
                      <a:pt x="179" y="27"/>
                      <a:pt x="182" y="40"/>
                      <a:pt x="179" y="44"/>
                    </a:cubicBezTo>
                    <a:cubicBezTo>
                      <a:pt x="175" y="48"/>
                      <a:pt x="163" y="51"/>
                      <a:pt x="168" y="64"/>
                    </a:cubicBezTo>
                    <a:cubicBezTo>
                      <a:pt x="173" y="76"/>
                      <a:pt x="179" y="88"/>
                      <a:pt x="179" y="88"/>
                    </a:cubicBezTo>
                    <a:cubicBezTo>
                      <a:pt x="179" y="88"/>
                      <a:pt x="178" y="91"/>
                      <a:pt x="174" y="87"/>
                    </a:cubicBezTo>
                    <a:cubicBezTo>
                      <a:pt x="170" y="83"/>
                      <a:pt x="163" y="62"/>
                      <a:pt x="156" y="61"/>
                    </a:cubicBezTo>
                    <a:cubicBezTo>
                      <a:pt x="149" y="60"/>
                      <a:pt x="144" y="60"/>
                      <a:pt x="138" y="67"/>
                    </a:cubicBezTo>
                    <a:cubicBezTo>
                      <a:pt x="138" y="67"/>
                      <a:pt x="136" y="70"/>
                      <a:pt x="136" y="75"/>
                    </a:cubicBezTo>
                    <a:cubicBezTo>
                      <a:pt x="136" y="80"/>
                      <a:pt x="131" y="81"/>
                      <a:pt x="123" y="81"/>
                    </a:cubicBezTo>
                    <a:cubicBezTo>
                      <a:pt x="116" y="81"/>
                      <a:pt x="109" y="88"/>
                      <a:pt x="110" y="96"/>
                    </a:cubicBezTo>
                    <a:cubicBezTo>
                      <a:pt x="111" y="105"/>
                      <a:pt x="118" y="109"/>
                      <a:pt x="127" y="110"/>
                    </a:cubicBezTo>
                    <a:cubicBezTo>
                      <a:pt x="135" y="110"/>
                      <a:pt x="147" y="108"/>
                      <a:pt x="154" y="114"/>
                    </a:cubicBezTo>
                    <a:cubicBezTo>
                      <a:pt x="154" y="114"/>
                      <a:pt x="154" y="115"/>
                      <a:pt x="150" y="115"/>
                    </a:cubicBezTo>
                    <a:cubicBezTo>
                      <a:pt x="145" y="115"/>
                      <a:pt x="118" y="110"/>
                      <a:pt x="113" y="129"/>
                    </a:cubicBezTo>
                    <a:cubicBezTo>
                      <a:pt x="108" y="148"/>
                      <a:pt x="125" y="156"/>
                      <a:pt x="137" y="156"/>
                    </a:cubicBezTo>
                    <a:cubicBezTo>
                      <a:pt x="148" y="157"/>
                      <a:pt x="170" y="157"/>
                      <a:pt x="170" y="157"/>
                    </a:cubicBezTo>
                    <a:cubicBezTo>
                      <a:pt x="170" y="157"/>
                      <a:pt x="181" y="157"/>
                      <a:pt x="180" y="172"/>
                    </a:cubicBezTo>
                    <a:cubicBezTo>
                      <a:pt x="180" y="172"/>
                      <a:pt x="181" y="188"/>
                      <a:pt x="175" y="190"/>
                    </a:cubicBezTo>
                    <a:cubicBezTo>
                      <a:pt x="175" y="190"/>
                      <a:pt x="142" y="196"/>
                      <a:pt x="133" y="191"/>
                    </a:cubicBezTo>
                    <a:cubicBezTo>
                      <a:pt x="133" y="191"/>
                      <a:pt x="130" y="190"/>
                      <a:pt x="129" y="185"/>
                    </a:cubicBezTo>
                    <a:cubicBezTo>
                      <a:pt x="129" y="185"/>
                      <a:pt x="128" y="188"/>
                      <a:pt x="125" y="189"/>
                    </a:cubicBezTo>
                    <a:cubicBezTo>
                      <a:pt x="125" y="189"/>
                      <a:pt x="127" y="197"/>
                      <a:pt x="135" y="198"/>
                    </a:cubicBezTo>
                    <a:cubicBezTo>
                      <a:pt x="144" y="199"/>
                      <a:pt x="173" y="200"/>
                      <a:pt x="180" y="193"/>
                    </a:cubicBezTo>
                    <a:cubicBezTo>
                      <a:pt x="187" y="186"/>
                      <a:pt x="185" y="175"/>
                      <a:pt x="185" y="174"/>
                    </a:cubicBezTo>
                    <a:cubicBezTo>
                      <a:pt x="186" y="172"/>
                      <a:pt x="187" y="157"/>
                      <a:pt x="177" y="153"/>
                    </a:cubicBezTo>
                    <a:cubicBezTo>
                      <a:pt x="166" y="149"/>
                      <a:pt x="152" y="151"/>
                      <a:pt x="152" y="151"/>
                    </a:cubicBezTo>
                    <a:cubicBezTo>
                      <a:pt x="152" y="151"/>
                      <a:pt x="130" y="153"/>
                      <a:pt x="123" y="145"/>
                    </a:cubicBezTo>
                    <a:cubicBezTo>
                      <a:pt x="115" y="138"/>
                      <a:pt x="118" y="128"/>
                      <a:pt x="122" y="124"/>
                    </a:cubicBezTo>
                    <a:cubicBezTo>
                      <a:pt x="127" y="120"/>
                      <a:pt x="135" y="119"/>
                      <a:pt x="142" y="120"/>
                    </a:cubicBezTo>
                    <a:cubicBezTo>
                      <a:pt x="150" y="121"/>
                      <a:pt x="163" y="121"/>
                      <a:pt x="161" y="114"/>
                    </a:cubicBezTo>
                    <a:cubicBezTo>
                      <a:pt x="159" y="107"/>
                      <a:pt x="151" y="106"/>
                      <a:pt x="147" y="105"/>
                    </a:cubicBezTo>
                    <a:cubicBezTo>
                      <a:pt x="143" y="104"/>
                      <a:pt x="120" y="104"/>
                      <a:pt x="118" y="100"/>
                    </a:cubicBezTo>
                    <a:cubicBezTo>
                      <a:pt x="115" y="96"/>
                      <a:pt x="115" y="88"/>
                      <a:pt x="122" y="87"/>
                    </a:cubicBezTo>
                    <a:cubicBezTo>
                      <a:pt x="128" y="86"/>
                      <a:pt x="138" y="89"/>
                      <a:pt x="141" y="76"/>
                    </a:cubicBezTo>
                    <a:cubicBezTo>
                      <a:pt x="145" y="63"/>
                      <a:pt x="150" y="64"/>
                      <a:pt x="154" y="66"/>
                    </a:cubicBezTo>
                    <a:cubicBezTo>
                      <a:pt x="158" y="68"/>
                      <a:pt x="165" y="89"/>
                      <a:pt x="172" y="93"/>
                    </a:cubicBezTo>
                    <a:cubicBezTo>
                      <a:pt x="180" y="96"/>
                      <a:pt x="184" y="95"/>
                      <a:pt x="185" y="90"/>
                    </a:cubicBezTo>
                    <a:cubicBezTo>
                      <a:pt x="185" y="85"/>
                      <a:pt x="179" y="74"/>
                      <a:pt x="178" y="73"/>
                    </a:cubicBezTo>
                    <a:cubicBezTo>
                      <a:pt x="178" y="73"/>
                      <a:pt x="169" y="59"/>
                      <a:pt x="174" y="55"/>
                    </a:cubicBezTo>
                    <a:cubicBezTo>
                      <a:pt x="180" y="52"/>
                      <a:pt x="184" y="50"/>
                      <a:pt x="185" y="39"/>
                    </a:cubicBezTo>
                    <a:cubicBezTo>
                      <a:pt x="186" y="28"/>
                      <a:pt x="183" y="15"/>
                      <a:pt x="183" y="1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9" y="0"/>
                      <a:pt x="160" y="3"/>
                      <a:pt x="132" y="19"/>
                    </a:cubicBezTo>
                    <a:cubicBezTo>
                      <a:pt x="104" y="35"/>
                      <a:pt x="82" y="49"/>
                      <a:pt x="76" y="62"/>
                    </a:cubicBezTo>
                    <a:cubicBezTo>
                      <a:pt x="70" y="76"/>
                      <a:pt x="76" y="93"/>
                      <a:pt x="85" y="107"/>
                    </a:cubicBezTo>
                    <a:cubicBezTo>
                      <a:pt x="95" y="121"/>
                      <a:pt x="96" y="129"/>
                      <a:pt x="95" y="130"/>
                    </a:cubicBezTo>
                    <a:cubicBezTo>
                      <a:pt x="93" y="130"/>
                      <a:pt x="84" y="125"/>
                      <a:pt x="80" y="119"/>
                    </a:cubicBezTo>
                    <a:cubicBezTo>
                      <a:pt x="76" y="113"/>
                      <a:pt x="59" y="90"/>
                      <a:pt x="46" y="90"/>
                    </a:cubicBezTo>
                    <a:cubicBezTo>
                      <a:pt x="33" y="90"/>
                      <a:pt x="25" y="101"/>
                      <a:pt x="21" y="112"/>
                    </a:cubicBezTo>
                    <a:cubicBezTo>
                      <a:pt x="17" y="123"/>
                      <a:pt x="11" y="138"/>
                      <a:pt x="11" y="138"/>
                    </a:cubicBezTo>
                    <a:cubicBezTo>
                      <a:pt x="11" y="138"/>
                      <a:pt x="0" y="171"/>
                      <a:pt x="1" y="183"/>
                    </a:cubicBezTo>
                    <a:cubicBezTo>
                      <a:pt x="1" y="195"/>
                      <a:pt x="8" y="196"/>
                      <a:pt x="16" y="198"/>
                    </a:cubicBezTo>
                    <a:cubicBezTo>
                      <a:pt x="25" y="201"/>
                      <a:pt x="37" y="203"/>
                      <a:pt x="51" y="199"/>
                    </a:cubicBezTo>
                    <a:cubicBezTo>
                      <a:pt x="51" y="199"/>
                      <a:pt x="58" y="199"/>
                      <a:pt x="59" y="192"/>
                    </a:cubicBezTo>
                    <a:cubicBezTo>
                      <a:pt x="61" y="186"/>
                      <a:pt x="60" y="181"/>
                      <a:pt x="60" y="181"/>
                    </a:cubicBezTo>
                    <a:lnTo>
                      <a:pt x="56" y="179"/>
                    </a:ln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6" name="Freeform 3236"/>
              <p:cNvSpPr>
                <a:spLocks noChangeAspect="1"/>
              </p:cNvSpPr>
              <p:nvPr/>
            </p:nvSpPr>
            <p:spPr bwMode="auto">
              <a:xfrm>
                <a:off x="2425" y="1513"/>
                <a:ext cx="1314" cy="1104"/>
              </a:xfrm>
              <a:custGeom>
                <a:avLst/>
                <a:gdLst>
                  <a:gd name="T0" fmla="*/ 384597 w 256"/>
                  <a:gd name="T1" fmla="*/ 714047 h 215"/>
                  <a:gd name="T2" fmla="*/ 245703 w 256"/>
                  <a:gd name="T3" fmla="*/ 738961 h 215"/>
                  <a:gd name="T4" fmla="*/ 149960 w 256"/>
                  <a:gd name="T5" fmla="*/ 710540 h 215"/>
                  <a:gd name="T6" fmla="*/ 256795 w 256"/>
                  <a:gd name="T7" fmla="*/ 620761 h 215"/>
                  <a:gd name="T8" fmla="*/ 299130 w 256"/>
                  <a:gd name="T9" fmla="*/ 560380 h 215"/>
                  <a:gd name="T10" fmla="*/ 160395 w 256"/>
                  <a:gd name="T11" fmla="*/ 531825 h 215"/>
                  <a:gd name="T12" fmla="*/ 199199 w 256"/>
                  <a:gd name="T13" fmla="*/ 503373 h 215"/>
                  <a:gd name="T14" fmla="*/ 310222 w 256"/>
                  <a:gd name="T15" fmla="*/ 353239 h 215"/>
                  <a:gd name="T16" fmla="*/ 160395 w 256"/>
                  <a:gd name="T17" fmla="*/ 356613 h 215"/>
                  <a:gd name="T18" fmla="*/ 163768 w 256"/>
                  <a:gd name="T19" fmla="*/ 310737 h 215"/>
                  <a:gd name="T20" fmla="*/ 203388 w 256"/>
                  <a:gd name="T21" fmla="*/ 170992 h 215"/>
                  <a:gd name="T22" fmla="*/ 110335 w 256"/>
                  <a:gd name="T23" fmla="*/ 182093 h 215"/>
                  <a:gd name="T24" fmla="*/ 25028 w 256"/>
                  <a:gd name="T25" fmla="*/ 71611 h 215"/>
                  <a:gd name="T26" fmla="*/ 263693 w 256"/>
                  <a:gd name="T27" fmla="*/ 88962 h 215"/>
                  <a:gd name="T28" fmla="*/ 345628 w 256"/>
                  <a:gd name="T29" fmla="*/ 310737 h 215"/>
                  <a:gd name="T30" fmla="*/ 412996 w 256"/>
                  <a:gd name="T31" fmla="*/ 50096 h 215"/>
                  <a:gd name="T32" fmla="*/ 634354 w 256"/>
                  <a:gd name="T33" fmla="*/ 78523 h 215"/>
                  <a:gd name="T34" fmla="*/ 673292 w 256"/>
                  <a:gd name="T35" fmla="*/ 278778 h 215"/>
                  <a:gd name="T36" fmla="*/ 776754 w 256"/>
                  <a:gd name="T37" fmla="*/ 63914 h 215"/>
                  <a:gd name="T38" fmla="*/ 844091 w 256"/>
                  <a:gd name="T39" fmla="*/ 175207 h 215"/>
                  <a:gd name="T40" fmla="*/ 766344 w 256"/>
                  <a:gd name="T41" fmla="*/ 192532 h 215"/>
                  <a:gd name="T42" fmla="*/ 773222 w 256"/>
                  <a:gd name="T43" fmla="*/ 239096 h 215"/>
                  <a:gd name="T44" fmla="*/ 684384 w 256"/>
                  <a:gd name="T45" fmla="*/ 328191 h 215"/>
                  <a:gd name="T46" fmla="*/ 730225 w 256"/>
                  <a:gd name="T47" fmla="*/ 364341 h 215"/>
                  <a:gd name="T48" fmla="*/ 605954 w 256"/>
                  <a:gd name="T49" fmla="*/ 399802 h 215"/>
                  <a:gd name="T50" fmla="*/ 662887 w 256"/>
                  <a:gd name="T51" fmla="*/ 467911 h 215"/>
                  <a:gd name="T52" fmla="*/ 573361 w 256"/>
                  <a:gd name="T53" fmla="*/ 542922 h 215"/>
                  <a:gd name="T54" fmla="*/ 730225 w 256"/>
                  <a:gd name="T55" fmla="*/ 588827 h 215"/>
                  <a:gd name="T56" fmla="*/ 751726 w 256"/>
                  <a:gd name="T57" fmla="*/ 695905 h 215"/>
                  <a:gd name="T58" fmla="*/ 552547 w 256"/>
                  <a:gd name="T59" fmla="*/ 735587 h 215"/>
                  <a:gd name="T60" fmla="*/ 502518 w 256"/>
                  <a:gd name="T61" fmla="*/ 699438 h 215"/>
                  <a:gd name="T62" fmla="*/ 516428 w 256"/>
                  <a:gd name="T63" fmla="*/ 752913 h 215"/>
                  <a:gd name="T64" fmla="*/ 762156 w 256"/>
                  <a:gd name="T65" fmla="*/ 728548 h 215"/>
                  <a:gd name="T66" fmla="*/ 769717 w 256"/>
                  <a:gd name="T67" fmla="*/ 592335 h 215"/>
                  <a:gd name="T68" fmla="*/ 612853 w 256"/>
                  <a:gd name="T69" fmla="*/ 563779 h 215"/>
                  <a:gd name="T70" fmla="*/ 680195 w 256"/>
                  <a:gd name="T71" fmla="*/ 474818 h 215"/>
                  <a:gd name="T72" fmla="*/ 626793 w 256"/>
                  <a:gd name="T73" fmla="*/ 428254 h 215"/>
                  <a:gd name="T74" fmla="*/ 751726 w 256"/>
                  <a:gd name="T75" fmla="*/ 371247 h 215"/>
                  <a:gd name="T76" fmla="*/ 698319 w 256"/>
                  <a:gd name="T77" fmla="*/ 292724 h 215"/>
                  <a:gd name="T78" fmla="*/ 798250 w 256"/>
                  <a:gd name="T79" fmla="*/ 235722 h 215"/>
                  <a:gd name="T80" fmla="*/ 805154 w 256"/>
                  <a:gd name="T81" fmla="*/ 192532 h 215"/>
                  <a:gd name="T82" fmla="*/ 893992 w 256"/>
                  <a:gd name="T83" fmla="*/ 117517 h 215"/>
                  <a:gd name="T84" fmla="*/ 819746 w 256"/>
                  <a:gd name="T85" fmla="*/ 46563 h 215"/>
                  <a:gd name="T86" fmla="*/ 662887 w 256"/>
                  <a:gd name="T87" fmla="*/ 228682 h 215"/>
                  <a:gd name="T88" fmla="*/ 659382 w 256"/>
                  <a:gd name="T89" fmla="*/ 128619 h 215"/>
                  <a:gd name="T90" fmla="*/ 387969 w 256"/>
                  <a:gd name="T91" fmla="*/ 38994 h 215"/>
                  <a:gd name="T92" fmla="*/ 331036 w 256"/>
                  <a:gd name="T93" fmla="*/ 296103 h 215"/>
                  <a:gd name="T94" fmla="*/ 292226 w 256"/>
                  <a:gd name="T95" fmla="*/ 160573 h 215"/>
                  <a:gd name="T96" fmla="*/ 78429 w 256"/>
                  <a:gd name="T97" fmla="*/ 31954 h 215"/>
                  <a:gd name="T98" fmla="*/ 0 w 256"/>
                  <a:gd name="T99" fmla="*/ 50096 h 215"/>
                  <a:gd name="T100" fmla="*/ 63837 w 256"/>
                  <a:gd name="T101" fmla="*/ 196040 h 215"/>
                  <a:gd name="T102" fmla="*/ 213797 w 256"/>
                  <a:gd name="T103" fmla="*/ 224620 h 215"/>
                  <a:gd name="T104" fmla="*/ 110335 w 256"/>
                  <a:gd name="T105" fmla="*/ 367714 h 215"/>
                  <a:gd name="T106" fmla="*/ 302636 w 256"/>
                  <a:gd name="T107" fmla="*/ 378159 h 215"/>
                  <a:gd name="T108" fmla="*/ 206893 w 256"/>
                  <a:gd name="T109" fmla="*/ 481724 h 215"/>
                  <a:gd name="T110" fmla="*/ 170799 w 256"/>
                  <a:gd name="T111" fmla="*/ 549961 h 215"/>
                  <a:gd name="T112" fmla="*/ 260321 w 256"/>
                  <a:gd name="T113" fmla="*/ 592335 h 215"/>
                  <a:gd name="T114" fmla="*/ 256795 w 256"/>
                  <a:gd name="T115" fmla="*/ 642430 h 215"/>
                  <a:gd name="T116" fmla="*/ 181891 w 256"/>
                  <a:gd name="T117" fmla="*/ 688999 h 215"/>
                  <a:gd name="T118" fmla="*/ 138868 w 256"/>
                  <a:gd name="T119" fmla="*/ 760635 h 215"/>
                  <a:gd name="T120" fmla="*/ 399061 w 256"/>
                  <a:gd name="T121" fmla="*/ 735587 h 215"/>
                  <a:gd name="T122" fmla="*/ 387969 w 256"/>
                  <a:gd name="T123" fmla="*/ 688999 h 21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56" h="215">
                    <a:moveTo>
                      <a:pt x="109" y="193"/>
                    </a:moveTo>
                    <a:cubicBezTo>
                      <a:pt x="108" y="200"/>
                      <a:pt x="108" y="200"/>
                      <a:pt x="108" y="200"/>
                    </a:cubicBezTo>
                    <a:cubicBezTo>
                      <a:pt x="108" y="200"/>
                      <a:pt x="107" y="205"/>
                      <a:pt x="105" y="206"/>
                    </a:cubicBezTo>
                    <a:cubicBezTo>
                      <a:pt x="102" y="206"/>
                      <a:pt x="75" y="207"/>
                      <a:pt x="69" y="207"/>
                    </a:cubicBezTo>
                    <a:cubicBezTo>
                      <a:pt x="62" y="207"/>
                      <a:pt x="43" y="211"/>
                      <a:pt x="37" y="205"/>
                    </a:cubicBezTo>
                    <a:cubicBezTo>
                      <a:pt x="37" y="205"/>
                      <a:pt x="35" y="199"/>
                      <a:pt x="42" y="199"/>
                    </a:cubicBezTo>
                    <a:cubicBezTo>
                      <a:pt x="49" y="198"/>
                      <a:pt x="73" y="204"/>
                      <a:pt x="79" y="193"/>
                    </a:cubicBezTo>
                    <a:cubicBezTo>
                      <a:pt x="86" y="183"/>
                      <a:pt x="77" y="176"/>
                      <a:pt x="72" y="174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2" y="173"/>
                      <a:pt x="86" y="167"/>
                      <a:pt x="84" y="157"/>
                    </a:cubicBezTo>
                    <a:cubicBezTo>
                      <a:pt x="82" y="147"/>
                      <a:pt x="78" y="143"/>
                      <a:pt x="73" y="143"/>
                    </a:cubicBezTo>
                    <a:cubicBezTo>
                      <a:pt x="68" y="143"/>
                      <a:pt x="52" y="145"/>
                      <a:pt x="45" y="149"/>
                    </a:cubicBezTo>
                    <a:cubicBezTo>
                      <a:pt x="38" y="153"/>
                      <a:pt x="40" y="147"/>
                      <a:pt x="43" y="146"/>
                    </a:cubicBezTo>
                    <a:cubicBezTo>
                      <a:pt x="47" y="144"/>
                      <a:pt x="48" y="142"/>
                      <a:pt x="56" y="141"/>
                    </a:cubicBezTo>
                    <a:cubicBezTo>
                      <a:pt x="63" y="140"/>
                      <a:pt x="83" y="136"/>
                      <a:pt x="89" y="125"/>
                    </a:cubicBezTo>
                    <a:cubicBezTo>
                      <a:pt x="95" y="115"/>
                      <a:pt x="93" y="105"/>
                      <a:pt x="87" y="99"/>
                    </a:cubicBezTo>
                    <a:cubicBezTo>
                      <a:pt x="81" y="94"/>
                      <a:pt x="75" y="94"/>
                      <a:pt x="69" y="94"/>
                    </a:cubicBezTo>
                    <a:cubicBezTo>
                      <a:pt x="63" y="95"/>
                      <a:pt x="45" y="100"/>
                      <a:pt x="45" y="100"/>
                    </a:cubicBezTo>
                    <a:cubicBezTo>
                      <a:pt x="45" y="100"/>
                      <a:pt x="37" y="104"/>
                      <a:pt x="36" y="99"/>
                    </a:cubicBezTo>
                    <a:cubicBezTo>
                      <a:pt x="36" y="95"/>
                      <a:pt x="36" y="92"/>
                      <a:pt x="46" y="87"/>
                    </a:cubicBezTo>
                    <a:cubicBezTo>
                      <a:pt x="55" y="82"/>
                      <a:pt x="65" y="72"/>
                      <a:pt x="66" y="63"/>
                    </a:cubicBezTo>
                    <a:cubicBezTo>
                      <a:pt x="66" y="57"/>
                      <a:pt x="62" y="50"/>
                      <a:pt x="57" y="48"/>
                    </a:cubicBezTo>
                    <a:cubicBezTo>
                      <a:pt x="54" y="46"/>
                      <a:pt x="52" y="46"/>
                      <a:pt x="50" y="47"/>
                    </a:cubicBezTo>
                    <a:cubicBezTo>
                      <a:pt x="44" y="47"/>
                      <a:pt x="31" y="51"/>
                      <a:pt x="31" y="51"/>
                    </a:cubicBezTo>
                    <a:cubicBezTo>
                      <a:pt x="31" y="51"/>
                      <a:pt x="22" y="54"/>
                      <a:pt x="18" y="46"/>
                    </a:cubicBezTo>
                    <a:cubicBezTo>
                      <a:pt x="14" y="39"/>
                      <a:pt x="15" y="34"/>
                      <a:pt x="7" y="20"/>
                    </a:cubicBezTo>
                    <a:cubicBezTo>
                      <a:pt x="7" y="20"/>
                      <a:pt x="32" y="11"/>
                      <a:pt x="57" y="12"/>
                    </a:cubicBezTo>
                    <a:cubicBezTo>
                      <a:pt x="57" y="12"/>
                      <a:pt x="71" y="11"/>
                      <a:pt x="74" y="25"/>
                    </a:cubicBezTo>
                    <a:cubicBezTo>
                      <a:pt x="77" y="40"/>
                      <a:pt x="78" y="75"/>
                      <a:pt x="84" y="85"/>
                    </a:cubicBezTo>
                    <a:cubicBezTo>
                      <a:pt x="89" y="96"/>
                      <a:pt x="96" y="89"/>
                      <a:pt x="97" y="87"/>
                    </a:cubicBezTo>
                    <a:cubicBezTo>
                      <a:pt x="97" y="85"/>
                      <a:pt x="98" y="78"/>
                      <a:pt x="99" y="62"/>
                    </a:cubicBezTo>
                    <a:cubicBezTo>
                      <a:pt x="100" y="45"/>
                      <a:pt x="105" y="21"/>
                      <a:pt x="116" y="14"/>
                    </a:cubicBezTo>
                    <a:cubicBezTo>
                      <a:pt x="127" y="8"/>
                      <a:pt x="151" y="8"/>
                      <a:pt x="159" y="9"/>
                    </a:cubicBezTo>
                    <a:cubicBezTo>
                      <a:pt x="167" y="9"/>
                      <a:pt x="178" y="10"/>
                      <a:pt x="178" y="22"/>
                    </a:cubicBezTo>
                    <a:cubicBezTo>
                      <a:pt x="178" y="34"/>
                      <a:pt x="177" y="75"/>
                      <a:pt x="179" y="80"/>
                    </a:cubicBezTo>
                    <a:cubicBezTo>
                      <a:pt x="182" y="86"/>
                      <a:pt x="185" y="86"/>
                      <a:pt x="189" y="78"/>
                    </a:cubicBezTo>
                    <a:cubicBezTo>
                      <a:pt x="192" y="71"/>
                      <a:pt x="196" y="41"/>
                      <a:pt x="196" y="41"/>
                    </a:cubicBezTo>
                    <a:cubicBezTo>
                      <a:pt x="196" y="41"/>
                      <a:pt x="200" y="17"/>
                      <a:pt x="218" y="18"/>
                    </a:cubicBezTo>
                    <a:cubicBezTo>
                      <a:pt x="236" y="20"/>
                      <a:pt x="248" y="23"/>
                      <a:pt x="248" y="23"/>
                    </a:cubicBezTo>
                    <a:cubicBezTo>
                      <a:pt x="248" y="24"/>
                      <a:pt x="237" y="49"/>
                      <a:pt x="237" y="49"/>
                    </a:cubicBezTo>
                    <a:cubicBezTo>
                      <a:pt x="237" y="49"/>
                      <a:pt x="238" y="52"/>
                      <a:pt x="232" y="50"/>
                    </a:cubicBezTo>
                    <a:cubicBezTo>
                      <a:pt x="226" y="48"/>
                      <a:pt x="217" y="46"/>
                      <a:pt x="215" y="54"/>
                    </a:cubicBezTo>
                    <a:cubicBezTo>
                      <a:pt x="212" y="62"/>
                      <a:pt x="216" y="65"/>
                      <a:pt x="217" y="66"/>
                    </a:cubicBezTo>
                    <a:cubicBezTo>
                      <a:pt x="217" y="67"/>
                      <a:pt x="217" y="67"/>
                      <a:pt x="217" y="67"/>
                    </a:cubicBezTo>
                    <a:cubicBezTo>
                      <a:pt x="217" y="67"/>
                      <a:pt x="203" y="64"/>
                      <a:pt x="197" y="69"/>
                    </a:cubicBezTo>
                    <a:cubicBezTo>
                      <a:pt x="191" y="75"/>
                      <a:pt x="188" y="85"/>
                      <a:pt x="192" y="92"/>
                    </a:cubicBezTo>
                    <a:cubicBezTo>
                      <a:pt x="195" y="100"/>
                      <a:pt x="202" y="101"/>
                      <a:pt x="202" y="101"/>
                    </a:cubicBez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5" y="102"/>
                      <a:pt x="205" y="104"/>
                      <a:pt x="200" y="104"/>
                    </a:cubicBezTo>
                    <a:cubicBezTo>
                      <a:pt x="194" y="103"/>
                      <a:pt x="174" y="100"/>
                      <a:pt x="170" y="112"/>
                    </a:cubicBezTo>
                    <a:cubicBezTo>
                      <a:pt x="166" y="123"/>
                      <a:pt x="172" y="127"/>
                      <a:pt x="175" y="128"/>
                    </a:cubicBezTo>
                    <a:cubicBezTo>
                      <a:pt x="179" y="129"/>
                      <a:pt x="186" y="131"/>
                      <a:pt x="186" y="131"/>
                    </a:cubicBezTo>
                    <a:cubicBezTo>
                      <a:pt x="186" y="131"/>
                      <a:pt x="180" y="133"/>
                      <a:pt x="179" y="134"/>
                    </a:cubicBezTo>
                    <a:cubicBezTo>
                      <a:pt x="178" y="135"/>
                      <a:pt x="159" y="138"/>
                      <a:pt x="161" y="152"/>
                    </a:cubicBezTo>
                    <a:cubicBezTo>
                      <a:pt x="163" y="166"/>
                      <a:pt x="178" y="165"/>
                      <a:pt x="185" y="165"/>
                    </a:cubicBezTo>
                    <a:cubicBezTo>
                      <a:pt x="192" y="165"/>
                      <a:pt x="205" y="165"/>
                      <a:pt x="205" y="165"/>
                    </a:cubicBezTo>
                    <a:cubicBezTo>
                      <a:pt x="205" y="165"/>
                      <a:pt x="210" y="165"/>
                      <a:pt x="210" y="171"/>
                    </a:cubicBezTo>
                    <a:cubicBezTo>
                      <a:pt x="209" y="176"/>
                      <a:pt x="211" y="195"/>
                      <a:pt x="211" y="195"/>
                    </a:cubicBezTo>
                    <a:cubicBezTo>
                      <a:pt x="211" y="195"/>
                      <a:pt x="211" y="204"/>
                      <a:pt x="205" y="204"/>
                    </a:cubicBezTo>
                    <a:cubicBezTo>
                      <a:pt x="198" y="204"/>
                      <a:pt x="155" y="206"/>
                      <a:pt x="155" y="206"/>
                    </a:cubicBezTo>
                    <a:cubicBezTo>
                      <a:pt x="155" y="206"/>
                      <a:pt x="142" y="207"/>
                      <a:pt x="141" y="201"/>
                    </a:cubicBezTo>
                    <a:cubicBezTo>
                      <a:pt x="141" y="201"/>
                      <a:pt x="141" y="196"/>
                      <a:pt x="141" y="196"/>
                    </a:cubicBezTo>
                    <a:cubicBezTo>
                      <a:pt x="141" y="196"/>
                      <a:pt x="138" y="200"/>
                      <a:pt x="135" y="199"/>
                    </a:cubicBezTo>
                    <a:cubicBezTo>
                      <a:pt x="135" y="199"/>
                      <a:pt x="134" y="210"/>
                      <a:pt x="145" y="211"/>
                    </a:cubicBezTo>
                    <a:cubicBezTo>
                      <a:pt x="156" y="212"/>
                      <a:pt x="188" y="211"/>
                      <a:pt x="188" y="211"/>
                    </a:cubicBezTo>
                    <a:cubicBezTo>
                      <a:pt x="188" y="211"/>
                      <a:pt x="210" y="213"/>
                      <a:pt x="214" y="204"/>
                    </a:cubicBezTo>
                    <a:cubicBezTo>
                      <a:pt x="218" y="195"/>
                      <a:pt x="216" y="186"/>
                      <a:pt x="216" y="186"/>
                    </a:cubicBezTo>
                    <a:cubicBezTo>
                      <a:pt x="216" y="166"/>
                      <a:pt x="216" y="166"/>
                      <a:pt x="216" y="166"/>
                    </a:cubicBezTo>
                    <a:cubicBezTo>
                      <a:pt x="216" y="166"/>
                      <a:pt x="212" y="160"/>
                      <a:pt x="205" y="160"/>
                    </a:cubicBezTo>
                    <a:cubicBezTo>
                      <a:pt x="198" y="160"/>
                      <a:pt x="177" y="162"/>
                      <a:pt x="172" y="158"/>
                    </a:cubicBezTo>
                    <a:cubicBezTo>
                      <a:pt x="166" y="154"/>
                      <a:pt x="163" y="149"/>
                      <a:pt x="171" y="143"/>
                    </a:cubicBezTo>
                    <a:cubicBezTo>
                      <a:pt x="178" y="138"/>
                      <a:pt x="189" y="137"/>
                      <a:pt x="191" y="133"/>
                    </a:cubicBezTo>
                    <a:cubicBezTo>
                      <a:pt x="192" y="128"/>
                      <a:pt x="192" y="127"/>
                      <a:pt x="187" y="125"/>
                    </a:cubicBezTo>
                    <a:cubicBezTo>
                      <a:pt x="182" y="123"/>
                      <a:pt x="176" y="124"/>
                      <a:pt x="176" y="120"/>
                    </a:cubicBezTo>
                    <a:cubicBezTo>
                      <a:pt x="176" y="116"/>
                      <a:pt x="174" y="111"/>
                      <a:pt x="181" y="109"/>
                    </a:cubicBezTo>
                    <a:cubicBezTo>
                      <a:pt x="187" y="107"/>
                      <a:pt x="211" y="112"/>
                      <a:pt x="211" y="104"/>
                    </a:cubicBezTo>
                    <a:cubicBezTo>
                      <a:pt x="211" y="97"/>
                      <a:pt x="205" y="96"/>
                      <a:pt x="204" y="96"/>
                    </a:cubicBezTo>
                    <a:cubicBezTo>
                      <a:pt x="203" y="95"/>
                      <a:pt x="195" y="94"/>
                      <a:pt x="196" y="82"/>
                    </a:cubicBezTo>
                    <a:cubicBezTo>
                      <a:pt x="196" y="70"/>
                      <a:pt x="210" y="72"/>
                      <a:pt x="215" y="73"/>
                    </a:cubicBezTo>
                    <a:cubicBezTo>
                      <a:pt x="221" y="73"/>
                      <a:pt x="225" y="70"/>
                      <a:pt x="224" y="66"/>
                    </a:cubicBezTo>
                    <a:cubicBezTo>
                      <a:pt x="223" y="62"/>
                      <a:pt x="220" y="61"/>
                      <a:pt x="220" y="61"/>
                    </a:cubicBezTo>
                    <a:cubicBezTo>
                      <a:pt x="220" y="61"/>
                      <a:pt x="217" y="52"/>
                      <a:pt x="226" y="54"/>
                    </a:cubicBezTo>
                    <a:cubicBezTo>
                      <a:pt x="234" y="56"/>
                      <a:pt x="240" y="58"/>
                      <a:pt x="242" y="53"/>
                    </a:cubicBezTo>
                    <a:cubicBezTo>
                      <a:pt x="244" y="48"/>
                      <a:pt x="251" y="33"/>
                      <a:pt x="251" y="33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41" y="14"/>
                      <a:pt x="230" y="13"/>
                    </a:cubicBezTo>
                    <a:cubicBezTo>
                      <a:pt x="219" y="12"/>
                      <a:pt x="205" y="8"/>
                      <a:pt x="196" y="26"/>
                    </a:cubicBezTo>
                    <a:cubicBezTo>
                      <a:pt x="187" y="44"/>
                      <a:pt x="186" y="64"/>
                      <a:pt x="186" y="64"/>
                    </a:cubicBezTo>
                    <a:cubicBezTo>
                      <a:pt x="186" y="64"/>
                      <a:pt x="186" y="72"/>
                      <a:pt x="184" y="73"/>
                    </a:cubicBezTo>
                    <a:cubicBezTo>
                      <a:pt x="183" y="73"/>
                      <a:pt x="185" y="36"/>
                      <a:pt x="185" y="36"/>
                    </a:cubicBezTo>
                    <a:cubicBezTo>
                      <a:pt x="185" y="36"/>
                      <a:pt x="188" y="10"/>
                      <a:pt x="175" y="6"/>
                    </a:cubicBezTo>
                    <a:cubicBezTo>
                      <a:pt x="163" y="3"/>
                      <a:pt x="123" y="0"/>
                      <a:pt x="109" y="11"/>
                    </a:cubicBezTo>
                    <a:cubicBezTo>
                      <a:pt x="95" y="23"/>
                      <a:pt x="94" y="58"/>
                      <a:pt x="94" y="59"/>
                    </a:cubicBezTo>
                    <a:cubicBezTo>
                      <a:pt x="94" y="60"/>
                      <a:pt x="93" y="83"/>
                      <a:pt x="93" y="83"/>
                    </a:cubicBezTo>
                    <a:cubicBezTo>
                      <a:pt x="92" y="84"/>
                      <a:pt x="91" y="87"/>
                      <a:pt x="89" y="80"/>
                    </a:cubicBezTo>
                    <a:cubicBezTo>
                      <a:pt x="86" y="73"/>
                      <a:pt x="82" y="57"/>
                      <a:pt x="82" y="45"/>
                    </a:cubicBezTo>
                    <a:cubicBezTo>
                      <a:pt x="82" y="34"/>
                      <a:pt x="80" y="10"/>
                      <a:pt x="68" y="7"/>
                    </a:cubicBezTo>
                    <a:cubicBezTo>
                      <a:pt x="55" y="5"/>
                      <a:pt x="22" y="9"/>
                      <a:pt x="22" y="9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12" y="52"/>
                      <a:pt x="18" y="55"/>
                    </a:cubicBezTo>
                    <a:cubicBezTo>
                      <a:pt x="24" y="58"/>
                      <a:pt x="30" y="58"/>
                      <a:pt x="37" y="55"/>
                    </a:cubicBezTo>
                    <a:cubicBezTo>
                      <a:pt x="45" y="52"/>
                      <a:pt x="61" y="52"/>
                      <a:pt x="60" y="63"/>
                    </a:cubicBezTo>
                    <a:cubicBezTo>
                      <a:pt x="60" y="63"/>
                      <a:pt x="58" y="73"/>
                      <a:pt x="47" y="79"/>
                    </a:cubicBezTo>
                    <a:cubicBezTo>
                      <a:pt x="36" y="85"/>
                      <a:pt x="28" y="93"/>
                      <a:pt x="31" y="103"/>
                    </a:cubicBezTo>
                    <a:cubicBezTo>
                      <a:pt x="34" y="112"/>
                      <a:pt x="58" y="102"/>
                      <a:pt x="58" y="102"/>
                    </a:cubicBezTo>
                    <a:cubicBezTo>
                      <a:pt x="58" y="102"/>
                      <a:pt x="80" y="96"/>
                      <a:pt x="85" y="106"/>
                    </a:cubicBezTo>
                    <a:cubicBezTo>
                      <a:pt x="89" y="117"/>
                      <a:pt x="86" y="122"/>
                      <a:pt x="81" y="126"/>
                    </a:cubicBezTo>
                    <a:cubicBezTo>
                      <a:pt x="76" y="129"/>
                      <a:pt x="70" y="131"/>
                      <a:pt x="58" y="135"/>
                    </a:cubicBezTo>
                    <a:cubicBezTo>
                      <a:pt x="46" y="138"/>
                      <a:pt x="32" y="144"/>
                      <a:pt x="35" y="151"/>
                    </a:cubicBezTo>
                    <a:cubicBezTo>
                      <a:pt x="38" y="158"/>
                      <a:pt x="44" y="155"/>
                      <a:pt x="48" y="154"/>
                    </a:cubicBezTo>
                    <a:cubicBezTo>
                      <a:pt x="52" y="152"/>
                      <a:pt x="75" y="145"/>
                      <a:pt x="78" y="152"/>
                    </a:cubicBezTo>
                    <a:cubicBezTo>
                      <a:pt x="80" y="159"/>
                      <a:pt x="80" y="163"/>
                      <a:pt x="73" y="166"/>
                    </a:cubicBezTo>
                    <a:cubicBezTo>
                      <a:pt x="66" y="170"/>
                      <a:pt x="48" y="173"/>
                      <a:pt x="48" y="173"/>
                    </a:cubicBezTo>
                    <a:cubicBezTo>
                      <a:pt x="48" y="173"/>
                      <a:pt x="69" y="176"/>
                      <a:pt x="72" y="180"/>
                    </a:cubicBezTo>
                    <a:cubicBezTo>
                      <a:pt x="75" y="183"/>
                      <a:pt x="78" y="188"/>
                      <a:pt x="75" y="191"/>
                    </a:cubicBezTo>
                    <a:cubicBezTo>
                      <a:pt x="71" y="194"/>
                      <a:pt x="51" y="193"/>
                      <a:pt x="51" y="193"/>
                    </a:cubicBezTo>
                    <a:cubicBezTo>
                      <a:pt x="51" y="193"/>
                      <a:pt x="34" y="190"/>
                      <a:pt x="32" y="202"/>
                    </a:cubicBezTo>
                    <a:cubicBezTo>
                      <a:pt x="32" y="202"/>
                      <a:pt x="30" y="211"/>
                      <a:pt x="39" y="213"/>
                    </a:cubicBezTo>
                    <a:cubicBezTo>
                      <a:pt x="49" y="215"/>
                      <a:pt x="84" y="213"/>
                      <a:pt x="84" y="213"/>
                    </a:cubicBezTo>
                    <a:cubicBezTo>
                      <a:pt x="84" y="213"/>
                      <a:pt x="110" y="215"/>
                      <a:pt x="112" y="206"/>
                    </a:cubicBezTo>
                    <a:cubicBezTo>
                      <a:pt x="113" y="204"/>
                      <a:pt x="114" y="196"/>
                      <a:pt x="114" y="196"/>
                    </a:cubicBezTo>
                    <a:cubicBezTo>
                      <a:pt x="114" y="196"/>
                      <a:pt x="112" y="195"/>
                      <a:pt x="109" y="193"/>
                    </a:cubicBez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7" name="Freeform 3237"/>
              <p:cNvSpPr>
                <a:spLocks noChangeAspect="1"/>
              </p:cNvSpPr>
              <p:nvPr/>
            </p:nvSpPr>
            <p:spPr bwMode="auto">
              <a:xfrm>
                <a:off x="3668" y="1659"/>
                <a:ext cx="841" cy="980"/>
              </a:xfrm>
              <a:custGeom>
                <a:avLst/>
                <a:gdLst>
                  <a:gd name="T0" fmla="*/ 127986 w 164"/>
                  <a:gd name="T1" fmla="*/ 625794 h 191"/>
                  <a:gd name="T2" fmla="*/ 35343 w 164"/>
                  <a:gd name="T3" fmla="*/ 615399 h 191"/>
                  <a:gd name="T4" fmla="*/ 145237 w 164"/>
                  <a:gd name="T5" fmla="*/ 490744 h 191"/>
                  <a:gd name="T6" fmla="*/ 91961 w 164"/>
                  <a:gd name="T7" fmla="*/ 419271 h 191"/>
                  <a:gd name="T8" fmla="*/ 123806 w 164"/>
                  <a:gd name="T9" fmla="*/ 408870 h 191"/>
                  <a:gd name="T10" fmla="*/ 201881 w 164"/>
                  <a:gd name="T11" fmla="*/ 291773 h 191"/>
                  <a:gd name="T12" fmla="*/ 159805 w 164"/>
                  <a:gd name="T13" fmla="*/ 259890 h 191"/>
                  <a:gd name="T14" fmla="*/ 237880 w 164"/>
                  <a:gd name="T15" fmla="*/ 124814 h 191"/>
                  <a:gd name="T16" fmla="*/ 141739 w 164"/>
                  <a:gd name="T17" fmla="*/ 53361 h 191"/>
                  <a:gd name="T18" fmla="*/ 308411 w 164"/>
                  <a:gd name="T19" fmla="*/ 128180 h 191"/>
                  <a:gd name="T20" fmla="*/ 376230 w 164"/>
                  <a:gd name="T21" fmla="*/ 305673 h 191"/>
                  <a:gd name="T22" fmla="*/ 244746 w 164"/>
                  <a:gd name="T23" fmla="*/ 501144 h 191"/>
                  <a:gd name="T24" fmla="*/ 425325 w 164"/>
                  <a:gd name="T25" fmla="*/ 376987 h 191"/>
                  <a:gd name="T26" fmla="*/ 556680 w 164"/>
                  <a:gd name="T27" fmla="*/ 590545 h 191"/>
                  <a:gd name="T28" fmla="*/ 446756 w 164"/>
                  <a:gd name="T29" fmla="*/ 650807 h 191"/>
                  <a:gd name="T30" fmla="*/ 481970 w 164"/>
                  <a:gd name="T31" fmla="*/ 593942 h 191"/>
                  <a:gd name="T32" fmla="*/ 517969 w 164"/>
                  <a:gd name="T33" fmla="*/ 562063 h 191"/>
                  <a:gd name="T34" fmla="*/ 489647 w 164"/>
                  <a:gd name="T35" fmla="*/ 497614 h 191"/>
                  <a:gd name="T36" fmla="*/ 439761 w 164"/>
                  <a:gd name="T37" fmla="*/ 476819 h 191"/>
                  <a:gd name="T38" fmla="*/ 372050 w 164"/>
                  <a:gd name="T39" fmla="*/ 505198 h 191"/>
                  <a:gd name="T40" fmla="*/ 379594 w 164"/>
                  <a:gd name="T41" fmla="*/ 522597 h 191"/>
                  <a:gd name="T42" fmla="*/ 336733 w 164"/>
                  <a:gd name="T43" fmla="*/ 575963 h 191"/>
                  <a:gd name="T44" fmla="*/ 368553 w 164"/>
                  <a:gd name="T45" fmla="*/ 629324 h 191"/>
                  <a:gd name="T46" fmla="*/ 322980 w 164"/>
                  <a:gd name="T47" fmla="*/ 612028 h 191"/>
                  <a:gd name="T48" fmla="*/ 304914 w 164"/>
                  <a:gd name="T49" fmla="*/ 625794 h 191"/>
                  <a:gd name="T50" fmla="*/ 386619 w 164"/>
                  <a:gd name="T51" fmla="*/ 647277 h 191"/>
                  <a:gd name="T52" fmla="*/ 397003 w 164"/>
                  <a:gd name="T53" fmla="*/ 582859 h 191"/>
                  <a:gd name="T54" fmla="*/ 358163 w 164"/>
                  <a:gd name="T55" fmla="*/ 533679 h 191"/>
                  <a:gd name="T56" fmla="*/ 397003 w 164"/>
                  <a:gd name="T57" fmla="*/ 512201 h 191"/>
                  <a:gd name="T58" fmla="*/ 428689 w 164"/>
                  <a:gd name="T59" fmla="*/ 508697 h 191"/>
                  <a:gd name="T60" fmla="*/ 464694 w 164"/>
                  <a:gd name="T61" fmla="*/ 476819 h 191"/>
                  <a:gd name="T62" fmla="*/ 481970 w 164"/>
                  <a:gd name="T63" fmla="*/ 544080 h 191"/>
                  <a:gd name="T64" fmla="*/ 450125 w 164"/>
                  <a:gd name="T65" fmla="*/ 568934 h 191"/>
                  <a:gd name="T66" fmla="*/ 418305 w 164"/>
                  <a:gd name="T67" fmla="*/ 622428 h 191"/>
                  <a:gd name="T68" fmla="*/ 560178 w 164"/>
                  <a:gd name="T69" fmla="*/ 668760 h 191"/>
                  <a:gd name="T70" fmla="*/ 553157 w 164"/>
                  <a:gd name="T71" fmla="*/ 462232 h 191"/>
                  <a:gd name="T72" fmla="*/ 372050 w 164"/>
                  <a:gd name="T73" fmla="*/ 387387 h 191"/>
                  <a:gd name="T74" fmla="*/ 262156 w 164"/>
                  <a:gd name="T75" fmla="*/ 465736 h 191"/>
                  <a:gd name="T76" fmla="*/ 411439 w 164"/>
                  <a:gd name="T77" fmla="*/ 216929 h 191"/>
                  <a:gd name="T78" fmla="*/ 145237 w 164"/>
                  <a:gd name="T79" fmla="*/ 0 h 191"/>
                  <a:gd name="T80" fmla="*/ 212927 w 164"/>
                  <a:gd name="T81" fmla="*/ 138580 h 191"/>
                  <a:gd name="T82" fmla="*/ 219947 w 164"/>
                  <a:gd name="T83" fmla="*/ 234908 h 191"/>
                  <a:gd name="T84" fmla="*/ 191492 w 164"/>
                  <a:gd name="T85" fmla="*/ 309044 h 191"/>
                  <a:gd name="T86" fmla="*/ 159805 w 164"/>
                  <a:gd name="T87" fmla="*/ 384016 h 191"/>
                  <a:gd name="T88" fmla="*/ 81572 w 164"/>
                  <a:gd name="T89" fmla="*/ 433853 h 191"/>
                  <a:gd name="T90" fmla="*/ 60142 w 164"/>
                  <a:gd name="T91" fmla="*/ 512201 h 191"/>
                  <a:gd name="T92" fmla="*/ 38707 w 164"/>
                  <a:gd name="T93" fmla="*/ 654306 h 19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64" h="191">
                    <a:moveTo>
                      <a:pt x="40" y="178"/>
                    </a:moveTo>
                    <a:cubicBezTo>
                      <a:pt x="36" y="176"/>
                      <a:pt x="36" y="176"/>
                      <a:pt x="36" y="176"/>
                    </a:cubicBezTo>
                    <a:cubicBezTo>
                      <a:pt x="36" y="176"/>
                      <a:pt x="32" y="183"/>
                      <a:pt x="24" y="182"/>
                    </a:cubicBezTo>
                    <a:cubicBezTo>
                      <a:pt x="17" y="181"/>
                      <a:pt x="11" y="178"/>
                      <a:pt x="10" y="173"/>
                    </a:cubicBezTo>
                    <a:cubicBezTo>
                      <a:pt x="9" y="168"/>
                      <a:pt x="6" y="150"/>
                      <a:pt x="13" y="149"/>
                    </a:cubicBezTo>
                    <a:cubicBezTo>
                      <a:pt x="20" y="148"/>
                      <a:pt x="29" y="151"/>
                      <a:pt x="41" y="138"/>
                    </a:cubicBezTo>
                    <a:cubicBezTo>
                      <a:pt x="41" y="138"/>
                      <a:pt x="48" y="126"/>
                      <a:pt x="33" y="120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4" y="117"/>
                      <a:pt x="25" y="114"/>
                      <a:pt x="35" y="115"/>
                    </a:cubicBezTo>
                    <a:cubicBezTo>
                      <a:pt x="44" y="115"/>
                      <a:pt x="59" y="111"/>
                      <a:pt x="65" y="101"/>
                    </a:cubicBezTo>
                    <a:cubicBezTo>
                      <a:pt x="70" y="90"/>
                      <a:pt x="65" y="84"/>
                      <a:pt x="57" y="82"/>
                    </a:cubicBezTo>
                    <a:cubicBezTo>
                      <a:pt x="49" y="80"/>
                      <a:pt x="39" y="80"/>
                      <a:pt x="38" y="79"/>
                    </a:cubicBezTo>
                    <a:cubicBezTo>
                      <a:pt x="37" y="77"/>
                      <a:pt x="37" y="73"/>
                      <a:pt x="45" y="73"/>
                    </a:cubicBezTo>
                    <a:cubicBezTo>
                      <a:pt x="53" y="72"/>
                      <a:pt x="76" y="73"/>
                      <a:pt x="79" y="63"/>
                    </a:cubicBezTo>
                    <a:cubicBezTo>
                      <a:pt x="82" y="53"/>
                      <a:pt x="78" y="40"/>
                      <a:pt x="67" y="35"/>
                    </a:cubicBezTo>
                    <a:cubicBezTo>
                      <a:pt x="56" y="31"/>
                      <a:pt x="44" y="35"/>
                      <a:pt x="39" y="28"/>
                    </a:cubicBezTo>
                    <a:cubicBezTo>
                      <a:pt x="39" y="28"/>
                      <a:pt x="37" y="25"/>
                      <a:pt x="40" y="15"/>
                    </a:cubicBezTo>
                    <a:cubicBezTo>
                      <a:pt x="42" y="6"/>
                      <a:pt x="42" y="8"/>
                      <a:pt x="42" y="8"/>
                    </a:cubicBezTo>
                    <a:cubicBezTo>
                      <a:pt x="42" y="8"/>
                      <a:pt x="70" y="20"/>
                      <a:pt x="87" y="36"/>
                    </a:cubicBezTo>
                    <a:cubicBezTo>
                      <a:pt x="104" y="53"/>
                      <a:pt x="110" y="60"/>
                      <a:pt x="110" y="66"/>
                    </a:cubicBezTo>
                    <a:cubicBezTo>
                      <a:pt x="111" y="73"/>
                      <a:pt x="111" y="80"/>
                      <a:pt x="106" y="86"/>
                    </a:cubicBezTo>
                    <a:cubicBezTo>
                      <a:pt x="101" y="92"/>
                      <a:pt x="81" y="110"/>
                      <a:pt x="74" y="121"/>
                    </a:cubicBezTo>
                    <a:cubicBezTo>
                      <a:pt x="66" y="132"/>
                      <a:pt x="63" y="139"/>
                      <a:pt x="69" y="141"/>
                    </a:cubicBezTo>
                    <a:cubicBezTo>
                      <a:pt x="74" y="143"/>
                      <a:pt x="76" y="140"/>
                      <a:pt x="82" y="136"/>
                    </a:cubicBezTo>
                    <a:cubicBezTo>
                      <a:pt x="88" y="131"/>
                      <a:pt x="115" y="107"/>
                      <a:pt x="120" y="106"/>
                    </a:cubicBezTo>
                    <a:cubicBezTo>
                      <a:pt x="125" y="104"/>
                      <a:pt x="136" y="99"/>
                      <a:pt x="143" y="113"/>
                    </a:cubicBezTo>
                    <a:cubicBezTo>
                      <a:pt x="149" y="128"/>
                      <a:pt x="155" y="151"/>
                      <a:pt x="157" y="166"/>
                    </a:cubicBezTo>
                    <a:cubicBezTo>
                      <a:pt x="159" y="182"/>
                      <a:pt x="157" y="183"/>
                      <a:pt x="154" y="184"/>
                    </a:cubicBezTo>
                    <a:cubicBezTo>
                      <a:pt x="151" y="184"/>
                      <a:pt x="131" y="185"/>
                      <a:pt x="126" y="183"/>
                    </a:cubicBezTo>
                    <a:cubicBezTo>
                      <a:pt x="122" y="181"/>
                      <a:pt x="120" y="177"/>
                      <a:pt x="126" y="175"/>
                    </a:cubicBezTo>
                    <a:cubicBezTo>
                      <a:pt x="132" y="172"/>
                      <a:pt x="137" y="173"/>
                      <a:pt x="136" y="167"/>
                    </a:cubicBezTo>
                    <a:cubicBezTo>
                      <a:pt x="134" y="161"/>
                      <a:pt x="133" y="162"/>
                      <a:pt x="133" y="162"/>
                    </a:cubicBezTo>
                    <a:cubicBezTo>
                      <a:pt x="133" y="162"/>
                      <a:pt x="145" y="163"/>
                      <a:pt x="146" y="158"/>
                    </a:cubicBezTo>
                    <a:cubicBezTo>
                      <a:pt x="147" y="154"/>
                      <a:pt x="145" y="152"/>
                      <a:pt x="142" y="150"/>
                    </a:cubicBezTo>
                    <a:cubicBezTo>
                      <a:pt x="138" y="148"/>
                      <a:pt x="137" y="146"/>
                      <a:pt x="138" y="140"/>
                    </a:cubicBezTo>
                    <a:cubicBezTo>
                      <a:pt x="139" y="135"/>
                      <a:pt x="137" y="128"/>
                      <a:pt x="132" y="129"/>
                    </a:cubicBezTo>
                    <a:cubicBezTo>
                      <a:pt x="127" y="129"/>
                      <a:pt x="124" y="134"/>
                      <a:pt x="124" y="134"/>
                    </a:cubicBezTo>
                    <a:cubicBezTo>
                      <a:pt x="124" y="134"/>
                      <a:pt x="122" y="128"/>
                      <a:pt x="116" y="128"/>
                    </a:cubicBezTo>
                    <a:cubicBezTo>
                      <a:pt x="111" y="128"/>
                      <a:pt x="100" y="131"/>
                      <a:pt x="105" y="142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7" y="147"/>
                      <a:pt x="107" y="147"/>
                      <a:pt x="107" y="147"/>
                    </a:cubicBezTo>
                    <a:cubicBezTo>
                      <a:pt x="107" y="147"/>
                      <a:pt x="100" y="142"/>
                      <a:pt x="94" y="147"/>
                    </a:cubicBezTo>
                    <a:cubicBezTo>
                      <a:pt x="88" y="153"/>
                      <a:pt x="91" y="158"/>
                      <a:pt x="95" y="162"/>
                    </a:cubicBezTo>
                    <a:cubicBezTo>
                      <a:pt x="99" y="165"/>
                      <a:pt x="108" y="167"/>
                      <a:pt x="108" y="167"/>
                    </a:cubicBezTo>
                    <a:cubicBezTo>
                      <a:pt x="108" y="167"/>
                      <a:pt x="107" y="176"/>
                      <a:pt x="104" y="177"/>
                    </a:cubicBezTo>
                    <a:cubicBezTo>
                      <a:pt x="104" y="177"/>
                      <a:pt x="95" y="178"/>
                      <a:pt x="92" y="176"/>
                    </a:cubicBezTo>
                    <a:cubicBezTo>
                      <a:pt x="91" y="172"/>
                      <a:pt x="91" y="172"/>
                      <a:pt x="91" y="172"/>
                    </a:cubicBezTo>
                    <a:cubicBezTo>
                      <a:pt x="91" y="172"/>
                      <a:pt x="90" y="175"/>
                      <a:pt x="87" y="176"/>
                    </a:cubicBezTo>
                    <a:cubicBezTo>
                      <a:pt x="86" y="176"/>
                      <a:pt x="86" y="176"/>
                      <a:pt x="86" y="176"/>
                    </a:cubicBezTo>
                    <a:cubicBezTo>
                      <a:pt x="86" y="176"/>
                      <a:pt x="86" y="179"/>
                      <a:pt x="89" y="180"/>
                    </a:cubicBezTo>
                    <a:cubicBezTo>
                      <a:pt x="89" y="180"/>
                      <a:pt x="98" y="186"/>
                      <a:pt x="109" y="182"/>
                    </a:cubicBezTo>
                    <a:cubicBezTo>
                      <a:pt x="109" y="182"/>
                      <a:pt x="110" y="183"/>
                      <a:pt x="111" y="178"/>
                    </a:cubicBezTo>
                    <a:cubicBezTo>
                      <a:pt x="112" y="174"/>
                      <a:pt x="115" y="167"/>
                      <a:pt x="112" y="164"/>
                    </a:cubicBezTo>
                    <a:cubicBezTo>
                      <a:pt x="110" y="160"/>
                      <a:pt x="104" y="161"/>
                      <a:pt x="99" y="158"/>
                    </a:cubicBezTo>
                    <a:cubicBezTo>
                      <a:pt x="95" y="154"/>
                      <a:pt x="96" y="149"/>
                      <a:pt x="101" y="150"/>
                    </a:cubicBezTo>
                    <a:cubicBezTo>
                      <a:pt x="106" y="152"/>
                      <a:pt x="114" y="155"/>
                      <a:pt x="115" y="152"/>
                    </a:cubicBezTo>
                    <a:cubicBezTo>
                      <a:pt x="116" y="150"/>
                      <a:pt x="114" y="146"/>
                      <a:pt x="112" y="144"/>
                    </a:cubicBezTo>
                    <a:cubicBezTo>
                      <a:pt x="111" y="142"/>
                      <a:pt x="108" y="139"/>
                      <a:pt x="111" y="135"/>
                    </a:cubicBezTo>
                    <a:cubicBezTo>
                      <a:pt x="114" y="131"/>
                      <a:pt x="121" y="134"/>
                      <a:pt x="121" y="143"/>
                    </a:cubicBezTo>
                    <a:cubicBezTo>
                      <a:pt x="126" y="143"/>
                      <a:pt x="126" y="143"/>
                      <a:pt x="126" y="143"/>
                    </a:cubicBezTo>
                    <a:cubicBezTo>
                      <a:pt x="126" y="143"/>
                      <a:pt x="127" y="134"/>
                      <a:pt x="131" y="134"/>
                    </a:cubicBezTo>
                    <a:cubicBezTo>
                      <a:pt x="134" y="134"/>
                      <a:pt x="132" y="139"/>
                      <a:pt x="132" y="142"/>
                    </a:cubicBezTo>
                    <a:cubicBezTo>
                      <a:pt x="132" y="146"/>
                      <a:pt x="131" y="150"/>
                      <a:pt x="136" y="153"/>
                    </a:cubicBezTo>
                    <a:cubicBezTo>
                      <a:pt x="141" y="156"/>
                      <a:pt x="141" y="157"/>
                      <a:pt x="140" y="157"/>
                    </a:cubicBezTo>
                    <a:cubicBezTo>
                      <a:pt x="139" y="157"/>
                      <a:pt x="125" y="155"/>
                      <a:pt x="127" y="160"/>
                    </a:cubicBezTo>
                    <a:cubicBezTo>
                      <a:pt x="129" y="165"/>
                      <a:pt x="130" y="168"/>
                      <a:pt x="130" y="168"/>
                    </a:cubicBezTo>
                    <a:cubicBezTo>
                      <a:pt x="130" y="168"/>
                      <a:pt x="120" y="168"/>
                      <a:pt x="118" y="175"/>
                    </a:cubicBezTo>
                    <a:cubicBezTo>
                      <a:pt x="115" y="182"/>
                      <a:pt x="118" y="185"/>
                      <a:pt x="124" y="188"/>
                    </a:cubicBezTo>
                    <a:cubicBezTo>
                      <a:pt x="131" y="191"/>
                      <a:pt x="155" y="191"/>
                      <a:pt x="158" y="188"/>
                    </a:cubicBezTo>
                    <a:cubicBezTo>
                      <a:pt x="158" y="188"/>
                      <a:pt x="162" y="185"/>
                      <a:pt x="163" y="180"/>
                    </a:cubicBezTo>
                    <a:cubicBezTo>
                      <a:pt x="164" y="176"/>
                      <a:pt x="164" y="157"/>
                      <a:pt x="156" y="130"/>
                    </a:cubicBezTo>
                    <a:cubicBezTo>
                      <a:pt x="148" y="102"/>
                      <a:pt x="135" y="99"/>
                      <a:pt x="130" y="98"/>
                    </a:cubicBezTo>
                    <a:cubicBezTo>
                      <a:pt x="124" y="98"/>
                      <a:pt x="115" y="100"/>
                      <a:pt x="105" y="109"/>
                    </a:cubicBezTo>
                    <a:cubicBezTo>
                      <a:pt x="96" y="117"/>
                      <a:pt x="76" y="134"/>
                      <a:pt x="76" y="134"/>
                    </a:cubicBezTo>
                    <a:cubicBezTo>
                      <a:pt x="76" y="134"/>
                      <a:pt x="69" y="138"/>
                      <a:pt x="74" y="131"/>
                    </a:cubicBezTo>
                    <a:cubicBezTo>
                      <a:pt x="79" y="124"/>
                      <a:pt x="96" y="105"/>
                      <a:pt x="104" y="97"/>
                    </a:cubicBezTo>
                    <a:cubicBezTo>
                      <a:pt x="112" y="89"/>
                      <a:pt x="121" y="77"/>
                      <a:pt x="116" y="61"/>
                    </a:cubicBezTo>
                    <a:cubicBezTo>
                      <a:pt x="110" y="45"/>
                      <a:pt x="81" y="19"/>
                      <a:pt x="60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31" y="13"/>
                      <a:pt x="33" y="27"/>
                    </a:cubicBezTo>
                    <a:cubicBezTo>
                      <a:pt x="35" y="42"/>
                      <a:pt x="60" y="39"/>
                      <a:pt x="60" y="39"/>
                    </a:cubicBezTo>
                    <a:cubicBezTo>
                      <a:pt x="60" y="39"/>
                      <a:pt x="75" y="42"/>
                      <a:pt x="75" y="58"/>
                    </a:cubicBezTo>
                    <a:cubicBezTo>
                      <a:pt x="75" y="58"/>
                      <a:pt x="75" y="66"/>
                      <a:pt x="62" y="66"/>
                    </a:cubicBezTo>
                    <a:cubicBezTo>
                      <a:pt x="49" y="66"/>
                      <a:pt x="34" y="67"/>
                      <a:pt x="31" y="76"/>
                    </a:cubicBezTo>
                    <a:cubicBezTo>
                      <a:pt x="28" y="86"/>
                      <a:pt x="54" y="87"/>
                      <a:pt x="54" y="87"/>
                    </a:cubicBezTo>
                    <a:cubicBezTo>
                      <a:pt x="54" y="87"/>
                      <a:pt x="62" y="89"/>
                      <a:pt x="59" y="97"/>
                    </a:cubicBezTo>
                    <a:cubicBezTo>
                      <a:pt x="56" y="106"/>
                      <a:pt x="49" y="107"/>
                      <a:pt x="45" y="108"/>
                    </a:cubicBezTo>
                    <a:cubicBezTo>
                      <a:pt x="41" y="109"/>
                      <a:pt x="22" y="107"/>
                      <a:pt x="19" y="113"/>
                    </a:cubicBezTo>
                    <a:cubicBezTo>
                      <a:pt x="16" y="120"/>
                      <a:pt x="22" y="121"/>
                      <a:pt x="23" y="122"/>
                    </a:cubicBezTo>
                    <a:cubicBezTo>
                      <a:pt x="25" y="123"/>
                      <a:pt x="40" y="126"/>
                      <a:pt x="36" y="133"/>
                    </a:cubicBezTo>
                    <a:cubicBezTo>
                      <a:pt x="33" y="140"/>
                      <a:pt x="24" y="144"/>
                      <a:pt x="17" y="144"/>
                    </a:cubicBezTo>
                    <a:cubicBezTo>
                      <a:pt x="10" y="144"/>
                      <a:pt x="4" y="145"/>
                      <a:pt x="2" y="156"/>
                    </a:cubicBezTo>
                    <a:cubicBezTo>
                      <a:pt x="0" y="166"/>
                      <a:pt x="4" y="181"/>
                      <a:pt x="11" y="184"/>
                    </a:cubicBezTo>
                    <a:cubicBezTo>
                      <a:pt x="18" y="188"/>
                      <a:pt x="38" y="189"/>
                      <a:pt x="40" y="178"/>
                    </a:cubicBez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8" name="Freeform 3238"/>
              <p:cNvSpPr>
                <a:spLocks noChangeAspect="1"/>
              </p:cNvSpPr>
              <p:nvPr/>
            </p:nvSpPr>
            <p:spPr bwMode="auto">
              <a:xfrm>
                <a:off x="3653" y="1735"/>
                <a:ext cx="358" cy="230"/>
              </a:xfrm>
              <a:custGeom>
                <a:avLst/>
                <a:gdLst>
                  <a:gd name="T0" fmla="*/ 69836 w 70"/>
                  <a:gd name="T1" fmla="*/ 21109 h 45"/>
                  <a:gd name="T2" fmla="*/ 73185 w 70"/>
                  <a:gd name="T3" fmla="*/ 6818 h 45"/>
                  <a:gd name="T4" fmla="*/ 34920 w 70"/>
                  <a:gd name="T5" fmla="*/ 13611 h 45"/>
                  <a:gd name="T6" fmla="*/ 3478 w 70"/>
                  <a:gd name="T7" fmla="*/ 100939 h 45"/>
                  <a:gd name="T8" fmla="*/ 0 w 70"/>
                  <a:gd name="T9" fmla="*/ 146735 h 45"/>
                  <a:gd name="T10" fmla="*/ 13655 w 70"/>
                  <a:gd name="T11" fmla="*/ 157029 h 45"/>
                  <a:gd name="T12" fmla="*/ 24615 w 70"/>
                  <a:gd name="T13" fmla="*/ 115363 h 45"/>
                  <a:gd name="T14" fmla="*/ 147153 w 70"/>
                  <a:gd name="T15" fmla="*/ 111887 h 45"/>
                  <a:gd name="T16" fmla="*/ 220313 w 70"/>
                  <a:gd name="T17" fmla="*/ 135792 h 45"/>
                  <a:gd name="T18" fmla="*/ 241445 w 70"/>
                  <a:gd name="T19" fmla="*/ 139262 h 45"/>
                  <a:gd name="T20" fmla="*/ 199728 w 70"/>
                  <a:gd name="T21" fmla="*/ 97597 h 45"/>
                  <a:gd name="T22" fmla="*/ 97795 w 70"/>
                  <a:gd name="T23" fmla="*/ 90804 h 45"/>
                  <a:gd name="T24" fmla="*/ 28093 w 70"/>
                  <a:gd name="T25" fmla="*/ 94121 h 45"/>
                  <a:gd name="T26" fmla="*/ 69836 w 70"/>
                  <a:gd name="T27" fmla="*/ 21109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0" h="45">
                    <a:moveTo>
                      <a:pt x="20" y="6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15" y="0"/>
                      <a:pt x="10" y="4"/>
                    </a:cubicBezTo>
                    <a:cubicBezTo>
                      <a:pt x="6" y="8"/>
                      <a:pt x="2" y="17"/>
                      <a:pt x="1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33" y="31"/>
                      <a:pt x="42" y="32"/>
                    </a:cubicBezTo>
                    <a:cubicBezTo>
                      <a:pt x="51" y="33"/>
                      <a:pt x="63" y="33"/>
                      <a:pt x="63" y="39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40"/>
                      <a:pt x="70" y="31"/>
                      <a:pt x="57" y="28"/>
                    </a:cubicBezTo>
                    <a:cubicBezTo>
                      <a:pt x="43" y="25"/>
                      <a:pt x="28" y="26"/>
                      <a:pt x="28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6"/>
                      <a:pt x="20" y="6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49" name="Freeform 3239"/>
              <p:cNvSpPr>
                <a:spLocks noChangeAspect="1"/>
              </p:cNvSpPr>
              <p:nvPr/>
            </p:nvSpPr>
            <p:spPr bwMode="auto">
              <a:xfrm>
                <a:off x="2251" y="1339"/>
                <a:ext cx="124" cy="83"/>
              </a:xfrm>
              <a:custGeom>
                <a:avLst/>
                <a:gdLst>
                  <a:gd name="T0" fmla="*/ 81230 w 24"/>
                  <a:gd name="T1" fmla="*/ 0 h 16"/>
                  <a:gd name="T2" fmla="*/ 69781 w 24"/>
                  <a:gd name="T3" fmla="*/ 7268 h 16"/>
                  <a:gd name="T4" fmla="*/ 40682 w 24"/>
                  <a:gd name="T5" fmla="*/ 18836 h 16"/>
                  <a:gd name="T6" fmla="*/ 3575 w 24"/>
                  <a:gd name="T7" fmla="*/ 37703 h 16"/>
                  <a:gd name="T8" fmla="*/ 33527 w 24"/>
                  <a:gd name="T9" fmla="*/ 48571 h 16"/>
                  <a:gd name="T10" fmla="*/ 62760 w 24"/>
                  <a:gd name="T11" fmla="*/ 30435 h 16"/>
                  <a:gd name="T12" fmla="*/ 81230 w 2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6">
                    <a:moveTo>
                      <a:pt x="22" y="0"/>
                    </a:moveTo>
                    <a:cubicBezTo>
                      <a:pt x="22" y="0"/>
                      <a:pt x="21" y="0"/>
                      <a:pt x="19" y="2"/>
                    </a:cubicBezTo>
                    <a:cubicBezTo>
                      <a:pt x="18" y="5"/>
                      <a:pt x="16" y="4"/>
                      <a:pt x="11" y="5"/>
                    </a:cubicBezTo>
                    <a:cubicBezTo>
                      <a:pt x="5" y="5"/>
                      <a:pt x="0" y="5"/>
                      <a:pt x="1" y="10"/>
                    </a:cubicBezTo>
                    <a:cubicBezTo>
                      <a:pt x="1" y="16"/>
                      <a:pt x="7" y="16"/>
                      <a:pt x="9" y="13"/>
                    </a:cubicBezTo>
                    <a:cubicBezTo>
                      <a:pt x="11" y="11"/>
                      <a:pt x="12" y="9"/>
                      <a:pt x="17" y="8"/>
                    </a:cubicBezTo>
                    <a:cubicBezTo>
                      <a:pt x="22" y="7"/>
                      <a:pt x="24" y="1"/>
                      <a:pt x="22" y="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0" name="Freeform 3240"/>
              <p:cNvSpPr>
                <a:spLocks noChangeAspect="1"/>
              </p:cNvSpPr>
              <p:nvPr/>
            </p:nvSpPr>
            <p:spPr bwMode="auto">
              <a:xfrm>
                <a:off x="2779" y="1309"/>
                <a:ext cx="119" cy="139"/>
              </a:xfrm>
              <a:custGeom>
                <a:avLst/>
                <a:gdLst>
                  <a:gd name="T0" fmla="*/ 78111 w 23"/>
                  <a:gd name="T1" fmla="*/ 6971 h 27"/>
                  <a:gd name="T2" fmla="*/ 59428 w 23"/>
                  <a:gd name="T3" fmla="*/ 14734 h 27"/>
                  <a:gd name="T4" fmla="*/ 29367 w 23"/>
                  <a:gd name="T5" fmla="*/ 35888 h 27"/>
                  <a:gd name="T6" fmla="*/ 11486 w 23"/>
                  <a:gd name="T7" fmla="*/ 75853 h 27"/>
                  <a:gd name="T8" fmla="*/ 44465 w 23"/>
                  <a:gd name="T9" fmla="*/ 68908 h 27"/>
                  <a:gd name="T10" fmla="*/ 70215 w 23"/>
                  <a:gd name="T11" fmla="*/ 35888 h 27"/>
                  <a:gd name="T12" fmla="*/ 78111 w 23"/>
                  <a:gd name="T13" fmla="*/ 6971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7">
                    <a:moveTo>
                      <a:pt x="21" y="2"/>
                    </a:moveTo>
                    <a:cubicBezTo>
                      <a:pt x="21" y="2"/>
                      <a:pt x="17" y="0"/>
                      <a:pt x="16" y="4"/>
                    </a:cubicBezTo>
                    <a:cubicBezTo>
                      <a:pt x="14" y="7"/>
                      <a:pt x="10" y="10"/>
                      <a:pt x="8" y="10"/>
                    </a:cubicBezTo>
                    <a:cubicBezTo>
                      <a:pt x="6" y="11"/>
                      <a:pt x="0" y="15"/>
                      <a:pt x="3" y="21"/>
                    </a:cubicBezTo>
                    <a:cubicBezTo>
                      <a:pt x="6" y="27"/>
                      <a:pt x="12" y="24"/>
                      <a:pt x="12" y="19"/>
                    </a:cubicBezTo>
                    <a:cubicBezTo>
                      <a:pt x="12" y="13"/>
                      <a:pt x="17" y="11"/>
                      <a:pt x="19" y="10"/>
                    </a:cubicBezTo>
                    <a:cubicBezTo>
                      <a:pt x="20" y="8"/>
                      <a:pt x="23" y="5"/>
                      <a:pt x="21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1" name="Freeform 3241"/>
              <p:cNvSpPr>
                <a:spLocks noChangeAspect="1"/>
              </p:cNvSpPr>
              <p:nvPr/>
            </p:nvSpPr>
            <p:spPr bwMode="auto">
              <a:xfrm>
                <a:off x="3129" y="1207"/>
                <a:ext cx="82" cy="80"/>
              </a:xfrm>
              <a:custGeom>
                <a:avLst/>
                <a:gdLst>
                  <a:gd name="T0" fmla="*/ 53162 w 16"/>
                  <a:gd name="T1" fmla="*/ 9375 h 16"/>
                  <a:gd name="T2" fmla="*/ 38637 w 16"/>
                  <a:gd name="T3" fmla="*/ 3125 h 16"/>
                  <a:gd name="T4" fmla="*/ 0 w 16"/>
                  <a:gd name="T5" fmla="*/ 28125 h 16"/>
                  <a:gd name="T6" fmla="*/ 24902 w 16"/>
                  <a:gd name="T7" fmla="*/ 40625 h 16"/>
                  <a:gd name="T8" fmla="*/ 42814 w 16"/>
                  <a:gd name="T9" fmla="*/ 28125 h 16"/>
                  <a:gd name="T10" fmla="*/ 53162 w 16"/>
                  <a:gd name="T11" fmla="*/ 937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15" y="3"/>
                    </a:moveTo>
                    <a:cubicBezTo>
                      <a:pt x="15" y="3"/>
                      <a:pt x="14" y="0"/>
                      <a:pt x="11" y="1"/>
                    </a:cubicBezTo>
                    <a:cubicBezTo>
                      <a:pt x="8" y="2"/>
                      <a:pt x="0" y="3"/>
                      <a:pt x="0" y="9"/>
                    </a:cubicBezTo>
                    <a:cubicBezTo>
                      <a:pt x="1" y="16"/>
                      <a:pt x="7" y="13"/>
                      <a:pt x="7" y="13"/>
                    </a:cubicBezTo>
                    <a:cubicBezTo>
                      <a:pt x="8" y="13"/>
                      <a:pt x="9" y="9"/>
                      <a:pt x="12" y="9"/>
                    </a:cubicBezTo>
                    <a:cubicBezTo>
                      <a:pt x="14" y="8"/>
                      <a:pt x="16" y="8"/>
                      <a:pt x="15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2" name="Freeform 3242"/>
              <p:cNvSpPr>
                <a:spLocks noChangeAspect="1"/>
              </p:cNvSpPr>
              <p:nvPr/>
            </p:nvSpPr>
            <p:spPr bwMode="auto">
              <a:xfrm>
                <a:off x="3431" y="1411"/>
                <a:ext cx="98" cy="135"/>
              </a:xfrm>
              <a:custGeom>
                <a:avLst/>
                <a:gdLst>
                  <a:gd name="T0" fmla="*/ 54483 w 19"/>
                  <a:gd name="T1" fmla="*/ 0 h 26"/>
                  <a:gd name="T2" fmla="*/ 32510 w 19"/>
                  <a:gd name="T3" fmla="*/ 15260 h 26"/>
                  <a:gd name="T4" fmla="*/ 21947 w 19"/>
                  <a:gd name="T5" fmla="*/ 37800 h 26"/>
                  <a:gd name="T6" fmla="*/ 3564 w 19"/>
                  <a:gd name="T7" fmla="*/ 67614 h 26"/>
                  <a:gd name="T8" fmla="*/ 36765 w 19"/>
                  <a:gd name="T9" fmla="*/ 82874 h 26"/>
                  <a:gd name="T10" fmla="*/ 40330 w 19"/>
                  <a:gd name="T11" fmla="*/ 63974 h 26"/>
                  <a:gd name="T12" fmla="*/ 62307 w 19"/>
                  <a:gd name="T13" fmla="*/ 30520 h 26"/>
                  <a:gd name="T14" fmla="*/ 54483 w 19"/>
                  <a:gd name="T15" fmla="*/ 0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26">
                    <a:moveTo>
                      <a:pt x="15" y="0"/>
                    </a:moveTo>
                    <a:cubicBezTo>
                      <a:pt x="15" y="0"/>
                      <a:pt x="9" y="0"/>
                      <a:pt x="9" y="4"/>
                    </a:cubicBezTo>
                    <a:cubicBezTo>
                      <a:pt x="9" y="8"/>
                      <a:pt x="8" y="9"/>
                      <a:pt x="6" y="10"/>
                    </a:cubicBezTo>
                    <a:cubicBezTo>
                      <a:pt x="5" y="10"/>
                      <a:pt x="0" y="10"/>
                      <a:pt x="1" y="18"/>
                    </a:cubicBezTo>
                    <a:cubicBezTo>
                      <a:pt x="3" y="26"/>
                      <a:pt x="8" y="24"/>
                      <a:pt x="10" y="22"/>
                    </a:cubicBezTo>
                    <a:cubicBezTo>
                      <a:pt x="11" y="21"/>
                      <a:pt x="11" y="17"/>
                      <a:pt x="11" y="17"/>
                    </a:cubicBezTo>
                    <a:cubicBezTo>
                      <a:pt x="11" y="17"/>
                      <a:pt x="16" y="16"/>
                      <a:pt x="17" y="8"/>
                    </a:cubicBezTo>
                    <a:cubicBezTo>
                      <a:pt x="1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3" name="Freeform 3243"/>
              <p:cNvSpPr>
                <a:spLocks noChangeAspect="1"/>
              </p:cNvSpPr>
              <p:nvPr/>
            </p:nvSpPr>
            <p:spPr bwMode="auto">
              <a:xfrm>
                <a:off x="3724" y="1339"/>
                <a:ext cx="107" cy="98"/>
              </a:xfrm>
              <a:custGeom>
                <a:avLst/>
                <a:gdLst>
                  <a:gd name="T0" fmla="*/ 34398 w 21"/>
                  <a:gd name="T1" fmla="*/ 14819 h 19"/>
                  <a:gd name="T2" fmla="*/ 34398 w 21"/>
                  <a:gd name="T3" fmla="*/ 10563 h 19"/>
                  <a:gd name="T4" fmla="*/ 20901 w 21"/>
                  <a:gd name="T5" fmla="*/ 0 h 19"/>
                  <a:gd name="T6" fmla="*/ 6751 w 21"/>
                  <a:gd name="T7" fmla="*/ 28946 h 19"/>
                  <a:gd name="T8" fmla="*/ 30948 w 21"/>
                  <a:gd name="T9" fmla="*/ 43925 h 19"/>
                  <a:gd name="T10" fmla="*/ 37695 w 21"/>
                  <a:gd name="T11" fmla="*/ 47489 h 19"/>
                  <a:gd name="T12" fmla="*/ 44446 w 21"/>
                  <a:gd name="T13" fmla="*/ 65871 h 19"/>
                  <a:gd name="T14" fmla="*/ 68796 w 21"/>
                  <a:gd name="T15" fmla="*/ 58743 h 19"/>
                  <a:gd name="T16" fmla="*/ 62050 w 21"/>
                  <a:gd name="T17" fmla="*/ 18383 h 19"/>
                  <a:gd name="T18" fmla="*/ 34398 w 21"/>
                  <a:gd name="T19" fmla="*/ 14819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" h="19">
                    <a:moveTo>
                      <a:pt x="10" y="4"/>
                    </a:moveTo>
                    <a:cubicBezTo>
                      <a:pt x="10" y="4"/>
                      <a:pt x="10" y="4"/>
                      <a:pt x="10" y="3"/>
                    </a:cubicBezTo>
                    <a:cubicBezTo>
                      <a:pt x="10" y="3"/>
                      <a:pt x="8" y="0"/>
                      <a:pt x="6" y="0"/>
                    </a:cubicBezTo>
                    <a:cubicBezTo>
                      <a:pt x="4" y="1"/>
                      <a:pt x="0" y="2"/>
                      <a:pt x="2" y="8"/>
                    </a:cubicBezTo>
                    <a:cubicBezTo>
                      <a:pt x="4" y="13"/>
                      <a:pt x="7" y="12"/>
                      <a:pt x="9" y="12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7"/>
                      <a:pt x="13" y="18"/>
                    </a:cubicBezTo>
                    <a:cubicBezTo>
                      <a:pt x="16" y="19"/>
                      <a:pt x="19" y="18"/>
                      <a:pt x="20" y="16"/>
                    </a:cubicBezTo>
                    <a:cubicBezTo>
                      <a:pt x="20" y="14"/>
                      <a:pt x="21" y="7"/>
                      <a:pt x="18" y="5"/>
                    </a:cubicBezTo>
                    <a:cubicBezTo>
                      <a:pt x="15" y="4"/>
                      <a:pt x="13" y="6"/>
                      <a:pt x="10" y="4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4" name="Freeform 3244"/>
              <p:cNvSpPr>
                <a:spLocks noChangeAspect="1"/>
              </p:cNvSpPr>
              <p:nvPr/>
            </p:nvSpPr>
            <p:spPr bwMode="auto">
              <a:xfrm>
                <a:off x="3894" y="1456"/>
                <a:ext cx="128" cy="83"/>
              </a:xfrm>
              <a:custGeom>
                <a:avLst/>
                <a:gdLst>
                  <a:gd name="T0" fmla="*/ 24694 w 25"/>
                  <a:gd name="T1" fmla="*/ 18836 h 16"/>
                  <a:gd name="T2" fmla="*/ 6840 w 25"/>
                  <a:gd name="T3" fmla="*/ 41334 h 16"/>
                  <a:gd name="T4" fmla="*/ 35021 w 25"/>
                  <a:gd name="T5" fmla="*/ 44939 h 16"/>
                  <a:gd name="T6" fmla="*/ 56361 w 25"/>
                  <a:gd name="T7" fmla="*/ 44939 h 16"/>
                  <a:gd name="T8" fmla="*/ 74214 w 25"/>
                  <a:gd name="T9" fmla="*/ 48571 h 16"/>
                  <a:gd name="T10" fmla="*/ 77701 w 25"/>
                  <a:gd name="T11" fmla="*/ 22472 h 16"/>
                  <a:gd name="T12" fmla="*/ 49521 w 25"/>
                  <a:gd name="T13" fmla="*/ 3631 h 16"/>
                  <a:gd name="T14" fmla="*/ 24694 w 25"/>
                  <a:gd name="T15" fmla="*/ 18836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7" y="5"/>
                    </a:moveTo>
                    <a:cubicBezTo>
                      <a:pt x="7" y="5"/>
                      <a:pt x="0" y="6"/>
                      <a:pt x="2" y="11"/>
                    </a:cubicBezTo>
                    <a:cubicBezTo>
                      <a:pt x="3" y="16"/>
                      <a:pt x="8" y="15"/>
                      <a:pt x="10" y="12"/>
                    </a:cubicBezTo>
                    <a:cubicBezTo>
                      <a:pt x="12" y="10"/>
                      <a:pt x="15" y="10"/>
                      <a:pt x="16" y="12"/>
                    </a:cubicBezTo>
                    <a:cubicBezTo>
                      <a:pt x="17" y="14"/>
                      <a:pt x="20" y="14"/>
                      <a:pt x="21" y="13"/>
                    </a:cubicBezTo>
                    <a:cubicBezTo>
                      <a:pt x="23" y="12"/>
                      <a:pt x="25" y="9"/>
                      <a:pt x="22" y="6"/>
                    </a:cubicBezTo>
                    <a:cubicBezTo>
                      <a:pt x="19" y="2"/>
                      <a:pt x="14" y="1"/>
                      <a:pt x="14" y="1"/>
                    </a:cubicBezTo>
                    <a:cubicBezTo>
                      <a:pt x="14" y="1"/>
                      <a:pt x="11" y="0"/>
                      <a:pt x="7" y="5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5" name="Freeform 3245"/>
              <p:cNvSpPr>
                <a:spLocks noChangeAspect="1"/>
              </p:cNvSpPr>
              <p:nvPr/>
            </p:nvSpPr>
            <p:spPr bwMode="auto">
              <a:xfrm>
                <a:off x="4146" y="1745"/>
                <a:ext cx="148" cy="163"/>
              </a:xfrm>
              <a:custGeom>
                <a:avLst/>
                <a:gdLst>
                  <a:gd name="T0" fmla="*/ 82798 w 29"/>
                  <a:gd name="T1" fmla="*/ 6744 h 32"/>
                  <a:gd name="T2" fmla="*/ 59016 w 29"/>
                  <a:gd name="T3" fmla="*/ 6744 h 32"/>
                  <a:gd name="T4" fmla="*/ 41333 w 29"/>
                  <a:gd name="T5" fmla="*/ 16789 h 32"/>
                  <a:gd name="T6" fmla="*/ 27788 w 29"/>
                  <a:gd name="T7" fmla="*/ 41101 h 32"/>
                  <a:gd name="T8" fmla="*/ 20990 w 29"/>
                  <a:gd name="T9" fmla="*/ 65282 h 32"/>
                  <a:gd name="T10" fmla="*/ 3465 w 29"/>
                  <a:gd name="T11" fmla="*/ 85519 h 32"/>
                  <a:gd name="T12" fmla="*/ 20990 w 29"/>
                  <a:gd name="T13" fmla="*/ 109699 h 32"/>
                  <a:gd name="T14" fmla="*/ 41333 w 29"/>
                  <a:gd name="T15" fmla="*/ 92915 h 32"/>
                  <a:gd name="T16" fmla="*/ 41333 w 29"/>
                  <a:gd name="T17" fmla="*/ 85519 h 32"/>
                  <a:gd name="T18" fmla="*/ 44798 w 29"/>
                  <a:gd name="T19" fmla="*/ 72026 h 32"/>
                  <a:gd name="T20" fmla="*/ 69254 w 29"/>
                  <a:gd name="T21" fmla="*/ 68730 h 32"/>
                  <a:gd name="T22" fmla="*/ 59016 w 29"/>
                  <a:gd name="T23" fmla="*/ 51141 h 32"/>
                  <a:gd name="T24" fmla="*/ 65789 w 29"/>
                  <a:gd name="T25" fmla="*/ 30929 h 32"/>
                  <a:gd name="T26" fmla="*/ 93582 w 29"/>
                  <a:gd name="T27" fmla="*/ 27634 h 32"/>
                  <a:gd name="T28" fmla="*/ 82798 w 29"/>
                  <a:gd name="T29" fmla="*/ 6744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9" h="32">
                    <a:moveTo>
                      <a:pt x="24" y="2"/>
                    </a:moveTo>
                    <a:cubicBezTo>
                      <a:pt x="24" y="2"/>
                      <a:pt x="19" y="0"/>
                      <a:pt x="17" y="2"/>
                    </a:cubicBezTo>
                    <a:cubicBezTo>
                      <a:pt x="15" y="4"/>
                      <a:pt x="12" y="5"/>
                      <a:pt x="12" y="5"/>
                    </a:cubicBezTo>
                    <a:cubicBezTo>
                      <a:pt x="11" y="5"/>
                      <a:pt x="8" y="9"/>
                      <a:pt x="8" y="12"/>
                    </a:cubicBezTo>
                    <a:cubicBezTo>
                      <a:pt x="8" y="15"/>
                      <a:pt x="7" y="17"/>
                      <a:pt x="6" y="19"/>
                    </a:cubicBezTo>
                    <a:cubicBezTo>
                      <a:pt x="4" y="20"/>
                      <a:pt x="0" y="22"/>
                      <a:pt x="1" y="25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11" y="27"/>
                      <a:pt x="12" y="27"/>
                    </a:cubicBezTo>
                    <a:cubicBezTo>
                      <a:pt x="13" y="28"/>
                      <a:pt x="13" y="26"/>
                      <a:pt x="12" y="25"/>
                    </a:cubicBezTo>
                    <a:cubicBezTo>
                      <a:pt x="11" y="23"/>
                      <a:pt x="10" y="20"/>
                      <a:pt x="13" y="21"/>
                    </a:cubicBezTo>
                    <a:cubicBezTo>
                      <a:pt x="16" y="22"/>
                      <a:pt x="20" y="22"/>
                      <a:pt x="20" y="20"/>
                    </a:cubicBezTo>
                    <a:cubicBezTo>
                      <a:pt x="21" y="18"/>
                      <a:pt x="19" y="16"/>
                      <a:pt x="17" y="15"/>
                    </a:cubicBezTo>
                    <a:cubicBezTo>
                      <a:pt x="16" y="14"/>
                      <a:pt x="16" y="8"/>
                      <a:pt x="19" y="9"/>
                    </a:cubicBezTo>
                    <a:cubicBezTo>
                      <a:pt x="22" y="9"/>
                      <a:pt x="26" y="10"/>
                      <a:pt x="27" y="8"/>
                    </a:cubicBezTo>
                    <a:cubicBezTo>
                      <a:pt x="29" y="7"/>
                      <a:pt x="29" y="3"/>
                      <a:pt x="24" y="2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6" name="Freeform 3246"/>
              <p:cNvSpPr>
                <a:spLocks noChangeAspect="1"/>
              </p:cNvSpPr>
              <p:nvPr/>
            </p:nvSpPr>
            <p:spPr bwMode="auto">
              <a:xfrm>
                <a:off x="4283" y="2002"/>
                <a:ext cx="71" cy="102"/>
              </a:xfrm>
              <a:custGeom>
                <a:avLst/>
                <a:gdLst>
                  <a:gd name="T0" fmla="*/ 37037 w 14"/>
                  <a:gd name="T1" fmla="*/ 24398 h 20"/>
                  <a:gd name="T2" fmla="*/ 37037 w 14"/>
                  <a:gd name="T3" fmla="*/ 6763 h 20"/>
                  <a:gd name="T4" fmla="*/ 13171 w 14"/>
                  <a:gd name="T5" fmla="*/ 17636 h 20"/>
                  <a:gd name="T6" fmla="*/ 6664 w 14"/>
                  <a:gd name="T7" fmla="*/ 58885 h 20"/>
                  <a:gd name="T8" fmla="*/ 30398 w 14"/>
                  <a:gd name="T9" fmla="*/ 58885 h 20"/>
                  <a:gd name="T10" fmla="*/ 30398 w 14"/>
                  <a:gd name="T11" fmla="*/ 37949 h 20"/>
                  <a:gd name="T12" fmla="*/ 37037 w 14"/>
                  <a:gd name="T13" fmla="*/ 24398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" h="20">
                    <a:moveTo>
                      <a:pt x="11" y="7"/>
                    </a:moveTo>
                    <a:cubicBezTo>
                      <a:pt x="11" y="7"/>
                      <a:pt x="14" y="3"/>
                      <a:pt x="11" y="2"/>
                    </a:cubicBezTo>
                    <a:cubicBezTo>
                      <a:pt x="8" y="0"/>
                      <a:pt x="4" y="0"/>
                      <a:pt x="4" y="5"/>
                    </a:cubicBezTo>
                    <a:cubicBezTo>
                      <a:pt x="4" y="10"/>
                      <a:pt x="0" y="14"/>
                      <a:pt x="2" y="17"/>
                    </a:cubicBezTo>
                    <a:cubicBezTo>
                      <a:pt x="3" y="19"/>
                      <a:pt x="8" y="20"/>
                      <a:pt x="9" y="17"/>
                    </a:cubicBezTo>
                    <a:cubicBezTo>
                      <a:pt x="11" y="15"/>
                      <a:pt x="9" y="12"/>
                      <a:pt x="9" y="11"/>
                    </a:cubicBezTo>
                    <a:cubicBezTo>
                      <a:pt x="9" y="10"/>
                      <a:pt x="8" y="8"/>
                      <a:pt x="11" y="7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7" name="Freeform 3247"/>
              <p:cNvSpPr>
                <a:spLocks noChangeAspect="1"/>
              </p:cNvSpPr>
              <p:nvPr/>
            </p:nvSpPr>
            <p:spPr bwMode="auto">
              <a:xfrm>
                <a:off x="4361" y="2037"/>
                <a:ext cx="65" cy="113"/>
              </a:xfrm>
              <a:custGeom>
                <a:avLst/>
                <a:gdLst>
                  <a:gd name="T0" fmla="*/ 37500 w 13"/>
                  <a:gd name="T1" fmla="*/ 10447 h 22"/>
                  <a:gd name="T2" fmla="*/ 21875 w 13"/>
                  <a:gd name="T3" fmla="*/ 0 h 22"/>
                  <a:gd name="T4" fmla="*/ 18750 w 13"/>
                  <a:gd name="T5" fmla="*/ 25065 h 22"/>
                  <a:gd name="T6" fmla="*/ 9375 w 13"/>
                  <a:gd name="T7" fmla="*/ 50126 h 22"/>
                  <a:gd name="T8" fmla="*/ 15625 w 13"/>
                  <a:gd name="T9" fmla="*/ 78592 h 22"/>
                  <a:gd name="T10" fmla="*/ 31250 w 13"/>
                  <a:gd name="T11" fmla="*/ 68170 h 22"/>
                  <a:gd name="T12" fmla="*/ 31250 w 13"/>
                  <a:gd name="T13" fmla="*/ 43084 h 22"/>
                  <a:gd name="T14" fmla="*/ 37500 w 13"/>
                  <a:gd name="T15" fmla="*/ 28599 h 22"/>
                  <a:gd name="T16" fmla="*/ 37500 w 13"/>
                  <a:gd name="T17" fmla="*/ 10447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3" h="22">
                    <a:moveTo>
                      <a:pt x="12" y="3"/>
                    </a:moveTo>
                    <a:cubicBezTo>
                      <a:pt x="12" y="3"/>
                      <a:pt x="11" y="0"/>
                      <a:pt x="7" y="0"/>
                    </a:cubicBezTo>
                    <a:cubicBezTo>
                      <a:pt x="4" y="1"/>
                      <a:pt x="5" y="6"/>
                      <a:pt x="6" y="7"/>
                    </a:cubicBezTo>
                    <a:cubicBezTo>
                      <a:pt x="6" y="8"/>
                      <a:pt x="5" y="10"/>
                      <a:pt x="3" y="14"/>
                    </a:cubicBezTo>
                    <a:cubicBezTo>
                      <a:pt x="0" y="18"/>
                      <a:pt x="2" y="21"/>
                      <a:pt x="5" y="22"/>
                    </a:cubicBezTo>
                    <a:cubicBezTo>
                      <a:pt x="8" y="22"/>
                      <a:pt x="10" y="21"/>
                      <a:pt x="10" y="19"/>
                    </a:cubicBezTo>
                    <a:cubicBezTo>
                      <a:pt x="11" y="17"/>
                      <a:pt x="10" y="12"/>
                      <a:pt x="10" y="12"/>
                    </a:cubicBezTo>
                    <a:cubicBezTo>
                      <a:pt x="10" y="12"/>
                      <a:pt x="10" y="10"/>
                      <a:pt x="12" y="8"/>
                    </a:cubicBezTo>
                    <a:cubicBezTo>
                      <a:pt x="13" y="7"/>
                      <a:pt x="12" y="3"/>
                      <a:pt x="12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8" name="Freeform 3248"/>
              <p:cNvSpPr>
                <a:spLocks noChangeAspect="1"/>
              </p:cNvSpPr>
              <p:nvPr/>
            </p:nvSpPr>
            <p:spPr bwMode="auto">
              <a:xfrm>
                <a:off x="4489" y="2258"/>
                <a:ext cx="61" cy="72"/>
              </a:xfrm>
              <a:custGeom>
                <a:avLst/>
                <a:gdLst>
                  <a:gd name="T0" fmla="*/ 40723 w 12"/>
                  <a:gd name="T1" fmla="*/ 6927 h 14"/>
                  <a:gd name="T2" fmla="*/ 30749 w 12"/>
                  <a:gd name="T3" fmla="*/ 3543 h 14"/>
                  <a:gd name="T4" fmla="*/ 24034 w 12"/>
                  <a:gd name="T5" fmla="*/ 14678 h 14"/>
                  <a:gd name="T6" fmla="*/ 16694 w 12"/>
                  <a:gd name="T7" fmla="*/ 21636 h 14"/>
                  <a:gd name="T8" fmla="*/ 3284 w 12"/>
                  <a:gd name="T9" fmla="*/ 35625 h 14"/>
                  <a:gd name="T10" fmla="*/ 30749 w 12"/>
                  <a:gd name="T11" fmla="*/ 39857 h 14"/>
                  <a:gd name="T12" fmla="*/ 40723 w 12"/>
                  <a:gd name="T13" fmla="*/ 6927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" h="14">
                    <a:moveTo>
                      <a:pt x="12" y="2"/>
                    </a:moveTo>
                    <a:cubicBezTo>
                      <a:pt x="12" y="2"/>
                      <a:pt x="12" y="0"/>
                      <a:pt x="9" y="1"/>
                    </a:cubicBezTo>
                    <a:cubicBezTo>
                      <a:pt x="6" y="1"/>
                      <a:pt x="7" y="4"/>
                      <a:pt x="7" y="4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2" y="5"/>
                      <a:pt x="0" y="7"/>
                      <a:pt x="1" y="10"/>
                    </a:cubicBezTo>
                    <a:cubicBezTo>
                      <a:pt x="2" y="13"/>
                      <a:pt x="6" y="14"/>
                      <a:pt x="9" y="11"/>
                    </a:cubicBezTo>
                    <a:cubicBezTo>
                      <a:pt x="12" y="8"/>
                      <a:pt x="12" y="4"/>
                      <a:pt x="12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59" name="Freeform 3249"/>
              <p:cNvSpPr>
                <a:spLocks noChangeAspect="1"/>
              </p:cNvSpPr>
              <p:nvPr/>
            </p:nvSpPr>
            <p:spPr bwMode="auto">
              <a:xfrm>
                <a:off x="4546" y="2473"/>
                <a:ext cx="61" cy="61"/>
              </a:xfrm>
              <a:custGeom>
                <a:avLst/>
                <a:gdLst>
                  <a:gd name="T0" fmla="*/ 0 w 12"/>
                  <a:gd name="T1" fmla="*/ 0 h 12"/>
                  <a:gd name="T2" fmla="*/ 3284 w 12"/>
                  <a:gd name="T3" fmla="*/ 24034 h 12"/>
                  <a:gd name="T4" fmla="*/ 34033 w 12"/>
                  <a:gd name="T5" fmla="*/ 30749 h 12"/>
                  <a:gd name="T6" fmla="*/ 27313 w 12"/>
                  <a:gd name="T7" fmla="*/ 6695 h 12"/>
                  <a:gd name="T8" fmla="*/ 0 w 12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cubicBezTo>
                      <a:pt x="0" y="0"/>
                      <a:pt x="0" y="4"/>
                      <a:pt x="1" y="7"/>
                    </a:cubicBezTo>
                    <a:cubicBezTo>
                      <a:pt x="2" y="11"/>
                      <a:pt x="8" y="12"/>
                      <a:pt x="10" y="9"/>
                    </a:cubicBezTo>
                    <a:cubicBezTo>
                      <a:pt x="12" y="6"/>
                      <a:pt x="10" y="3"/>
                      <a:pt x="8" y="2"/>
                    </a:cubicBezTo>
                    <a:cubicBezTo>
                      <a:pt x="6" y="2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0" name="Freeform 3250"/>
              <p:cNvSpPr>
                <a:spLocks noChangeAspect="1"/>
              </p:cNvSpPr>
              <p:nvPr/>
            </p:nvSpPr>
            <p:spPr bwMode="auto">
              <a:xfrm>
                <a:off x="3046" y="1376"/>
                <a:ext cx="124" cy="189"/>
              </a:xfrm>
              <a:custGeom>
                <a:avLst/>
                <a:gdLst>
                  <a:gd name="T0" fmla="*/ 51305 w 24"/>
                  <a:gd name="T1" fmla="*/ 31313 h 37"/>
                  <a:gd name="T2" fmla="*/ 25653 w 24"/>
                  <a:gd name="T3" fmla="*/ 3468 h 37"/>
                  <a:gd name="T4" fmla="*/ 7182 w 24"/>
                  <a:gd name="T5" fmla="*/ 38122 h 37"/>
                  <a:gd name="T6" fmla="*/ 29233 w 24"/>
                  <a:gd name="T7" fmla="*/ 55837 h 37"/>
                  <a:gd name="T8" fmla="*/ 55578 w 24"/>
                  <a:gd name="T9" fmla="*/ 93959 h 37"/>
                  <a:gd name="T10" fmla="*/ 59184 w 24"/>
                  <a:gd name="T11" fmla="*/ 93959 h 37"/>
                  <a:gd name="T12" fmla="*/ 55578 w 24"/>
                  <a:gd name="T13" fmla="*/ 128612 h 37"/>
                  <a:gd name="T14" fmla="*/ 84837 w 24"/>
                  <a:gd name="T15" fmla="*/ 128612 h 37"/>
                  <a:gd name="T16" fmla="*/ 81230 w 24"/>
                  <a:gd name="T17" fmla="*/ 107556 h 37"/>
                  <a:gd name="T18" fmla="*/ 81230 w 24"/>
                  <a:gd name="T19" fmla="*/ 83707 h 37"/>
                  <a:gd name="T20" fmla="*/ 59184 w 24"/>
                  <a:gd name="T21" fmla="*/ 62651 h 37"/>
                  <a:gd name="T22" fmla="*/ 51305 w 24"/>
                  <a:gd name="T23" fmla="*/ 31313 h 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4" h="37">
                    <a:moveTo>
                      <a:pt x="14" y="9"/>
                    </a:moveTo>
                    <a:cubicBezTo>
                      <a:pt x="14" y="9"/>
                      <a:pt x="14" y="0"/>
                      <a:pt x="7" y="1"/>
                    </a:cubicBezTo>
                    <a:cubicBezTo>
                      <a:pt x="0" y="2"/>
                      <a:pt x="1" y="8"/>
                      <a:pt x="2" y="11"/>
                    </a:cubicBezTo>
                    <a:cubicBezTo>
                      <a:pt x="4" y="14"/>
                      <a:pt x="8" y="13"/>
                      <a:pt x="8" y="16"/>
                    </a:cubicBezTo>
                    <a:cubicBezTo>
                      <a:pt x="7" y="20"/>
                      <a:pt x="7" y="25"/>
                      <a:pt x="15" y="27"/>
                    </a:cubicBezTo>
                    <a:cubicBezTo>
                      <a:pt x="24" y="28"/>
                      <a:pt x="16" y="27"/>
                      <a:pt x="16" y="2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4" y="31"/>
                      <a:pt x="22" y="31"/>
                    </a:cubicBezTo>
                    <a:cubicBezTo>
                      <a:pt x="19" y="31"/>
                      <a:pt x="20" y="26"/>
                      <a:pt x="22" y="24"/>
                    </a:cubicBezTo>
                    <a:cubicBezTo>
                      <a:pt x="23" y="22"/>
                      <a:pt x="20" y="18"/>
                      <a:pt x="16" y="18"/>
                    </a:cubicBezTo>
                    <a:cubicBezTo>
                      <a:pt x="13" y="18"/>
                      <a:pt x="13" y="17"/>
                      <a:pt x="14" y="9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1" name="Freeform 3251"/>
              <p:cNvSpPr>
                <a:spLocks noChangeAspect="1"/>
              </p:cNvSpPr>
              <p:nvPr/>
            </p:nvSpPr>
            <p:spPr bwMode="auto">
              <a:xfrm>
                <a:off x="2507" y="1385"/>
                <a:ext cx="200" cy="191"/>
              </a:xfrm>
              <a:custGeom>
                <a:avLst/>
                <a:gdLst>
                  <a:gd name="T0" fmla="*/ 49759 w 39"/>
                  <a:gd name="T1" fmla="*/ 22011 h 37"/>
                  <a:gd name="T2" fmla="*/ 35344 w 39"/>
                  <a:gd name="T3" fmla="*/ 3572 h 37"/>
                  <a:gd name="T4" fmla="*/ 14569 w 39"/>
                  <a:gd name="T5" fmla="*/ 40451 h 37"/>
                  <a:gd name="T6" fmla="*/ 56779 w 39"/>
                  <a:gd name="T7" fmla="*/ 51162 h 37"/>
                  <a:gd name="T8" fmla="*/ 71215 w 39"/>
                  <a:gd name="T9" fmla="*/ 69607 h 37"/>
                  <a:gd name="T10" fmla="*/ 85103 w 39"/>
                  <a:gd name="T11" fmla="*/ 91618 h 37"/>
                  <a:gd name="T12" fmla="*/ 91964 w 39"/>
                  <a:gd name="T13" fmla="*/ 135636 h 37"/>
                  <a:gd name="T14" fmla="*/ 116923 w 39"/>
                  <a:gd name="T15" fmla="*/ 135636 h 37"/>
                  <a:gd name="T16" fmla="*/ 127995 w 39"/>
                  <a:gd name="T17" fmla="*/ 117197 h 37"/>
                  <a:gd name="T18" fmla="*/ 116923 w 39"/>
                  <a:gd name="T19" fmla="*/ 106485 h 37"/>
                  <a:gd name="T20" fmla="*/ 120287 w 39"/>
                  <a:gd name="T21" fmla="*/ 91618 h 37"/>
                  <a:gd name="T22" fmla="*/ 131359 w 39"/>
                  <a:gd name="T23" fmla="*/ 69607 h 37"/>
                  <a:gd name="T24" fmla="*/ 99538 w 39"/>
                  <a:gd name="T25" fmla="*/ 66034 h 37"/>
                  <a:gd name="T26" fmla="*/ 91964 w 39"/>
                  <a:gd name="T27" fmla="*/ 58864 h 37"/>
                  <a:gd name="T28" fmla="*/ 95492 w 39"/>
                  <a:gd name="T29" fmla="*/ 40451 h 37"/>
                  <a:gd name="T30" fmla="*/ 81605 w 39"/>
                  <a:gd name="T31" fmla="*/ 18439 h 37"/>
                  <a:gd name="T32" fmla="*/ 49759 w 39"/>
                  <a:gd name="T33" fmla="*/ 22011 h 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7">
                    <a:moveTo>
                      <a:pt x="14" y="6"/>
                    </a:moveTo>
                    <a:cubicBezTo>
                      <a:pt x="14" y="6"/>
                      <a:pt x="14" y="1"/>
                      <a:pt x="10" y="1"/>
                    </a:cubicBezTo>
                    <a:cubicBezTo>
                      <a:pt x="7" y="0"/>
                      <a:pt x="0" y="5"/>
                      <a:pt x="4" y="11"/>
                    </a:cubicBezTo>
                    <a:cubicBezTo>
                      <a:pt x="8" y="17"/>
                      <a:pt x="15" y="14"/>
                      <a:pt x="16" y="14"/>
                    </a:cubicBezTo>
                    <a:cubicBezTo>
                      <a:pt x="17" y="14"/>
                      <a:pt x="20" y="14"/>
                      <a:pt x="20" y="19"/>
                    </a:cubicBezTo>
                    <a:cubicBezTo>
                      <a:pt x="20" y="25"/>
                      <a:pt x="23" y="25"/>
                      <a:pt x="24" y="25"/>
                    </a:cubicBezTo>
                    <a:cubicBezTo>
                      <a:pt x="25" y="25"/>
                      <a:pt x="29" y="31"/>
                      <a:pt x="26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4" y="33"/>
                      <a:pt x="36" y="32"/>
                    </a:cubicBezTo>
                    <a:cubicBezTo>
                      <a:pt x="36" y="32"/>
                      <a:pt x="35" y="30"/>
                      <a:pt x="33" y="29"/>
                    </a:cubicBezTo>
                    <a:cubicBezTo>
                      <a:pt x="33" y="29"/>
                      <a:pt x="32" y="25"/>
                      <a:pt x="34" y="25"/>
                    </a:cubicBezTo>
                    <a:cubicBezTo>
                      <a:pt x="34" y="25"/>
                      <a:pt x="39" y="24"/>
                      <a:pt x="37" y="19"/>
                    </a:cubicBezTo>
                    <a:cubicBezTo>
                      <a:pt x="35" y="14"/>
                      <a:pt x="28" y="18"/>
                      <a:pt x="28" y="18"/>
                    </a:cubicBezTo>
                    <a:cubicBezTo>
                      <a:pt x="28" y="18"/>
                      <a:pt x="26" y="17"/>
                      <a:pt x="26" y="16"/>
                    </a:cubicBezTo>
                    <a:cubicBezTo>
                      <a:pt x="25" y="15"/>
                      <a:pt x="26" y="13"/>
                      <a:pt x="27" y="11"/>
                    </a:cubicBezTo>
                    <a:cubicBezTo>
                      <a:pt x="29" y="8"/>
                      <a:pt x="27" y="4"/>
                      <a:pt x="23" y="5"/>
                    </a:cubicBezTo>
                    <a:cubicBezTo>
                      <a:pt x="19" y="7"/>
                      <a:pt x="15" y="9"/>
                      <a:pt x="14" y="6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2" name="Freeform 3252"/>
              <p:cNvSpPr>
                <a:spLocks noChangeAspect="1"/>
              </p:cNvSpPr>
              <p:nvPr/>
            </p:nvSpPr>
            <p:spPr bwMode="auto">
              <a:xfrm>
                <a:off x="2318" y="1448"/>
                <a:ext cx="46" cy="106"/>
              </a:xfrm>
              <a:custGeom>
                <a:avLst/>
                <a:gdLst>
                  <a:gd name="T0" fmla="*/ 28029 w 9"/>
                  <a:gd name="T1" fmla="*/ 9782 h 21"/>
                  <a:gd name="T2" fmla="*/ 13611 w 9"/>
                  <a:gd name="T3" fmla="*/ 3210 h 21"/>
                  <a:gd name="T4" fmla="*/ 6818 w 9"/>
                  <a:gd name="T5" fmla="*/ 29200 h 21"/>
                  <a:gd name="T6" fmla="*/ 3476 w 9"/>
                  <a:gd name="T7" fmla="*/ 52586 h 21"/>
                  <a:gd name="T8" fmla="*/ 13611 w 9"/>
                  <a:gd name="T9" fmla="*/ 68794 h 21"/>
                  <a:gd name="T10" fmla="*/ 31372 w 9"/>
                  <a:gd name="T11" fmla="*/ 55822 h 21"/>
                  <a:gd name="T12" fmla="*/ 21109 w 9"/>
                  <a:gd name="T13" fmla="*/ 29200 h 21"/>
                  <a:gd name="T14" fmla="*/ 24554 w 9"/>
                  <a:gd name="T15" fmla="*/ 16203 h 21"/>
                  <a:gd name="T16" fmla="*/ 28029 w 9"/>
                  <a:gd name="T17" fmla="*/ 9782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21">
                    <a:moveTo>
                      <a:pt x="8" y="3"/>
                    </a:moveTo>
                    <a:cubicBezTo>
                      <a:pt x="8" y="3"/>
                      <a:pt x="6" y="0"/>
                      <a:pt x="4" y="1"/>
                    </a:cubicBezTo>
                    <a:cubicBezTo>
                      <a:pt x="2" y="2"/>
                      <a:pt x="2" y="6"/>
                      <a:pt x="2" y="9"/>
                    </a:cubicBezTo>
                    <a:cubicBezTo>
                      <a:pt x="3" y="11"/>
                      <a:pt x="2" y="15"/>
                      <a:pt x="1" y="16"/>
                    </a:cubicBezTo>
                    <a:cubicBezTo>
                      <a:pt x="0" y="17"/>
                      <a:pt x="0" y="21"/>
                      <a:pt x="4" y="21"/>
                    </a:cubicBezTo>
                    <a:cubicBezTo>
                      <a:pt x="9" y="21"/>
                      <a:pt x="9" y="19"/>
                      <a:pt x="9" y="17"/>
                    </a:cubicBezTo>
                    <a:cubicBezTo>
                      <a:pt x="9" y="14"/>
                      <a:pt x="6" y="11"/>
                      <a:pt x="6" y="9"/>
                    </a:cubicBezTo>
                    <a:cubicBezTo>
                      <a:pt x="6" y="8"/>
                      <a:pt x="6" y="6"/>
                      <a:pt x="7" y="5"/>
                    </a:cubicBezTo>
                    <a:cubicBezTo>
                      <a:pt x="8" y="5"/>
                      <a:pt x="8" y="4"/>
                      <a:pt x="8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3" name="Freeform 3253"/>
              <p:cNvSpPr>
                <a:spLocks noChangeAspect="1"/>
              </p:cNvSpPr>
              <p:nvPr/>
            </p:nvSpPr>
            <p:spPr bwMode="auto">
              <a:xfrm>
                <a:off x="2051" y="1528"/>
                <a:ext cx="178" cy="161"/>
              </a:xfrm>
              <a:custGeom>
                <a:avLst/>
                <a:gdLst>
                  <a:gd name="T0" fmla="*/ 34064 w 35"/>
                  <a:gd name="T1" fmla="*/ 18910 h 31"/>
                  <a:gd name="T2" fmla="*/ 27493 w 35"/>
                  <a:gd name="T3" fmla="*/ 0 h 31"/>
                  <a:gd name="T4" fmla="*/ 3285 w 35"/>
                  <a:gd name="T5" fmla="*/ 26191 h 31"/>
                  <a:gd name="T6" fmla="*/ 16707 w 35"/>
                  <a:gd name="T7" fmla="*/ 41455 h 31"/>
                  <a:gd name="T8" fmla="*/ 20795 w 35"/>
                  <a:gd name="T9" fmla="*/ 49443 h 31"/>
                  <a:gd name="T10" fmla="*/ 24081 w 35"/>
                  <a:gd name="T11" fmla="*/ 67646 h 31"/>
                  <a:gd name="T12" fmla="*/ 40787 w 35"/>
                  <a:gd name="T13" fmla="*/ 64005 h 31"/>
                  <a:gd name="T14" fmla="*/ 61557 w 35"/>
                  <a:gd name="T15" fmla="*/ 45101 h 31"/>
                  <a:gd name="T16" fmla="*/ 68255 w 35"/>
                  <a:gd name="T17" fmla="*/ 53083 h 31"/>
                  <a:gd name="T18" fmla="*/ 74979 w 35"/>
                  <a:gd name="T19" fmla="*/ 67646 h 31"/>
                  <a:gd name="T20" fmla="*/ 88278 w 35"/>
                  <a:gd name="T21" fmla="*/ 75660 h 31"/>
                  <a:gd name="T22" fmla="*/ 84967 w 35"/>
                  <a:gd name="T23" fmla="*/ 94569 h 31"/>
                  <a:gd name="T24" fmla="*/ 94976 w 35"/>
                  <a:gd name="T25" fmla="*/ 105491 h 31"/>
                  <a:gd name="T26" fmla="*/ 105757 w 35"/>
                  <a:gd name="T27" fmla="*/ 109833 h 31"/>
                  <a:gd name="T28" fmla="*/ 105757 w 35"/>
                  <a:gd name="T29" fmla="*/ 117115 h 31"/>
                  <a:gd name="T30" fmla="*/ 119057 w 35"/>
                  <a:gd name="T31" fmla="*/ 117115 h 31"/>
                  <a:gd name="T32" fmla="*/ 115746 w 35"/>
                  <a:gd name="T33" fmla="*/ 94569 h 31"/>
                  <a:gd name="T34" fmla="*/ 102345 w 35"/>
                  <a:gd name="T35" fmla="*/ 82941 h 31"/>
                  <a:gd name="T36" fmla="*/ 105757 w 35"/>
                  <a:gd name="T37" fmla="*/ 67646 h 31"/>
                  <a:gd name="T38" fmla="*/ 119057 w 35"/>
                  <a:gd name="T39" fmla="*/ 56724 h 31"/>
                  <a:gd name="T40" fmla="*/ 109043 w 35"/>
                  <a:gd name="T41" fmla="*/ 45101 h 31"/>
                  <a:gd name="T42" fmla="*/ 94976 w 35"/>
                  <a:gd name="T43" fmla="*/ 49443 h 31"/>
                  <a:gd name="T44" fmla="*/ 98388 w 35"/>
                  <a:gd name="T45" fmla="*/ 37814 h 31"/>
                  <a:gd name="T46" fmla="*/ 105757 w 35"/>
                  <a:gd name="T47" fmla="*/ 22550 h 31"/>
                  <a:gd name="T48" fmla="*/ 91690 w 35"/>
                  <a:gd name="T49" fmla="*/ 15269 h 31"/>
                  <a:gd name="T50" fmla="*/ 78264 w 35"/>
                  <a:gd name="T51" fmla="*/ 34174 h 31"/>
                  <a:gd name="T52" fmla="*/ 64843 w 35"/>
                  <a:gd name="T53" fmla="*/ 34174 h 31"/>
                  <a:gd name="T54" fmla="*/ 54188 w 35"/>
                  <a:gd name="T55" fmla="*/ 22550 h 31"/>
                  <a:gd name="T56" fmla="*/ 44200 w 35"/>
                  <a:gd name="T57" fmla="*/ 30533 h 31"/>
                  <a:gd name="T58" fmla="*/ 34064 w 35"/>
                  <a:gd name="T59" fmla="*/ 18910 h 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35" h="31">
                    <a:moveTo>
                      <a:pt x="10" y="5"/>
                    </a:moveTo>
                    <a:cubicBezTo>
                      <a:pt x="10" y="5"/>
                      <a:pt x="12" y="0"/>
                      <a:pt x="8" y="0"/>
                    </a:cubicBezTo>
                    <a:cubicBezTo>
                      <a:pt x="4" y="0"/>
                      <a:pt x="0" y="4"/>
                      <a:pt x="1" y="7"/>
                    </a:cubicBezTo>
                    <a:cubicBezTo>
                      <a:pt x="2" y="11"/>
                      <a:pt x="5" y="11"/>
                      <a:pt x="5" y="11"/>
                    </a:cubicBezTo>
                    <a:cubicBezTo>
                      <a:pt x="5" y="11"/>
                      <a:pt x="6" y="12"/>
                      <a:pt x="6" y="13"/>
                    </a:cubicBezTo>
                    <a:cubicBezTo>
                      <a:pt x="5" y="15"/>
                      <a:pt x="4" y="18"/>
                      <a:pt x="7" y="18"/>
                    </a:cubicBezTo>
                    <a:cubicBezTo>
                      <a:pt x="10" y="19"/>
                      <a:pt x="12" y="17"/>
                      <a:pt x="12" y="17"/>
                    </a:cubicBezTo>
                    <a:cubicBezTo>
                      <a:pt x="13" y="16"/>
                      <a:pt x="15" y="12"/>
                      <a:pt x="18" y="12"/>
                    </a:cubicBezTo>
                    <a:cubicBezTo>
                      <a:pt x="18" y="12"/>
                      <a:pt x="20" y="13"/>
                      <a:pt x="20" y="14"/>
                    </a:cubicBezTo>
                    <a:cubicBezTo>
                      <a:pt x="20" y="16"/>
                      <a:pt x="20" y="17"/>
                      <a:pt x="22" y="18"/>
                    </a:cubicBezTo>
                    <a:cubicBezTo>
                      <a:pt x="24" y="19"/>
                      <a:pt x="26" y="19"/>
                      <a:pt x="26" y="20"/>
                    </a:cubicBezTo>
                    <a:cubicBezTo>
                      <a:pt x="25" y="22"/>
                      <a:pt x="25" y="23"/>
                      <a:pt x="25" y="25"/>
                    </a:cubicBezTo>
                    <a:cubicBezTo>
                      <a:pt x="26" y="26"/>
                      <a:pt x="28" y="28"/>
                      <a:pt x="28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1"/>
                      <a:pt x="35" y="27"/>
                      <a:pt x="34" y="25"/>
                    </a:cubicBezTo>
                    <a:cubicBezTo>
                      <a:pt x="34" y="23"/>
                      <a:pt x="30" y="22"/>
                      <a:pt x="30" y="22"/>
                    </a:cubicBezTo>
                    <a:cubicBezTo>
                      <a:pt x="30" y="22"/>
                      <a:pt x="29" y="19"/>
                      <a:pt x="31" y="18"/>
                    </a:cubicBezTo>
                    <a:cubicBezTo>
                      <a:pt x="33" y="17"/>
                      <a:pt x="35" y="16"/>
                      <a:pt x="35" y="15"/>
                    </a:cubicBezTo>
                    <a:cubicBezTo>
                      <a:pt x="35" y="14"/>
                      <a:pt x="34" y="12"/>
                      <a:pt x="32" y="12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7" y="13"/>
                      <a:pt x="27" y="11"/>
                      <a:pt x="29" y="10"/>
                    </a:cubicBezTo>
                    <a:cubicBezTo>
                      <a:pt x="30" y="9"/>
                      <a:pt x="32" y="8"/>
                      <a:pt x="31" y="6"/>
                    </a:cubicBezTo>
                    <a:cubicBezTo>
                      <a:pt x="30" y="4"/>
                      <a:pt x="29" y="3"/>
                      <a:pt x="27" y="4"/>
                    </a:cubicBezTo>
                    <a:cubicBezTo>
                      <a:pt x="26" y="4"/>
                      <a:pt x="24" y="7"/>
                      <a:pt x="23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6"/>
                      <a:pt x="16" y="6"/>
                    </a:cubicBezTo>
                    <a:cubicBezTo>
                      <a:pt x="14" y="6"/>
                      <a:pt x="13" y="7"/>
                      <a:pt x="13" y="8"/>
                    </a:cubicBezTo>
                    <a:cubicBezTo>
                      <a:pt x="13" y="9"/>
                      <a:pt x="9" y="7"/>
                      <a:pt x="10" y="5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4" name="Freeform 3254"/>
              <p:cNvSpPr>
                <a:spLocks noChangeAspect="1"/>
              </p:cNvSpPr>
              <p:nvPr/>
            </p:nvSpPr>
            <p:spPr bwMode="auto">
              <a:xfrm>
                <a:off x="1779" y="1704"/>
                <a:ext cx="122" cy="196"/>
              </a:xfrm>
              <a:custGeom>
                <a:avLst/>
                <a:gdLst>
                  <a:gd name="T0" fmla="*/ 50701 w 24"/>
                  <a:gd name="T1" fmla="*/ 36765 h 38"/>
                  <a:gd name="T2" fmla="*/ 47417 w 24"/>
                  <a:gd name="T3" fmla="*/ 3564 h 38"/>
                  <a:gd name="T4" fmla="*/ 3284 w 24"/>
                  <a:gd name="T5" fmla="*/ 25511 h 38"/>
                  <a:gd name="T6" fmla="*/ 16694 w 24"/>
                  <a:gd name="T7" fmla="*/ 50919 h 38"/>
                  <a:gd name="T8" fmla="*/ 37444 w 24"/>
                  <a:gd name="T9" fmla="*/ 54483 h 38"/>
                  <a:gd name="T10" fmla="*/ 34033 w 24"/>
                  <a:gd name="T11" fmla="*/ 69301 h 38"/>
                  <a:gd name="T12" fmla="*/ 27313 w 24"/>
                  <a:gd name="T13" fmla="*/ 98382 h 38"/>
                  <a:gd name="T14" fmla="*/ 50701 w 24"/>
                  <a:gd name="T15" fmla="*/ 106201 h 38"/>
                  <a:gd name="T16" fmla="*/ 47417 w 24"/>
                  <a:gd name="T17" fmla="*/ 120329 h 38"/>
                  <a:gd name="T18" fmla="*/ 61473 w 24"/>
                  <a:gd name="T19" fmla="*/ 138737 h 38"/>
                  <a:gd name="T20" fmla="*/ 81450 w 24"/>
                  <a:gd name="T21" fmla="*/ 120329 h 38"/>
                  <a:gd name="T22" fmla="*/ 74730 w 24"/>
                  <a:gd name="T23" fmla="*/ 109636 h 38"/>
                  <a:gd name="T24" fmla="*/ 71446 w 24"/>
                  <a:gd name="T25" fmla="*/ 98382 h 38"/>
                  <a:gd name="T26" fmla="*/ 68168 w 24"/>
                  <a:gd name="T27" fmla="*/ 76435 h 38"/>
                  <a:gd name="T28" fmla="*/ 74730 w 24"/>
                  <a:gd name="T29" fmla="*/ 54483 h 38"/>
                  <a:gd name="T30" fmla="*/ 50701 w 24"/>
                  <a:gd name="T31" fmla="*/ 36765 h 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4" h="38">
                    <a:moveTo>
                      <a:pt x="15" y="10"/>
                    </a:moveTo>
                    <a:cubicBezTo>
                      <a:pt x="15" y="10"/>
                      <a:pt x="16" y="2"/>
                      <a:pt x="14" y="1"/>
                    </a:cubicBezTo>
                    <a:cubicBezTo>
                      <a:pt x="11" y="0"/>
                      <a:pt x="1" y="2"/>
                      <a:pt x="1" y="7"/>
                    </a:cubicBezTo>
                    <a:cubicBezTo>
                      <a:pt x="0" y="13"/>
                      <a:pt x="5" y="14"/>
                      <a:pt x="5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7"/>
                      <a:pt x="10" y="19"/>
                    </a:cubicBezTo>
                    <a:cubicBezTo>
                      <a:pt x="7" y="21"/>
                      <a:pt x="4" y="25"/>
                      <a:pt x="8" y="27"/>
                    </a:cubicBezTo>
                    <a:cubicBezTo>
                      <a:pt x="11" y="28"/>
                      <a:pt x="15" y="26"/>
                      <a:pt x="15" y="29"/>
                    </a:cubicBezTo>
                    <a:cubicBezTo>
                      <a:pt x="14" y="31"/>
                      <a:pt x="13" y="31"/>
                      <a:pt x="14" y="33"/>
                    </a:cubicBezTo>
                    <a:cubicBezTo>
                      <a:pt x="15" y="36"/>
                      <a:pt x="18" y="38"/>
                      <a:pt x="18" y="38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28"/>
                      <a:pt x="21" y="27"/>
                    </a:cubicBezTo>
                    <a:cubicBezTo>
                      <a:pt x="20" y="25"/>
                      <a:pt x="18" y="24"/>
                      <a:pt x="20" y="21"/>
                    </a:cubicBezTo>
                    <a:cubicBezTo>
                      <a:pt x="21" y="18"/>
                      <a:pt x="23" y="18"/>
                      <a:pt x="22" y="15"/>
                    </a:cubicBezTo>
                    <a:cubicBezTo>
                      <a:pt x="20" y="12"/>
                      <a:pt x="17" y="13"/>
                      <a:pt x="15" y="1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5" name="Freeform 3255"/>
              <p:cNvSpPr>
                <a:spLocks noChangeAspect="1"/>
              </p:cNvSpPr>
              <p:nvPr/>
            </p:nvSpPr>
            <p:spPr bwMode="auto">
              <a:xfrm>
                <a:off x="1671" y="1780"/>
                <a:ext cx="76" cy="128"/>
              </a:xfrm>
              <a:custGeom>
                <a:avLst/>
                <a:gdLst>
                  <a:gd name="T0" fmla="*/ 43437 w 15"/>
                  <a:gd name="T1" fmla="*/ 17853 h 25"/>
                  <a:gd name="T2" fmla="*/ 40199 w 15"/>
                  <a:gd name="T3" fmla="*/ 3487 h 25"/>
                  <a:gd name="T4" fmla="*/ 27056 w 15"/>
                  <a:gd name="T5" fmla="*/ 17853 h 25"/>
                  <a:gd name="T6" fmla="*/ 19765 w 15"/>
                  <a:gd name="T7" fmla="*/ 49521 h 25"/>
                  <a:gd name="T8" fmla="*/ 6622 w 15"/>
                  <a:gd name="T9" fmla="*/ 74214 h 25"/>
                  <a:gd name="T10" fmla="*/ 33551 w 15"/>
                  <a:gd name="T11" fmla="*/ 77701 h 25"/>
                  <a:gd name="T12" fmla="*/ 36941 w 15"/>
                  <a:gd name="T13" fmla="*/ 49521 h 25"/>
                  <a:gd name="T14" fmla="*/ 43437 w 15"/>
                  <a:gd name="T15" fmla="*/ 17853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25">
                    <a:moveTo>
                      <a:pt x="13" y="5"/>
                    </a:moveTo>
                    <a:cubicBezTo>
                      <a:pt x="13" y="5"/>
                      <a:pt x="15" y="2"/>
                      <a:pt x="12" y="1"/>
                    </a:cubicBezTo>
                    <a:cubicBezTo>
                      <a:pt x="9" y="0"/>
                      <a:pt x="8" y="3"/>
                      <a:pt x="8" y="5"/>
                    </a:cubicBezTo>
                    <a:cubicBezTo>
                      <a:pt x="8" y="6"/>
                      <a:pt x="8" y="12"/>
                      <a:pt x="6" y="14"/>
                    </a:cubicBezTo>
                    <a:cubicBezTo>
                      <a:pt x="4" y="16"/>
                      <a:pt x="0" y="17"/>
                      <a:pt x="2" y="21"/>
                    </a:cubicBezTo>
                    <a:cubicBezTo>
                      <a:pt x="3" y="25"/>
                      <a:pt x="9" y="25"/>
                      <a:pt x="10" y="22"/>
                    </a:cubicBezTo>
                    <a:cubicBezTo>
                      <a:pt x="12" y="20"/>
                      <a:pt x="11" y="14"/>
                      <a:pt x="11" y="14"/>
                    </a:cubicBezTo>
                    <a:cubicBezTo>
                      <a:pt x="12" y="14"/>
                      <a:pt x="12" y="7"/>
                      <a:pt x="13" y="5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6" name="Freeform 3256"/>
              <p:cNvSpPr>
                <a:spLocks noChangeAspect="1"/>
              </p:cNvSpPr>
              <p:nvPr/>
            </p:nvSpPr>
            <p:spPr bwMode="auto">
              <a:xfrm>
                <a:off x="1697" y="1971"/>
                <a:ext cx="56" cy="72"/>
              </a:xfrm>
              <a:custGeom>
                <a:avLst/>
                <a:gdLst>
                  <a:gd name="T0" fmla="*/ 24156 w 11"/>
                  <a:gd name="T1" fmla="*/ 14678 h 14"/>
                  <a:gd name="T2" fmla="*/ 16769 w 11"/>
                  <a:gd name="T3" fmla="*/ 0 h 14"/>
                  <a:gd name="T4" fmla="*/ 0 w 11"/>
                  <a:gd name="T5" fmla="*/ 21636 h 14"/>
                  <a:gd name="T6" fmla="*/ 24156 w 11"/>
                  <a:gd name="T7" fmla="*/ 50333 h 14"/>
                  <a:gd name="T8" fmla="*/ 34313 w 11"/>
                  <a:gd name="T9" fmla="*/ 35625 h 14"/>
                  <a:gd name="T10" fmla="*/ 24156 w 11"/>
                  <a:gd name="T11" fmla="*/ 21636 h 14"/>
                  <a:gd name="T12" fmla="*/ 24156 w 11"/>
                  <a:gd name="T13" fmla="*/ 14678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14">
                    <a:moveTo>
                      <a:pt x="7" y="4"/>
                    </a:moveTo>
                    <a:cubicBezTo>
                      <a:pt x="7" y="4"/>
                      <a:pt x="6" y="0"/>
                      <a:pt x="5" y="0"/>
                    </a:cubicBezTo>
                    <a:cubicBezTo>
                      <a:pt x="3" y="0"/>
                      <a:pt x="0" y="0"/>
                      <a:pt x="0" y="6"/>
                    </a:cubicBezTo>
                    <a:cubicBezTo>
                      <a:pt x="1" y="13"/>
                      <a:pt x="5" y="14"/>
                      <a:pt x="7" y="14"/>
                    </a:cubicBezTo>
                    <a:cubicBezTo>
                      <a:pt x="9" y="14"/>
                      <a:pt x="10" y="12"/>
                      <a:pt x="10" y="10"/>
                    </a:cubicBezTo>
                    <a:cubicBezTo>
                      <a:pt x="11" y="8"/>
                      <a:pt x="9" y="7"/>
                      <a:pt x="7" y="6"/>
                    </a:cubicBezTo>
                    <a:cubicBezTo>
                      <a:pt x="6" y="5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7" name="Freeform 3257"/>
              <p:cNvSpPr>
                <a:spLocks noChangeAspect="1"/>
              </p:cNvSpPr>
              <p:nvPr/>
            </p:nvSpPr>
            <p:spPr bwMode="auto">
              <a:xfrm>
                <a:off x="1362" y="2300"/>
                <a:ext cx="104" cy="154"/>
              </a:xfrm>
              <a:custGeom>
                <a:avLst/>
                <a:gdLst>
                  <a:gd name="T0" fmla="*/ 76066 w 20"/>
                  <a:gd name="T1" fmla="*/ 81979 h 30"/>
                  <a:gd name="T2" fmla="*/ 64407 w 20"/>
                  <a:gd name="T3" fmla="*/ 81979 h 30"/>
                  <a:gd name="T4" fmla="*/ 41616 w 20"/>
                  <a:gd name="T5" fmla="*/ 74942 h 30"/>
                  <a:gd name="T6" fmla="*/ 49780 w 20"/>
                  <a:gd name="T7" fmla="*/ 53438 h 30"/>
                  <a:gd name="T8" fmla="*/ 41616 w 20"/>
                  <a:gd name="T9" fmla="*/ 38813 h 30"/>
                  <a:gd name="T10" fmla="*/ 49780 w 20"/>
                  <a:gd name="T11" fmla="*/ 21504 h 30"/>
                  <a:gd name="T12" fmla="*/ 37965 w 20"/>
                  <a:gd name="T13" fmla="*/ 0 h 30"/>
                  <a:gd name="T14" fmla="*/ 18980 w 20"/>
                  <a:gd name="T15" fmla="*/ 17997 h 30"/>
                  <a:gd name="T16" fmla="*/ 11679 w 20"/>
                  <a:gd name="T17" fmla="*/ 46534 h 30"/>
                  <a:gd name="T18" fmla="*/ 15330 w 20"/>
                  <a:gd name="T19" fmla="*/ 74942 h 30"/>
                  <a:gd name="T20" fmla="*/ 18980 w 20"/>
                  <a:gd name="T21" fmla="*/ 88884 h 30"/>
                  <a:gd name="T22" fmla="*/ 22630 w 20"/>
                  <a:gd name="T23" fmla="*/ 103483 h 30"/>
                  <a:gd name="T24" fmla="*/ 68765 w 20"/>
                  <a:gd name="T25" fmla="*/ 106984 h 30"/>
                  <a:gd name="T26" fmla="*/ 76066 w 20"/>
                  <a:gd name="T27" fmla="*/ 81979 h 3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0" h="30">
                    <a:moveTo>
                      <a:pt x="20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2" y="24"/>
                      <a:pt x="11" y="21"/>
                    </a:cubicBezTo>
                    <a:cubicBezTo>
                      <a:pt x="11" y="18"/>
                      <a:pt x="12" y="16"/>
                      <a:pt x="13" y="15"/>
                    </a:cubicBezTo>
                    <a:cubicBezTo>
                      <a:pt x="13" y="14"/>
                      <a:pt x="14" y="12"/>
                      <a:pt x="11" y="11"/>
                    </a:cubicBezTo>
                    <a:cubicBezTo>
                      <a:pt x="8" y="9"/>
                      <a:pt x="13" y="7"/>
                      <a:pt x="13" y="6"/>
                    </a:cubicBezTo>
                    <a:cubicBezTo>
                      <a:pt x="13" y="6"/>
                      <a:pt x="15" y="1"/>
                      <a:pt x="10" y="0"/>
                    </a:cubicBezTo>
                    <a:cubicBezTo>
                      <a:pt x="6" y="0"/>
                      <a:pt x="5" y="3"/>
                      <a:pt x="5" y="5"/>
                    </a:cubicBezTo>
                    <a:cubicBezTo>
                      <a:pt x="4" y="6"/>
                      <a:pt x="4" y="12"/>
                      <a:pt x="3" y="13"/>
                    </a:cubicBezTo>
                    <a:cubicBezTo>
                      <a:pt x="3" y="14"/>
                      <a:pt x="0" y="17"/>
                      <a:pt x="4" y="21"/>
                    </a:cubicBezTo>
                    <a:cubicBezTo>
                      <a:pt x="8" y="24"/>
                      <a:pt x="6" y="23"/>
                      <a:pt x="5" y="25"/>
                    </a:cubicBezTo>
                    <a:cubicBezTo>
                      <a:pt x="4" y="27"/>
                      <a:pt x="4" y="29"/>
                      <a:pt x="6" y="29"/>
                    </a:cubicBezTo>
                    <a:cubicBezTo>
                      <a:pt x="8" y="30"/>
                      <a:pt x="18" y="30"/>
                      <a:pt x="18" y="30"/>
                    </a:cubicBezTo>
                    <a:lnTo>
                      <a:pt x="20" y="23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8" name="Freeform 3258"/>
              <p:cNvSpPr>
                <a:spLocks noChangeAspect="1"/>
              </p:cNvSpPr>
              <p:nvPr/>
            </p:nvSpPr>
            <p:spPr bwMode="auto">
              <a:xfrm>
                <a:off x="1336" y="2760"/>
                <a:ext cx="52" cy="68"/>
              </a:xfrm>
              <a:custGeom>
                <a:avLst/>
                <a:gdLst>
                  <a:gd name="T0" fmla="*/ 30664 w 10"/>
                  <a:gd name="T1" fmla="*/ 12010 h 13"/>
                  <a:gd name="T2" fmla="*/ 18980 w 10"/>
                  <a:gd name="T3" fmla="*/ 0 h 13"/>
                  <a:gd name="T4" fmla="*/ 7301 w 10"/>
                  <a:gd name="T5" fmla="*/ 15734 h 13"/>
                  <a:gd name="T6" fmla="*/ 0 w 10"/>
                  <a:gd name="T7" fmla="*/ 31494 h 13"/>
                  <a:gd name="T8" fmla="*/ 22630 w 10"/>
                  <a:gd name="T9" fmla="*/ 47223 h 13"/>
                  <a:gd name="T10" fmla="*/ 30664 w 10"/>
                  <a:gd name="T11" fmla="*/ 1201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8" y="3"/>
                    </a:moveTo>
                    <a:cubicBezTo>
                      <a:pt x="8" y="3"/>
                      <a:pt x="7" y="0"/>
                      <a:pt x="5" y="0"/>
                    </a:cubicBezTo>
                    <a:cubicBezTo>
                      <a:pt x="2" y="1"/>
                      <a:pt x="2" y="3"/>
                      <a:pt x="2" y="4"/>
                    </a:cubicBezTo>
                    <a:cubicBezTo>
                      <a:pt x="2" y="6"/>
                      <a:pt x="0" y="5"/>
                      <a:pt x="0" y="8"/>
                    </a:cubicBezTo>
                    <a:cubicBezTo>
                      <a:pt x="0" y="10"/>
                      <a:pt x="3" y="13"/>
                      <a:pt x="6" y="12"/>
                    </a:cubicBezTo>
                    <a:cubicBezTo>
                      <a:pt x="10" y="11"/>
                      <a:pt x="8" y="3"/>
                      <a:pt x="8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69" name="Freeform 3259"/>
              <p:cNvSpPr>
                <a:spLocks noChangeAspect="1"/>
              </p:cNvSpPr>
              <p:nvPr/>
            </p:nvSpPr>
            <p:spPr bwMode="auto">
              <a:xfrm>
                <a:off x="2601" y="1252"/>
                <a:ext cx="152" cy="118"/>
              </a:xfrm>
              <a:custGeom>
                <a:avLst/>
                <a:gdLst>
                  <a:gd name="T0" fmla="*/ 63202 w 30"/>
                  <a:gd name="T1" fmla="*/ 21476 h 23"/>
                  <a:gd name="T2" fmla="*/ 43437 w 30"/>
                  <a:gd name="T3" fmla="*/ 10399 h 23"/>
                  <a:gd name="T4" fmla="*/ 3258 w 30"/>
                  <a:gd name="T5" fmla="*/ 42931 h 23"/>
                  <a:gd name="T6" fmla="*/ 3258 w 30"/>
                  <a:gd name="T7" fmla="*/ 46456 h 23"/>
                  <a:gd name="T8" fmla="*/ 30319 w 30"/>
                  <a:gd name="T9" fmla="*/ 63751 h 23"/>
                  <a:gd name="T10" fmla="*/ 43437 w 30"/>
                  <a:gd name="T11" fmla="*/ 38745 h 23"/>
                  <a:gd name="T12" fmla="*/ 80378 w 30"/>
                  <a:gd name="T13" fmla="*/ 49827 h 23"/>
                  <a:gd name="T14" fmla="*/ 63202 w 30"/>
                  <a:gd name="T15" fmla="*/ 21476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" h="23">
                    <a:moveTo>
                      <a:pt x="19" y="6"/>
                    </a:moveTo>
                    <a:cubicBezTo>
                      <a:pt x="19" y="6"/>
                      <a:pt x="16" y="6"/>
                      <a:pt x="13" y="3"/>
                    </a:cubicBezTo>
                    <a:cubicBezTo>
                      <a:pt x="10" y="0"/>
                      <a:pt x="2" y="4"/>
                      <a:pt x="1" y="12"/>
                    </a:cubicBezTo>
                    <a:cubicBezTo>
                      <a:pt x="1" y="12"/>
                      <a:pt x="1" y="13"/>
                      <a:pt x="1" y="13"/>
                    </a:cubicBezTo>
                    <a:cubicBezTo>
                      <a:pt x="0" y="21"/>
                      <a:pt x="7" y="23"/>
                      <a:pt x="9" y="18"/>
                    </a:cubicBezTo>
                    <a:cubicBezTo>
                      <a:pt x="11" y="14"/>
                      <a:pt x="8" y="10"/>
                      <a:pt x="13" y="11"/>
                    </a:cubicBezTo>
                    <a:cubicBezTo>
                      <a:pt x="17" y="12"/>
                      <a:pt x="20" y="16"/>
                      <a:pt x="24" y="14"/>
                    </a:cubicBezTo>
                    <a:cubicBezTo>
                      <a:pt x="27" y="12"/>
                      <a:pt x="30" y="5"/>
                      <a:pt x="19" y="6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0" name="Freeform 3260"/>
              <p:cNvSpPr>
                <a:spLocks noChangeAspect="1"/>
              </p:cNvSpPr>
              <p:nvPr/>
            </p:nvSpPr>
            <p:spPr bwMode="auto">
              <a:xfrm>
                <a:off x="2898" y="1241"/>
                <a:ext cx="163" cy="83"/>
              </a:xfrm>
              <a:custGeom>
                <a:avLst/>
                <a:gdLst>
                  <a:gd name="T0" fmla="*/ 61986 w 32"/>
                  <a:gd name="T1" fmla="*/ 22472 h 16"/>
                  <a:gd name="T2" fmla="*/ 30929 w 32"/>
                  <a:gd name="T3" fmla="*/ 11599 h 16"/>
                  <a:gd name="T4" fmla="*/ 3296 w 32"/>
                  <a:gd name="T5" fmla="*/ 18836 h 16"/>
                  <a:gd name="T6" fmla="*/ 10040 w 32"/>
                  <a:gd name="T7" fmla="*/ 34066 h 16"/>
                  <a:gd name="T8" fmla="*/ 30929 w 32"/>
                  <a:gd name="T9" fmla="*/ 37703 h 16"/>
                  <a:gd name="T10" fmla="*/ 61986 w 32"/>
                  <a:gd name="T11" fmla="*/ 60170 h 16"/>
                  <a:gd name="T12" fmla="*/ 92915 w 32"/>
                  <a:gd name="T13" fmla="*/ 44939 h 16"/>
                  <a:gd name="T14" fmla="*/ 96211 w 32"/>
                  <a:gd name="T15" fmla="*/ 15205 h 16"/>
                  <a:gd name="T16" fmla="*/ 75479 w 32"/>
                  <a:gd name="T17" fmla="*/ 18836 h 16"/>
                  <a:gd name="T18" fmla="*/ 61986 w 32"/>
                  <a:gd name="T19" fmla="*/ 22472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2" h="16">
                    <a:moveTo>
                      <a:pt x="18" y="6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2" y="0"/>
                      <a:pt x="1" y="5"/>
                    </a:cubicBezTo>
                    <a:cubicBezTo>
                      <a:pt x="1" y="5"/>
                      <a:pt x="0" y="8"/>
                      <a:pt x="3" y="9"/>
                    </a:cubicBezTo>
                    <a:cubicBezTo>
                      <a:pt x="5" y="10"/>
                      <a:pt x="7" y="7"/>
                      <a:pt x="9" y="10"/>
                    </a:cubicBezTo>
                    <a:cubicBezTo>
                      <a:pt x="10" y="13"/>
                      <a:pt x="16" y="16"/>
                      <a:pt x="18" y="16"/>
                    </a:cubicBezTo>
                    <a:cubicBezTo>
                      <a:pt x="21" y="15"/>
                      <a:pt x="22" y="12"/>
                      <a:pt x="27" y="12"/>
                    </a:cubicBezTo>
                    <a:cubicBezTo>
                      <a:pt x="31" y="13"/>
                      <a:pt x="32" y="5"/>
                      <a:pt x="28" y="4"/>
                    </a:cubicBezTo>
                    <a:cubicBezTo>
                      <a:pt x="24" y="2"/>
                      <a:pt x="22" y="5"/>
                      <a:pt x="22" y="5"/>
                    </a:cubicBezTo>
                    <a:cubicBezTo>
                      <a:pt x="22" y="5"/>
                      <a:pt x="20" y="7"/>
                      <a:pt x="18" y="6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1" name="Freeform 3261"/>
              <p:cNvSpPr>
                <a:spLocks noChangeAspect="1"/>
              </p:cNvSpPr>
              <p:nvPr/>
            </p:nvSpPr>
            <p:spPr bwMode="auto">
              <a:xfrm>
                <a:off x="3333" y="1257"/>
                <a:ext cx="128" cy="82"/>
              </a:xfrm>
              <a:custGeom>
                <a:avLst/>
                <a:gdLst>
                  <a:gd name="T0" fmla="*/ 38508 w 25"/>
                  <a:gd name="T1" fmla="*/ 10373 h 16"/>
                  <a:gd name="T2" fmla="*/ 6840 w 25"/>
                  <a:gd name="T3" fmla="*/ 17912 h 16"/>
                  <a:gd name="T4" fmla="*/ 17853 w 25"/>
                  <a:gd name="T5" fmla="*/ 35142 h 16"/>
                  <a:gd name="T6" fmla="*/ 41866 w 25"/>
                  <a:gd name="T7" fmla="*/ 35142 h 16"/>
                  <a:gd name="T8" fmla="*/ 70072 w 25"/>
                  <a:gd name="T9" fmla="*/ 56549 h 16"/>
                  <a:gd name="T10" fmla="*/ 87921 w 25"/>
                  <a:gd name="T11" fmla="*/ 38637 h 16"/>
                  <a:gd name="T12" fmla="*/ 66714 w 25"/>
                  <a:gd name="T13" fmla="*/ 21407 h 16"/>
                  <a:gd name="T14" fmla="*/ 38508 w 25"/>
                  <a:gd name="T15" fmla="*/ 10373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11" y="3"/>
                    </a:moveTo>
                    <a:cubicBezTo>
                      <a:pt x="11" y="3"/>
                      <a:pt x="3" y="0"/>
                      <a:pt x="2" y="5"/>
                    </a:cubicBezTo>
                    <a:cubicBezTo>
                      <a:pt x="0" y="10"/>
                      <a:pt x="5" y="10"/>
                      <a:pt x="5" y="10"/>
                    </a:cubicBezTo>
                    <a:cubicBezTo>
                      <a:pt x="5" y="10"/>
                      <a:pt x="10" y="8"/>
                      <a:pt x="12" y="10"/>
                    </a:cubicBezTo>
                    <a:cubicBezTo>
                      <a:pt x="13" y="12"/>
                      <a:pt x="17" y="15"/>
                      <a:pt x="20" y="16"/>
                    </a:cubicBezTo>
                    <a:cubicBezTo>
                      <a:pt x="22" y="16"/>
                      <a:pt x="25" y="15"/>
                      <a:pt x="25" y="11"/>
                    </a:cubicBezTo>
                    <a:cubicBezTo>
                      <a:pt x="25" y="6"/>
                      <a:pt x="21" y="6"/>
                      <a:pt x="19" y="6"/>
                    </a:cubicBezTo>
                    <a:cubicBezTo>
                      <a:pt x="17" y="6"/>
                      <a:pt x="11" y="3"/>
                      <a:pt x="11" y="3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2" name="Freeform 3262"/>
              <p:cNvSpPr>
                <a:spLocks noChangeAspect="1"/>
              </p:cNvSpPr>
              <p:nvPr/>
            </p:nvSpPr>
            <p:spPr bwMode="auto">
              <a:xfrm>
                <a:off x="3570" y="1304"/>
                <a:ext cx="98" cy="313"/>
              </a:xfrm>
              <a:custGeom>
                <a:avLst/>
                <a:gdLst>
                  <a:gd name="T0" fmla="*/ 40330 w 19"/>
                  <a:gd name="T1" fmla="*/ 10401 h 61"/>
                  <a:gd name="T2" fmla="*/ 28946 w 19"/>
                  <a:gd name="T3" fmla="*/ 3499 h 61"/>
                  <a:gd name="T4" fmla="*/ 14819 w 19"/>
                  <a:gd name="T5" fmla="*/ 24984 h 61"/>
                  <a:gd name="T6" fmla="*/ 3564 w 19"/>
                  <a:gd name="T7" fmla="*/ 46468 h 61"/>
                  <a:gd name="T8" fmla="*/ 7128 w 19"/>
                  <a:gd name="T9" fmla="*/ 63770 h 61"/>
                  <a:gd name="T10" fmla="*/ 21947 w 19"/>
                  <a:gd name="T11" fmla="*/ 71456 h 61"/>
                  <a:gd name="T12" fmla="*/ 18383 w 19"/>
                  <a:gd name="T13" fmla="*/ 81724 h 61"/>
                  <a:gd name="T14" fmla="*/ 32510 w 19"/>
                  <a:gd name="T15" fmla="*/ 120638 h 61"/>
                  <a:gd name="T16" fmla="*/ 28946 w 19"/>
                  <a:gd name="T17" fmla="*/ 135226 h 61"/>
                  <a:gd name="T18" fmla="*/ 21947 w 19"/>
                  <a:gd name="T19" fmla="*/ 170503 h 61"/>
                  <a:gd name="T20" fmla="*/ 25511 w 19"/>
                  <a:gd name="T21" fmla="*/ 195492 h 61"/>
                  <a:gd name="T22" fmla="*/ 21947 w 19"/>
                  <a:gd name="T23" fmla="*/ 213445 h 61"/>
                  <a:gd name="T24" fmla="*/ 43925 w 19"/>
                  <a:gd name="T25" fmla="*/ 216976 h 61"/>
                  <a:gd name="T26" fmla="*/ 54483 w 19"/>
                  <a:gd name="T27" fmla="*/ 185091 h 61"/>
                  <a:gd name="T28" fmla="*/ 58743 w 19"/>
                  <a:gd name="T29" fmla="*/ 174007 h 61"/>
                  <a:gd name="T30" fmla="*/ 43925 w 19"/>
                  <a:gd name="T31" fmla="*/ 160076 h 61"/>
                  <a:gd name="T32" fmla="*/ 54483 w 19"/>
                  <a:gd name="T33" fmla="*/ 131722 h 61"/>
                  <a:gd name="T34" fmla="*/ 40330 w 19"/>
                  <a:gd name="T35" fmla="*/ 103341 h 61"/>
                  <a:gd name="T36" fmla="*/ 40330 w 19"/>
                  <a:gd name="T37" fmla="*/ 85254 h 61"/>
                  <a:gd name="T38" fmla="*/ 32510 w 19"/>
                  <a:gd name="T39" fmla="*/ 60240 h 61"/>
                  <a:gd name="T40" fmla="*/ 32510 w 19"/>
                  <a:gd name="T41" fmla="*/ 31885 h 61"/>
                  <a:gd name="T42" fmla="*/ 40330 w 19"/>
                  <a:gd name="T43" fmla="*/ 10401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9" h="61">
                    <a:moveTo>
                      <a:pt x="11" y="3"/>
                    </a:moveTo>
                    <a:cubicBezTo>
                      <a:pt x="11" y="3"/>
                      <a:pt x="10" y="0"/>
                      <a:pt x="8" y="1"/>
                    </a:cubicBezTo>
                    <a:cubicBezTo>
                      <a:pt x="5" y="2"/>
                      <a:pt x="5" y="5"/>
                      <a:pt x="4" y="7"/>
                    </a:cubicBezTo>
                    <a:cubicBezTo>
                      <a:pt x="3" y="9"/>
                      <a:pt x="2" y="12"/>
                      <a:pt x="1" y="13"/>
                    </a:cubicBezTo>
                    <a:cubicBezTo>
                      <a:pt x="0" y="15"/>
                      <a:pt x="0" y="17"/>
                      <a:pt x="2" y="18"/>
                    </a:cubicBezTo>
                    <a:cubicBezTo>
                      <a:pt x="4" y="20"/>
                      <a:pt x="6" y="20"/>
                      <a:pt x="6" y="20"/>
                    </a:cubicBezTo>
                    <a:cubicBezTo>
                      <a:pt x="6" y="20"/>
                      <a:pt x="8" y="21"/>
                      <a:pt x="5" y="23"/>
                    </a:cubicBezTo>
                    <a:cubicBezTo>
                      <a:pt x="2" y="26"/>
                      <a:pt x="2" y="30"/>
                      <a:pt x="9" y="34"/>
                    </a:cubicBezTo>
                    <a:cubicBezTo>
                      <a:pt x="9" y="34"/>
                      <a:pt x="10" y="36"/>
                      <a:pt x="8" y="38"/>
                    </a:cubicBezTo>
                    <a:cubicBezTo>
                      <a:pt x="6" y="40"/>
                      <a:pt x="2" y="45"/>
                      <a:pt x="6" y="48"/>
                    </a:cubicBezTo>
                    <a:cubicBezTo>
                      <a:pt x="11" y="52"/>
                      <a:pt x="8" y="53"/>
                      <a:pt x="7" y="55"/>
                    </a:cubicBezTo>
                    <a:cubicBezTo>
                      <a:pt x="7" y="56"/>
                      <a:pt x="6" y="58"/>
                      <a:pt x="6" y="60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2" y="61"/>
                      <a:pt x="11" y="56"/>
                      <a:pt x="15" y="52"/>
                    </a:cubicBezTo>
                    <a:cubicBezTo>
                      <a:pt x="15" y="52"/>
                      <a:pt x="17" y="51"/>
                      <a:pt x="16" y="49"/>
                    </a:cubicBezTo>
                    <a:cubicBezTo>
                      <a:pt x="16" y="47"/>
                      <a:pt x="14" y="45"/>
                      <a:pt x="12" y="45"/>
                    </a:cubicBezTo>
                    <a:cubicBezTo>
                      <a:pt x="11" y="44"/>
                      <a:pt x="11" y="42"/>
                      <a:pt x="15" y="37"/>
                    </a:cubicBezTo>
                    <a:cubicBezTo>
                      <a:pt x="19" y="33"/>
                      <a:pt x="14" y="29"/>
                      <a:pt x="11" y="29"/>
                    </a:cubicBezTo>
                    <a:cubicBezTo>
                      <a:pt x="9" y="29"/>
                      <a:pt x="9" y="25"/>
                      <a:pt x="11" y="24"/>
                    </a:cubicBezTo>
                    <a:cubicBezTo>
                      <a:pt x="12" y="23"/>
                      <a:pt x="14" y="20"/>
                      <a:pt x="9" y="17"/>
                    </a:cubicBezTo>
                    <a:cubicBezTo>
                      <a:pt x="4" y="14"/>
                      <a:pt x="7" y="11"/>
                      <a:pt x="9" y="9"/>
                    </a:cubicBezTo>
                    <a:cubicBezTo>
                      <a:pt x="11" y="7"/>
                      <a:pt x="11" y="3"/>
                      <a:pt x="11" y="3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3" name="Freeform 3263"/>
              <p:cNvSpPr>
                <a:spLocks noChangeAspect="1"/>
              </p:cNvSpPr>
              <p:nvPr/>
            </p:nvSpPr>
            <p:spPr bwMode="auto">
              <a:xfrm>
                <a:off x="3755" y="1509"/>
                <a:ext cx="124" cy="93"/>
              </a:xfrm>
              <a:custGeom>
                <a:avLst/>
                <a:gdLst>
                  <a:gd name="T0" fmla="*/ 40682 w 24"/>
                  <a:gd name="T1" fmla="*/ 18471 h 18"/>
                  <a:gd name="T2" fmla="*/ 25653 w 24"/>
                  <a:gd name="T3" fmla="*/ 0 h 18"/>
                  <a:gd name="T4" fmla="*/ 7182 w 24"/>
                  <a:gd name="T5" fmla="*/ 33527 h 18"/>
                  <a:gd name="T6" fmla="*/ 66335 w 24"/>
                  <a:gd name="T7" fmla="*/ 62760 h 18"/>
                  <a:gd name="T8" fmla="*/ 77655 w 24"/>
                  <a:gd name="T9" fmla="*/ 33527 h 18"/>
                  <a:gd name="T10" fmla="*/ 40682 w 24"/>
                  <a:gd name="T11" fmla="*/ 18471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1" y="5"/>
                    </a:moveTo>
                    <a:cubicBezTo>
                      <a:pt x="11" y="5"/>
                      <a:pt x="11" y="0"/>
                      <a:pt x="7" y="0"/>
                    </a:cubicBezTo>
                    <a:cubicBezTo>
                      <a:pt x="4" y="0"/>
                      <a:pt x="0" y="2"/>
                      <a:pt x="2" y="9"/>
                    </a:cubicBezTo>
                    <a:cubicBezTo>
                      <a:pt x="4" y="15"/>
                      <a:pt x="15" y="18"/>
                      <a:pt x="18" y="17"/>
                    </a:cubicBezTo>
                    <a:cubicBezTo>
                      <a:pt x="21" y="16"/>
                      <a:pt x="24" y="13"/>
                      <a:pt x="21" y="9"/>
                    </a:cubicBezTo>
                    <a:cubicBezTo>
                      <a:pt x="18" y="6"/>
                      <a:pt x="11" y="10"/>
                      <a:pt x="11" y="5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4" name="Freeform 3264"/>
              <p:cNvSpPr>
                <a:spLocks noChangeAspect="1"/>
              </p:cNvSpPr>
              <p:nvPr/>
            </p:nvSpPr>
            <p:spPr bwMode="auto">
              <a:xfrm>
                <a:off x="3985" y="1550"/>
                <a:ext cx="87" cy="219"/>
              </a:xfrm>
              <a:custGeom>
                <a:avLst/>
                <a:gdLst>
                  <a:gd name="T0" fmla="*/ 52799 w 17"/>
                  <a:gd name="T1" fmla="*/ 6743 h 43"/>
                  <a:gd name="T2" fmla="*/ 38474 w 17"/>
                  <a:gd name="T3" fmla="*/ 3295 h 43"/>
                  <a:gd name="T4" fmla="*/ 24672 w 17"/>
                  <a:gd name="T5" fmla="*/ 13461 h 43"/>
                  <a:gd name="T6" fmla="*/ 10317 w 17"/>
                  <a:gd name="T7" fmla="*/ 37663 h 43"/>
                  <a:gd name="T8" fmla="*/ 6837 w 17"/>
                  <a:gd name="T9" fmla="*/ 58519 h 43"/>
                  <a:gd name="T10" fmla="*/ 10317 w 17"/>
                  <a:gd name="T11" fmla="*/ 88787 h 43"/>
                  <a:gd name="T12" fmla="*/ 21320 w 17"/>
                  <a:gd name="T13" fmla="*/ 113096 h 43"/>
                  <a:gd name="T14" fmla="*/ 6837 w 17"/>
                  <a:gd name="T15" fmla="*/ 133947 h 43"/>
                  <a:gd name="T16" fmla="*/ 28152 w 17"/>
                  <a:gd name="T17" fmla="*/ 147306 h 43"/>
                  <a:gd name="T18" fmla="*/ 41827 w 17"/>
                  <a:gd name="T19" fmla="*/ 123134 h 43"/>
                  <a:gd name="T20" fmla="*/ 38474 w 17"/>
                  <a:gd name="T21" fmla="*/ 88787 h 43"/>
                  <a:gd name="T22" fmla="*/ 24672 w 17"/>
                  <a:gd name="T23" fmla="*/ 65262 h 43"/>
                  <a:gd name="T24" fmla="*/ 31509 w 17"/>
                  <a:gd name="T25" fmla="*/ 41085 h 43"/>
                  <a:gd name="T26" fmla="*/ 45962 w 17"/>
                  <a:gd name="T27" fmla="*/ 24177 h 43"/>
                  <a:gd name="T28" fmla="*/ 52799 w 17"/>
                  <a:gd name="T29" fmla="*/ 6743 h 4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43">
                    <a:moveTo>
                      <a:pt x="15" y="2"/>
                    </a:moveTo>
                    <a:cubicBezTo>
                      <a:pt x="15" y="2"/>
                      <a:pt x="13" y="0"/>
                      <a:pt x="11" y="1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4"/>
                      <a:pt x="1" y="4"/>
                      <a:pt x="3" y="11"/>
                    </a:cubicBezTo>
                    <a:cubicBezTo>
                      <a:pt x="3" y="11"/>
                      <a:pt x="5" y="14"/>
                      <a:pt x="2" y="17"/>
                    </a:cubicBezTo>
                    <a:cubicBezTo>
                      <a:pt x="0" y="21"/>
                      <a:pt x="0" y="23"/>
                      <a:pt x="3" y="26"/>
                    </a:cubicBezTo>
                    <a:cubicBezTo>
                      <a:pt x="3" y="26"/>
                      <a:pt x="7" y="28"/>
                      <a:pt x="6" y="33"/>
                    </a:cubicBezTo>
                    <a:cubicBezTo>
                      <a:pt x="4" y="38"/>
                      <a:pt x="2" y="39"/>
                      <a:pt x="2" y="39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9" y="38"/>
                      <a:pt x="12" y="36"/>
                    </a:cubicBezTo>
                    <a:cubicBezTo>
                      <a:pt x="15" y="33"/>
                      <a:pt x="15" y="29"/>
                      <a:pt x="11" y="26"/>
                    </a:cubicBezTo>
                    <a:cubicBezTo>
                      <a:pt x="7" y="23"/>
                      <a:pt x="6" y="21"/>
                      <a:pt x="7" y="19"/>
                    </a:cubicBezTo>
                    <a:cubicBezTo>
                      <a:pt x="9" y="17"/>
                      <a:pt x="9" y="16"/>
                      <a:pt x="9" y="12"/>
                    </a:cubicBezTo>
                    <a:cubicBezTo>
                      <a:pt x="9" y="7"/>
                      <a:pt x="13" y="7"/>
                      <a:pt x="13" y="7"/>
                    </a:cubicBezTo>
                    <a:cubicBezTo>
                      <a:pt x="13" y="7"/>
                      <a:pt x="17" y="5"/>
                      <a:pt x="1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5" name="Freeform 3265"/>
              <p:cNvSpPr>
                <a:spLocks noChangeAspect="1"/>
              </p:cNvSpPr>
              <p:nvPr/>
            </p:nvSpPr>
            <p:spPr bwMode="auto">
              <a:xfrm>
                <a:off x="4094" y="1709"/>
                <a:ext cx="45" cy="60"/>
              </a:xfrm>
              <a:custGeom>
                <a:avLst/>
                <a:gdLst>
                  <a:gd name="T0" fmla="*/ 25000 w 9"/>
                  <a:gd name="T1" fmla="*/ 6250 h 12"/>
                  <a:gd name="T2" fmla="*/ 18750 w 9"/>
                  <a:gd name="T3" fmla="*/ 0 h 12"/>
                  <a:gd name="T4" fmla="*/ 6250 w 9"/>
                  <a:gd name="T5" fmla="*/ 9375 h 12"/>
                  <a:gd name="T6" fmla="*/ 3125 w 9"/>
                  <a:gd name="T7" fmla="*/ 28125 h 12"/>
                  <a:gd name="T8" fmla="*/ 15625 w 9"/>
                  <a:gd name="T9" fmla="*/ 37500 h 12"/>
                  <a:gd name="T10" fmla="*/ 25000 w 9"/>
                  <a:gd name="T11" fmla="*/ 25000 h 12"/>
                  <a:gd name="T12" fmla="*/ 25000 w 9"/>
                  <a:gd name="T13" fmla="*/ 625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2">
                    <a:moveTo>
                      <a:pt x="8" y="2"/>
                    </a:moveTo>
                    <a:cubicBezTo>
                      <a:pt x="8" y="2"/>
                      <a:pt x="7" y="0"/>
                      <a:pt x="6" y="0"/>
                    </a:cubicBezTo>
                    <a:cubicBezTo>
                      <a:pt x="4" y="0"/>
                      <a:pt x="2" y="2"/>
                      <a:pt x="2" y="3"/>
                    </a:cubicBezTo>
                    <a:cubicBezTo>
                      <a:pt x="2" y="5"/>
                      <a:pt x="0" y="6"/>
                      <a:pt x="1" y="9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6" y="12"/>
                      <a:pt x="8" y="11"/>
                      <a:pt x="8" y="8"/>
                    </a:cubicBezTo>
                    <a:cubicBezTo>
                      <a:pt x="9" y="5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6" name="Freeform 3266"/>
              <p:cNvSpPr>
                <a:spLocks noChangeAspect="1"/>
              </p:cNvSpPr>
              <p:nvPr/>
            </p:nvSpPr>
            <p:spPr bwMode="auto">
              <a:xfrm>
                <a:off x="4113" y="1591"/>
                <a:ext cx="94" cy="128"/>
              </a:xfrm>
              <a:custGeom>
                <a:avLst/>
                <a:gdLst>
                  <a:gd name="T0" fmla="*/ 42436 w 18"/>
                  <a:gd name="T1" fmla="*/ 13686 h 25"/>
                  <a:gd name="T2" fmla="*/ 27490 w 18"/>
                  <a:gd name="T3" fmla="*/ 0 h 25"/>
                  <a:gd name="T4" fmla="*/ 11975 w 18"/>
                  <a:gd name="T5" fmla="*/ 31667 h 25"/>
                  <a:gd name="T6" fmla="*/ 34879 w 18"/>
                  <a:gd name="T7" fmla="*/ 52874 h 25"/>
                  <a:gd name="T8" fmla="*/ 34879 w 18"/>
                  <a:gd name="T9" fmla="*/ 77701 h 25"/>
                  <a:gd name="T10" fmla="*/ 66218 w 18"/>
                  <a:gd name="T11" fmla="*/ 77701 h 25"/>
                  <a:gd name="T12" fmla="*/ 57951 w 18"/>
                  <a:gd name="T13" fmla="*/ 46034 h 25"/>
                  <a:gd name="T14" fmla="*/ 42436 w 18"/>
                  <a:gd name="T15" fmla="*/ 13686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25">
                    <a:moveTo>
                      <a:pt x="11" y="4"/>
                    </a:moveTo>
                    <a:cubicBezTo>
                      <a:pt x="11" y="4"/>
                      <a:pt x="11" y="0"/>
                      <a:pt x="7" y="0"/>
                    </a:cubicBezTo>
                    <a:cubicBezTo>
                      <a:pt x="2" y="0"/>
                      <a:pt x="0" y="6"/>
                      <a:pt x="3" y="9"/>
                    </a:cubicBezTo>
                    <a:cubicBezTo>
                      <a:pt x="6" y="12"/>
                      <a:pt x="10" y="13"/>
                      <a:pt x="9" y="15"/>
                    </a:cubicBezTo>
                    <a:cubicBezTo>
                      <a:pt x="9" y="16"/>
                      <a:pt x="7" y="19"/>
                      <a:pt x="9" y="22"/>
                    </a:cubicBezTo>
                    <a:cubicBezTo>
                      <a:pt x="11" y="25"/>
                      <a:pt x="16" y="24"/>
                      <a:pt x="17" y="22"/>
                    </a:cubicBezTo>
                    <a:cubicBezTo>
                      <a:pt x="18" y="20"/>
                      <a:pt x="18" y="16"/>
                      <a:pt x="15" y="13"/>
                    </a:cubicBezTo>
                    <a:cubicBezTo>
                      <a:pt x="13" y="11"/>
                      <a:pt x="11" y="6"/>
                      <a:pt x="11" y="4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7" name="Freeform 3267"/>
              <p:cNvSpPr>
                <a:spLocks noChangeAspect="1"/>
              </p:cNvSpPr>
              <p:nvPr/>
            </p:nvSpPr>
            <p:spPr bwMode="auto">
              <a:xfrm>
                <a:off x="4289" y="1802"/>
                <a:ext cx="92" cy="143"/>
              </a:xfrm>
              <a:custGeom>
                <a:avLst/>
                <a:gdLst>
                  <a:gd name="T0" fmla="*/ 34848 w 18"/>
                  <a:gd name="T1" fmla="*/ 10250 h 28"/>
                  <a:gd name="T2" fmla="*/ 21109 w 18"/>
                  <a:gd name="T3" fmla="*/ 3468 h 28"/>
                  <a:gd name="T4" fmla="*/ 10294 w 18"/>
                  <a:gd name="T5" fmla="*/ 24519 h 28"/>
                  <a:gd name="T6" fmla="*/ 10294 w 18"/>
                  <a:gd name="T7" fmla="*/ 49008 h 28"/>
                  <a:gd name="T8" fmla="*/ 31372 w 18"/>
                  <a:gd name="T9" fmla="*/ 65938 h 28"/>
                  <a:gd name="T10" fmla="*/ 31372 w 18"/>
                  <a:gd name="T11" fmla="*/ 90458 h 28"/>
                  <a:gd name="T12" fmla="*/ 55956 w 18"/>
                  <a:gd name="T13" fmla="*/ 90458 h 28"/>
                  <a:gd name="T14" fmla="*/ 52614 w 18"/>
                  <a:gd name="T15" fmla="*/ 65938 h 28"/>
                  <a:gd name="T16" fmla="*/ 38190 w 18"/>
                  <a:gd name="T17" fmla="*/ 34637 h 28"/>
                  <a:gd name="T18" fmla="*/ 34848 w 18"/>
                  <a:gd name="T19" fmla="*/ 10250 h 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" h="28">
                    <a:moveTo>
                      <a:pt x="10" y="3"/>
                    </a:moveTo>
                    <a:cubicBezTo>
                      <a:pt x="10" y="3"/>
                      <a:pt x="9" y="0"/>
                      <a:pt x="6" y="1"/>
                    </a:cubicBezTo>
                    <a:cubicBezTo>
                      <a:pt x="3" y="3"/>
                      <a:pt x="4" y="6"/>
                      <a:pt x="3" y="7"/>
                    </a:cubicBezTo>
                    <a:cubicBezTo>
                      <a:pt x="3" y="9"/>
                      <a:pt x="0" y="11"/>
                      <a:pt x="3" y="14"/>
                    </a:cubicBezTo>
                    <a:cubicBezTo>
                      <a:pt x="6" y="17"/>
                      <a:pt x="9" y="17"/>
                      <a:pt x="9" y="19"/>
                    </a:cubicBezTo>
                    <a:cubicBezTo>
                      <a:pt x="9" y="21"/>
                      <a:pt x="7" y="24"/>
                      <a:pt x="9" y="26"/>
                    </a:cubicBezTo>
                    <a:cubicBezTo>
                      <a:pt x="10" y="28"/>
                      <a:pt x="14" y="28"/>
                      <a:pt x="16" y="26"/>
                    </a:cubicBezTo>
                    <a:cubicBezTo>
                      <a:pt x="17" y="25"/>
                      <a:pt x="18" y="21"/>
                      <a:pt x="15" y="19"/>
                    </a:cubicBezTo>
                    <a:cubicBezTo>
                      <a:pt x="12" y="16"/>
                      <a:pt x="11" y="13"/>
                      <a:pt x="11" y="10"/>
                    </a:cubicBezTo>
                    <a:cubicBezTo>
                      <a:pt x="11" y="8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8" name="Freeform 3268"/>
              <p:cNvSpPr>
                <a:spLocks noChangeAspect="1"/>
              </p:cNvSpPr>
              <p:nvPr/>
            </p:nvSpPr>
            <p:spPr bwMode="auto">
              <a:xfrm>
                <a:off x="4402" y="2150"/>
                <a:ext cx="113" cy="113"/>
              </a:xfrm>
              <a:custGeom>
                <a:avLst/>
                <a:gdLst>
                  <a:gd name="T0" fmla="*/ 71683 w 22"/>
                  <a:gd name="T1" fmla="*/ 6914 h 22"/>
                  <a:gd name="T2" fmla="*/ 53660 w 22"/>
                  <a:gd name="T3" fmla="*/ 6914 h 22"/>
                  <a:gd name="T4" fmla="*/ 35513 w 22"/>
                  <a:gd name="T5" fmla="*/ 28599 h 22"/>
                  <a:gd name="T6" fmla="*/ 14644 w 22"/>
                  <a:gd name="T7" fmla="*/ 50126 h 22"/>
                  <a:gd name="T8" fmla="*/ 0 w 22"/>
                  <a:gd name="T9" fmla="*/ 60573 h 22"/>
                  <a:gd name="T10" fmla="*/ 6914 w 22"/>
                  <a:gd name="T11" fmla="*/ 78592 h 22"/>
                  <a:gd name="T12" fmla="*/ 21552 w 22"/>
                  <a:gd name="T13" fmla="*/ 68170 h 22"/>
                  <a:gd name="T14" fmla="*/ 46618 w 22"/>
                  <a:gd name="T15" fmla="*/ 57039 h 22"/>
                  <a:gd name="T16" fmla="*/ 53660 w 22"/>
                  <a:gd name="T17" fmla="*/ 35513 h 22"/>
                  <a:gd name="T18" fmla="*/ 75217 w 22"/>
                  <a:gd name="T19" fmla="*/ 25065 h 22"/>
                  <a:gd name="T20" fmla="*/ 71683 w 22"/>
                  <a:gd name="T21" fmla="*/ 6914 h 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" h="22">
                    <a:moveTo>
                      <a:pt x="20" y="2"/>
                    </a:moveTo>
                    <a:cubicBezTo>
                      <a:pt x="20" y="2"/>
                      <a:pt x="17" y="0"/>
                      <a:pt x="15" y="2"/>
                    </a:cubicBezTo>
                    <a:cubicBezTo>
                      <a:pt x="13" y="4"/>
                      <a:pt x="13" y="8"/>
                      <a:pt x="10" y="8"/>
                    </a:cubicBezTo>
                    <a:cubicBezTo>
                      <a:pt x="6" y="7"/>
                      <a:pt x="4" y="11"/>
                      <a:pt x="4" y="14"/>
                    </a:cubicBezTo>
                    <a:cubicBezTo>
                      <a:pt x="4" y="14"/>
                      <a:pt x="1" y="17"/>
                      <a:pt x="0" y="17"/>
                    </a:cubicBezTo>
                    <a:cubicBezTo>
                      <a:pt x="0" y="17"/>
                      <a:pt x="2" y="22"/>
                      <a:pt x="2" y="22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14" y="20"/>
                      <a:pt x="13" y="16"/>
                    </a:cubicBezTo>
                    <a:cubicBezTo>
                      <a:pt x="13" y="11"/>
                      <a:pt x="13" y="10"/>
                      <a:pt x="15" y="10"/>
                    </a:cubicBezTo>
                    <a:cubicBezTo>
                      <a:pt x="17" y="9"/>
                      <a:pt x="21" y="10"/>
                      <a:pt x="21" y="7"/>
                    </a:cubicBezTo>
                    <a:cubicBezTo>
                      <a:pt x="22" y="4"/>
                      <a:pt x="22" y="3"/>
                      <a:pt x="20" y="2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79" name="Freeform 3269"/>
              <p:cNvSpPr>
                <a:spLocks noChangeAspect="1"/>
              </p:cNvSpPr>
              <p:nvPr/>
            </p:nvSpPr>
            <p:spPr bwMode="auto">
              <a:xfrm>
                <a:off x="4509" y="2376"/>
                <a:ext cx="67" cy="47"/>
              </a:xfrm>
              <a:custGeom>
                <a:avLst/>
                <a:gdLst>
                  <a:gd name="T0" fmla="*/ 43803 w 13"/>
                  <a:gd name="T1" fmla="*/ 3708 h 9"/>
                  <a:gd name="T2" fmla="*/ 25475 w 13"/>
                  <a:gd name="T3" fmla="*/ 0 h 9"/>
                  <a:gd name="T4" fmla="*/ 3561 w 13"/>
                  <a:gd name="T5" fmla="*/ 19364 h 9"/>
                  <a:gd name="T6" fmla="*/ 25475 w 13"/>
                  <a:gd name="T7" fmla="*/ 31198 h 9"/>
                  <a:gd name="T8" fmla="*/ 47230 w 13"/>
                  <a:gd name="T9" fmla="*/ 19364 h 9"/>
                  <a:gd name="T10" fmla="*/ 43803 w 13"/>
                  <a:gd name="T11" fmla="*/ 3708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2" y="1"/>
                    </a:moveTo>
                    <a:cubicBezTo>
                      <a:pt x="12" y="1"/>
                      <a:pt x="9" y="0"/>
                      <a:pt x="7" y="0"/>
                    </a:cubicBezTo>
                    <a:cubicBezTo>
                      <a:pt x="5" y="0"/>
                      <a:pt x="0" y="0"/>
                      <a:pt x="1" y="5"/>
                    </a:cubicBezTo>
                    <a:cubicBezTo>
                      <a:pt x="1" y="9"/>
                      <a:pt x="4" y="9"/>
                      <a:pt x="7" y="8"/>
                    </a:cubicBezTo>
                    <a:cubicBezTo>
                      <a:pt x="10" y="7"/>
                      <a:pt x="12" y="7"/>
                      <a:pt x="13" y="5"/>
                    </a:cubicBezTo>
                    <a:cubicBezTo>
                      <a:pt x="13" y="4"/>
                      <a:pt x="13" y="3"/>
                      <a:pt x="12" y="1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0" name="Freeform 3270"/>
              <p:cNvSpPr>
                <a:spLocks noChangeAspect="1"/>
              </p:cNvSpPr>
              <p:nvPr/>
            </p:nvSpPr>
            <p:spPr bwMode="auto">
              <a:xfrm>
                <a:off x="4539" y="2582"/>
                <a:ext cx="52" cy="61"/>
              </a:xfrm>
              <a:custGeom>
                <a:avLst/>
                <a:gdLst>
                  <a:gd name="T0" fmla="*/ 22630 w 10"/>
                  <a:gd name="T1" fmla="*/ 0 h 12"/>
                  <a:gd name="T2" fmla="*/ 3650 w 10"/>
                  <a:gd name="T3" fmla="*/ 20750 h 12"/>
                  <a:gd name="T4" fmla="*/ 30664 w 10"/>
                  <a:gd name="T5" fmla="*/ 30749 h 12"/>
                  <a:gd name="T6" fmla="*/ 22630 w 10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cubicBezTo>
                      <a:pt x="6" y="0"/>
                      <a:pt x="3" y="0"/>
                      <a:pt x="1" y="6"/>
                    </a:cubicBezTo>
                    <a:cubicBezTo>
                      <a:pt x="0" y="12"/>
                      <a:pt x="7" y="12"/>
                      <a:pt x="8" y="9"/>
                    </a:cubicBezTo>
                    <a:cubicBezTo>
                      <a:pt x="10" y="7"/>
                      <a:pt x="10" y="1"/>
                      <a:pt x="6" y="0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1" name="Freeform 3271"/>
              <p:cNvSpPr>
                <a:spLocks noChangeAspect="1"/>
              </p:cNvSpPr>
              <p:nvPr/>
            </p:nvSpPr>
            <p:spPr bwMode="auto">
              <a:xfrm>
                <a:off x="2820" y="1493"/>
                <a:ext cx="155" cy="174"/>
              </a:xfrm>
              <a:custGeom>
                <a:avLst/>
                <a:gdLst>
                  <a:gd name="T0" fmla="*/ 110489 w 30"/>
                  <a:gd name="T1" fmla="*/ 94625 h 34"/>
                  <a:gd name="T2" fmla="*/ 103308 w 30"/>
                  <a:gd name="T3" fmla="*/ 73438 h 34"/>
                  <a:gd name="T4" fmla="*/ 77655 w 30"/>
                  <a:gd name="T5" fmla="*/ 52799 h 34"/>
                  <a:gd name="T6" fmla="*/ 59184 w 30"/>
                  <a:gd name="T7" fmla="*/ 31509 h 34"/>
                  <a:gd name="T8" fmla="*/ 29233 w 30"/>
                  <a:gd name="T9" fmla="*/ 3485 h 34"/>
                  <a:gd name="T10" fmla="*/ 15030 w 30"/>
                  <a:gd name="T11" fmla="*/ 34989 h 34"/>
                  <a:gd name="T12" fmla="*/ 40682 w 30"/>
                  <a:gd name="T13" fmla="*/ 45962 h 34"/>
                  <a:gd name="T14" fmla="*/ 59184 w 30"/>
                  <a:gd name="T15" fmla="*/ 91273 h 34"/>
                  <a:gd name="T16" fmla="*/ 81230 w 30"/>
                  <a:gd name="T17" fmla="*/ 91273 h 34"/>
                  <a:gd name="T18" fmla="*/ 103308 w 30"/>
                  <a:gd name="T19" fmla="*/ 119297 h 34"/>
                  <a:gd name="T20" fmla="*/ 110489 w 30"/>
                  <a:gd name="T21" fmla="*/ 94625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0" h="34">
                    <a:moveTo>
                      <a:pt x="30" y="27"/>
                    </a:moveTo>
                    <a:cubicBezTo>
                      <a:pt x="30" y="27"/>
                      <a:pt x="28" y="24"/>
                      <a:pt x="28" y="21"/>
                    </a:cubicBezTo>
                    <a:cubicBezTo>
                      <a:pt x="27" y="18"/>
                      <a:pt x="27" y="15"/>
                      <a:pt x="21" y="15"/>
                    </a:cubicBezTo>
                    <a:cubicBezTo>
                      <a:pt x="16" y="15"/>
                      <a:pt x="16" y="9"/>
                      <a:pt x="16" y="9"/>
                    </a:cubicBezTo>
                    <a:cubicBezTo>
                      <a:pt x="16" y="8"/>
                      <a:pt x="16" y="0"/>
                      <a:pt x="8" y="1"/>
                    </a:cubicBezTo>
                    <a:cubicBezTo>
                      <a:pt x="0" y="2"/>
                      <a:pt x="3" y="8"/>
                      <a:pt x="4" y="10"/>
                    </a:cubicBezTo>
                    <a:cubicBezTo>
                      <a:pt x="5" y="13"/>
                      <a:pt x="11" y="13"/>
                      <a:pt x="11" y="13"/>
                    </a:cubicBezTo>
                    <a:cubicBezTo>
                      <a:pt x="11" y="13"/>
                      <a:pt x="9" y="24"/>
                      <a:pt x="16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6"/>
                      <a:pt x="27" y="29"/>
                      <a:pt x="28" y="34"/>
                    </a:cubicBezTo>
                    <a:lnTo>
                      <a:pt x="30" y="27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2" name="Freeform 3272"/>
              <p:cNvSpPr>
                <a:spLocks noChangeAspect="1"/>
              </p:cNvSpPr>
              <p:nvPr/>
            </p:nvSpPr>
            <p:spPr bwMode="auto">
              <a:xfrm>
                <a:off x="2436" y="1441"/>
                <a:ext cx="102" cy="161"/>
              </a:xfrm>
              <a:custGeom>
                <a:avLst/>
                <a:gdLst>
                  <a:gd name="T0" fmla="*/ 31186 w 20"/>
                  <a:gd name="T1" fmla="*/ 41455 h 31"/>
                  <a:gd name="T2" fmla="*/ 34491 w 20"/>
                  <a:gd name="T3" fmla="*/ 22550 h 31"/>
                  <a:gd name="T4" fmla="*/ 24398 w 20"/>
                  <a:gd name="T5" fmla="*/ 3641 h 31"/>
                  <a:gd name="T6" fmla="*/ 6763 w 20"/>
                  <a:gd name="T7" fmla="*/ 30533 h 31"/>
                  <a:gd name="T8" fmla="*/ 13525 w 20"/>
                  <a:gd name="T9" fmla="*/ 34174 h 31"/>
                  <a:gd name="T10" fmla="*/ 13525 w 20"/>
                  <a:gd name="T11" fmla="*/ 49443 h 31"/>
                  <a:gd name="T12" fmla="*/ 13525 w 20"/>
                  <a:gd name="T13" fmla="*/ 79300 h 31"/>
                  <a:gd name="T14" fmla="*/ 34491 w 20"/>
                  <a:gd name="T15" fmla="*/ 86582 h 31"/>
                  <a:gd name="T16" fmla="*/ 37949 w 20"/>
                  <a:gd name="T17" fmla="*/ 90923 h 31"/>
                  <a:gd name="T18" fmla="*/ 41254 w 20"/>
                  <a:gd name="T19" fmla="*/ 117115 h 31"/>
                  <a:gd name="T20" fmla="*/ 58885 w 20"/>
                  <a:gd name="T21" fmla="*/ 113474 h 31"/>
                  <a:gd name="T22" fmla="*/ 52122 w 20"/>
                  <a:gd name="T23" fmla="*/ 86582 h 31"/>
                  <a:gd name="T24" fmla="*/ 62215 w 20"/>
                  <a:gd name="T25" fmla="*/ 71993 h 31"/>
                  <a:gd name="T26" fmla="*/ 55452 w 20"/>
                  <a:gd name="T27" fmla="*/ 53083 h 31"/>
                  <a:gd name="T28" fmla="*/ 31186 w 20"/>
                  <a:gd name="T29" fmla="*/ 41455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0" h="31">
                    <a:moveTo>
                      <a:pt x="9" y="11"/>
                    </a:moveTo>
                    <a:cubicBezTo>
                      <a:pt x="8" y="10"/>
                      <a:pt x="9" y="7"/>
                      <a:pt x="10" y="6"/>
                    </a:cubicBezTo>
                    <a:cubicBezTo>
                      <a:pt x="11" y="4"/>
                      <a:pt x="10" y="0"/>
                      <a:pt x="7" y="1"/>
                    </a:cubicBezTo>
                    <a:cubicBezTo>
                      <a:pt x="3" y="1"/>
                      <a:pt x="0" y="4"/>
                      <a:pt x="2" y="8"/>
                    </a:cubicBezTo>
                    <a:cubicBezTo>
                      <a:pt x="2" y="8"/>
                      <a:pt x="3" y="9"/>
                      <a:pt x="4" y="9"/>
                    </a:cubicBezTo>
                    <a:cubicBezTo>
                      <a:pt x="5" y="10"/>
                      <a:pt x="5" y="11"/>
                      <a:pt x="4" y="13"/>
                    </a:cubicBezTo>
                    <a:cubicBezTo>
                      <a:pt x="3" y="15"/>
                      <a:pt x="2" y="19"/>
                      <a:pt x="4" y="21"/>
                    </a:cubicBezTo>
                    <a:cubicBezTo>
                      <a:pt x="7" y="22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5" y="24"/>
                      <a:pt x="15" y="23"/>
                    </a:cubicBezTo>
                    <a:cubicBezTo>
                      <a:pt x="15" y="21"/>
                      <a:pt x="17" y="20"/>
                      <a:pt x="18" y="19"/>
                    </a:cubicBezTo>
                    <a:cubicBezTo>
                      <a:pt x="18" y="18"/>
                      <a:pt x="20" y="14"/>
                      <a:pt x="16" y="14"/>
                    </a:cubicBezTo>
                    <a:cubicBezTo>
                      <a:pt x="12" y="13"/>
                      <a:pt x="9" y="13"/>
                      <a:pt x="9" y="11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3" name="Freeform 3273"/>
              <p:cNvSpPr>
                <a:spLocks noChangeAspect="1"/>
              </p:cNvSpPr>
              <p:nvPr/>
            </p:nvSpPr>
            <p:spPr bwMode="auto">
              <a:xfrm>
                <a:off x="2118" y="1426"/>
                <a:ext cx="57" cy="52"/>
              </a:xfrm>
              <a:custGeom>
                <a:avLst/>
                <a:gdLst>
                  <a:gd name="T0" fmla="*/ 33941 w 11"/>
                  <a:gd name="T1" fmla="*/ 0 h 10"/>
                  <a:gd name="T2" fmla="*/ 15172 w 11"/>
                  <a:gd name="T3" fmla="*/ 3650 h 10"/>
                  <a:gd name="T4" fmla="*/ 3627 w 11"/>
                  <a:gd name="T5" fmla="*/ 22630 h 10"/>
                  <a:gd name="T6" fmla="*/ 26018 w 11"/>
                  <a:gd name="T7" fmla="*/ 30664 h 10"/>
                  <a:gd name="T8" fmla="*/ 41056 w 11"/>
                  <a:gd name="T9" fmla="*/ 15330 h 10"/>
                  <a:gd name="T10" fmla="*/ 33941 w 11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9" y="0"/>
                    </a:moveTo>
                    <a:cubicBezTo>
                      <a:pt x="9" y="0"/>
                      <a:pt x="6" y="0"/>
                      <a:pt x="4" y="1"/>
                    </a:cubicBezTo>
                    <a:cubicBezTo>
                      <a:pt x="2" y="2"/>
                      <a:pt x="0" y="4"/>
                      <a:pt x="1" y="6"/>
                    </a:cubicBezTo>
                    <a:cubicBezTo>
                      <a:pt x="2" y="9"/>
                      <a:pt x="3" y="10"/>
                      <a:pt x="7" y="8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1" y="4"/>
                      <a:pt x="11" y="1"/>
                      <a:pt x="9" y="0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4" name="Freeform 3274"/>
              <p:cNvSpPr>
                <a:spLocks noChangeAspect="1"/>
              </p:cNvSpPr>
              <p:nvPr/>
            </p:nvSpPr>
            <p:spPr bwMode="auto">
              <a:xfrm>
                <a:off x="1908" y="1528"/>
                <a:ext cx="113" cy="94"/>
              </a:xfrm>
              <a:custGeom>
                <a:avLst/>
                <a:gdLst>
                  <a:gd name="T0" fmla="*/ 68170 w 22"/>
                  <a:gd name="T1" fmla="*/ 7416 h 18"/>
                  <a:gd name="T2" fmla="*/ 57039 w 22"/>
                  <a:gd name="T3" fmla="*/ 0 h 18"/>
                  <a:gd name="T4" fmla="*/ 46618 w 22"/>
                  <a:gd name="T5" fmla="*/ 23072 h 18"/>
                  <a:gd name="T6" fmla="*/ 31974 w 22"/>
                  <a:gd name="T7" fmla="*/ 27490 h 18"/>
                  <a:gd name="T8" fmla="*/ 0 w 22"/>
                  <a:gd name="T9" fmla="*/ 46854 h 18"/>
                  <a:gd name="T10" fmla="*/ 28599 w 22"/>
                  <a:gd name="T11" fmla="*/ 57951 h 18"/>
                  <a:gd name="T12" fmla="*/ 68170 w 22"/>
                  <a:gd name="T13" fmla="*/ 7416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" h="18">
                    <a:moveTo>
                      <a:pt x="19" y="2"/>
                    </a:moveTo>
                    <a:cubicBezTo>
                      <a:pt x="19" y="2"/>
                      <a:pt x="18" y="0"/>
                      <a:pt x="16" y="0"/>
                    </a:cubicBezTo>
                    <a:cubicBezTo>
                      <a:pt x="13" y="1"/>
                      <a:pt x="13" y="3"/>
                      <a:pt x="13" y="6"/>
                    </a:cubicBezTo>
                    <a:cubicBezTo>
                      <a:pt x="13" y="9"/>
                      <a:pt x="11" y="7"/>
                      <a:pt x="9" y="7"/>
                    </a:cubicBezTo>
                    <a:cubicBezTo>
                      <a:pt x="8" y="7"/>
                      <a:pt x="0" y="6"/>
                      <a:pt x="0" y="12"/>
                    </a:cubicBezTo>
                    <a:cubicBezTo>
                      <a:pt x="1" y="18"/>
                      <a:pt x="5" y="16"/>
                      <a:pt x="8" y="15"/>
                    </a:cubicBezTo>
                    <a:cubicBezTo>
                      <a:pt x="10" y="14"/>
                      <a:pt x="22" y="9"/>
                      <a:pt x="19" y="2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5" name="Freeform 3275"/>
              <p:cNvSpPr>
                <a:spLocks noChangeAspect="1"/>
              </p:cNvSpPr>
              <p:nvPr/>
            </p:nvSpPr>
            <p:spPr bwMode="auto">
              <a:xfrm>
                <a:off x="1964" y="1652"/>
                <a:ext cx="98" cy="135"/>
              </a:xfrm>
              <a:custGeom>
                <a:avLst/>
                <a:gdLst>
                  <a:gd name="T0" fmla="*/ 36765 w 19"/>
                  <a:gd name="T1" fmla="*/ 26180 h 26"/>
                  <a:gd name="T2" fmla="*/ 25511 w 19"/>
                  <a:gd name="T3" fmla="*/ 3640 h 26"/>
                  <a:gd name="T4" fmla="*/ 0 w 19"/>
                  <a:gd name="T5" fmla="*/ 18900 h 26"/>
                  <a:gd name="T6" fmla="*/ 7128 w 19"/>
                  <a:gd name="T7" fmla="*/ 41440 h 26"/>
                  <a:gd name="T8" fmla="*/ 18383 w 19"/>
                  <a:gd name="T9" fmla="*/ 49420 h 26"/>
                  <a:gd name="T10" fmla="*/ 21947 w 19"/>
                  <a:gd name="T11" fmla="*/ 60335 h 26"/>
                  <a:gd name="T12" fmla="*/ 21947 w 19"/>
                  <a:gd name="T13" fmla="*/ 79235 h 26"/>
                  <a:gd name="T14" fmla="*/ 47489 w 19"/>
                  <a:gd name="T15" fmla="*/ 98135 h 26"/>
                  <a:gd name="T16" fmla="*/ 69301 w 19"/>
                  <a:gd name="T17" fmla="*/ 86514 h 26"/>
                  <a:gd name="T18" fmla="*/ 54483 w 19"/>
                  <a:gd name="T19" fmla="*/ 71955 h 26"/>
                  <a:gd name="T20" fmla="*/ 62307 w 19"/>
                  <a:gd name="T21" fmla="*/ 49420 h 26"/>
                  <a:gd name="T22" fmla="*/ 50919 w 19"/>
                  <a:gd name="T23" fmla="*/ 34160 h 26"/>
                  <a:gd name="T24" fmla="*/ 36765 w 19"/>
                  <a:gd name="T25" fmla="*/ 26180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26">
                    <a:moveTo>
                      <a:pt x="10" y="7"/>
                    </a:moveTo>
                    <a:cubicBezTo>
                      <a:pt x="10" y="7"/>
                      <a:pt x="10" y="3"/>
                      <a:pt x="7" y="1"/>
                    </a:cubicBezTo>
                    <a:cubicBezTo>
                      <a:pt x="4" y="0"/>
                      <a:pt x="1" y="2"/>
                      <a:pt x="0" y="5"/>
                    </a:cubicBezTo>
                    <a:cubicBezTo>
                      <a:pt x="0" y="8"/>
                      <a:pt x="1" y="11"/>
                      <a:pt x="2" y="11"/>
                    </a:cubicBezTo>
                    <a:cubicBezTo>
                      <a:pt x="4" y="12"/>
                      <a:pt x="5" y="13"/>
                      <a:pt x="5" y="13"/>
                    </a:cubicBezTo>
                    <a:cubicBezTo>
                      <a:pt x="5" y="13"/>
                      <a:pt x="6" y="14"/>
                      <a:pt x="6" y="16"/>
                    </a:cubicBezTo>
                    <a:cubicBezTo>
                      <a:pt x="5" y="17"/>
                      <a:pt x="4" y="20"/>
                      <a:pt x="6" y="21"/>
                    </a:cubicBezTo>
                    <a:cubicBezTo>
                      <a:pt x="7" y="22"/>
                      <a:pt x="13" y="21"/>
                      <a:pt x="13" y="26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5" y="21"/>
                      <a:pt x="15" y="19"/>
                    </a:cubicBezTo>
                    <a:cubicBezTo>
                      <a:pt x="16" y="17"/>
                      <a:pt x="17" y="15"/>
                      <a:pt x="17" y="13"/>
                    </a:cubicBezTo>
                    <a:cubicBezTo>
                      <a:pt x="17" y="11"/>
                      <a:pt x="16" y="9"/>
                      <a:pt x="14" y="9"/>
                    </a:cubicBezTo>
                    <a:cubicBezTo>
                      <a:pt x="12" y="8"/>
                      <a:pt x="10" y="9"/>
                      <a:pt x="10" y="7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6" name="Freeform 3276"/>
              <p:cNvSpPr>
                <a:spLocks noChangeAspect="1"/>
              </p:cNvSpPr>
              <p:nvPr/>
            </p:nvSpPr>
            <p:spPr bwMode="auto">
              <a:xfrm>
                <a:off x="1527" y="1919"/>
                <a:ext cx="118" cy="139"/>
              </a:xfrm>
              <a:custGeom>
                <a:avLst/>
                <a:gdLst>
                  <a:gd name="T0" fmla="*/ 81702 w 23"/>
                  <a:gd name="T1" fmla="*/ 18286 h 27"/>
                  <a:gd name="T2" fmla="*/ 60221 w 23"/>
                  <a:gd name="T3" fmla="*/ 3552 h 27"/>
                  <a:gd name="T4" fmla="*/ 28346 w 23"/>
                  <a:gd name="T5" fmla="*/ 39965 h 27"/>
                  <a:gd name="T6" fmla="*/ 21476 w 23"/>
                  <a:gd name="T7" fmla="*/ 61804 h 27"/>
                  <a:gd name="T8" fmla="*/ 0 w 23"/>
                  <a:gd name="T9" fmla="*/ 75853 h 27"/>
                  <a:gd name="T10" fmla="*/ 17951 w 23"/>
                  <a:gd name="T11" fmla="*/ 97691 h 27"/>
                  <a:gd name="T12" fmla="*/ 53351 w 23"/>
                  <a:gd name="T13" fmla="*/ 82823 h 27"/>
                  <a:gd name="T14" fmla="*/ 60221 w 23"/>
                  <a:gd name="T15" fmla="*/ 39965 h 27"/>
                  <a:gd name="T16" fmla="*/ 81702 w 23"/>
                  <a:gd name="T17" fmla="*/ 18286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" h="27">
                    <a:moveTo>
                      <a:pt x="23" y="5"/>
                    </a:moveTo>
                    <a:cubicBezTo>
                      <a:pt x="23" y="5"/>
                      <a:pt x="22" y="0"/>
                      <a:pt x="17" y="1"/>
                    </a:cubicBezTo>
                    <a:cubicBezTo>
                      <a:pt x="11" y="2"/>
                      <a:pt x="8" y="6"/>
                      <a:pt x="8" y="11"/>
                    </a:cubicBezTo>
                    <a:cubicBezTo>
                      <a:pt x="8" y="17"/>
                      <a:pt x="6" y="17"/>
                      <a:pt x="6" y="17"/>
                    </a:cubicBezTo>
                    <a:cubicBezTo>
                      <a:pt x="6" y="17"/>
                      <a:pt x="1" y="17"/>
                      <a:pt x="0" y="21"/>
                    </a:cubicBezTo>
                    <a:cubicBezTo>
                      <a:pt x="0" y="25"/>
                      <a:pt x="2" y="26"/>
                      <a:pt x="5" y="27"/>
                    </a:cubicBezTo>
                    <a:cubicBezTo>
                      <a:pt x="8" y="27"/>
                      <a:pt x="14" y="27"/>
                      <a:pt x="15" y="23"/>
                    </a:cubicBezTo>
                    <a:cubicBezTo>
                      <a:pt x="16" y="19"/>
                      <a:pt x="15" y="12"/>
                      <a:pt x="17" y="11"/>
                    </a:cubicBezTo>
                    <a:cubicBezTo>
                      <a:pt x="18" y="10"/>
                      <a:pt x="23" y="11"/>
                      <a:pt x="23" y="5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7" name="Freeform 3277"/>
              <p:cNvSpPr>
                <a:spLocks noChangeAspect="1"/>
              </p:cNvSpPr>
              <p:nvPr/>
            </p:nvSpPr>
            <p:spPr bwMode="auto">
              <a:xfrm>
                <a:off x="1414" y="2165"/>
                <a:ext cx="113" cy="109"/>
              </a:xfrm>
              <a:custGeom>
                <a:avLst/>
                <a:gdLst>
                  <a:gd name="T0" fmla="*/ 50126 w 22"/>
                  <a:gd name="T1" fmla="*/ 30499 h 21"/>
                  <a:gd name="T2" fmla="*/ 50126 w 22"/>
                  <a:gd name="T3" fmla="*/ 7272 h 21"/>
                  <a:gd name="T4" fmla="*/ 25065 w 22"/>
                  <a:gd name="T5" fmla="*/ 18888 h 21"/>
                  <a:gd name="T6" fmla="*/ 25065 w 22"/>
                  <a:gd name="T7" fmla="*/ 26160 h 21"/>
                  <a:gd name="T8" fmla="*/ 10447 w 22"/>
                  <a:gd name="T9" fmla="*/ 26160 h 21"/>
                  <a:gd name="T10" fmla="*/ 10447 w 22"/>
                  <a:gd name="T11" fmla="*/ 45017 h 21"/>
                  <a:gd name="T12" fmla="*/ 3534 w 22"/>
                  <a:gd name="T13" fmla="*/ 60267 h 21"/>
                  <a:gd name="T14" fmla="*/ 18152 w 22"/>
                  <a:gd name="T15" fmla="*/ 67544 h 21"/>
                  <a:gd name="T16" fmla="*/ 35513 w 22"/>
                  <a:gd name="T17" fmla="*/ 67544 h 21"/>
                  <a:gd name="T18" fmla="*/ 53660 w 22"/>
                  <a:gd name="T19" fmla="*/ 79155 h 21"/>
                  <a:gd name="T20" fmla="*/ 71683 w 22"/>
                  <a:gd name="T21" fmla="*/ 79155 h 21"/>
                  <a:gd name="T22" fmla="*/ 78592 w 22"/>
                  <a:gd name="T23" fmla="*/ 60267 h 21"/>
                  <a:gd name="T24" fmla="*/ 68170 w 22"/>
                  <a:gd name="T25" fmla="*/ 52995 h 21"/>
                  <a:gd name="T26" fmla="*/ 57039 w 22"/>
                  <a:gd name="T27" fmla="*/ 41384 h 21"/>
                  <a:gd name="T28" fmla="*/ 50126 w 22"/>
                  <a:gd name="T29" fmla="*/ 30499 h 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2" h="21">
                    <a:moveTo>
                      <a:pt x="14" y="8"/>
                    </a:moveTo>
                    <a:cubicBezTo>
                      <a:pt x="14" y="8"/>
                      <a:pt x="17" y="5"/>
                      <a:pt x="14" y="2"/>
                    </a:cubicBezTo>
                    <a:cubicBezTo>
                      <a:pt x="11" y="0"/>
                      <a:pt x="7" y="2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4" y="6"/>
                      <a:pt x="3" y="7"/>
                    </a:cubicBezTo>
                    <a:cubicBezTo>
                      <a:pt x="2" y="9"/>
                      <a:pt x="2" y="11"/>
                      <a:pt x="3" y="12"/>
                    </a:cubicBezTo>
                    <a:cubicBezTo>
                      <a:pt x="3" y="13"/>
                      <a:pt x="0" y="14"/>
                      <a:pt x="1" y="16"/>
                    </a:cubicBezTo>
                    <a:cubicBezTo>
                      <a:pt x="3" y="18"/>
                      <a:pt x="4" y="19"/>
                      <a:pt x="5" y="18"/>
                    </a:cubicBezTo>
                    <a:cubicBezTo>
                      <a:pt x="7" y="17"/>
                      <a:pt x="9" y="15"/>
                      <a:pt x="10" y="18"/>
                    </a:cubicBezTo>
                    <a:cubicBezTo>
                      <a:pt x="12" y="20"/>
                      <a:pt x="13" y="21"/>
                      <a:pt x="15" y="21"/>
                    </a:cubicBezTo>
                    <a:cubicBezTo>
                      <a:pt x="17" y="21"/>
                      <a:pt x="20" y="21"/>
                      <a:pt x="20" y="21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19" y="14"/>
                      <a:pt x="19" y="14"/>
                    </a:cubicBezTo>
                    <a:cubicBezTo>
                      <a:pt x="19" y="13"/>
                      <a:pt x="17" y="11"/>
                      <a:pt x="16" y="11"/>
                    </a:cubicBezTo>
                    <a:cubicBezTo>
                      <a:pt x="14" y="10"/>
                      <a:pt x="14" y="8"/>
                      <a:pt x="14" y="8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8" name="Freeform 3278"/>
              <p:cNvSpPr>
                <a:spLocks noChangeAspect="1"/>
              </p:cNvSpPr>
              <p:nvPr/>
            </p:nvSpPr>
            <p:spPr bwMode="auto">
              <a:xfrm>
                <a:off x="1343" y="2591"/>
                <a:ext cx="50" cy="124"/>
              </a:xfrm>
              <a:custGeom>
                <a:avLst/>
                <a:gdLst>
                  <a:gd name="T0" fmla="*/ 25000 w 10"/>
                  <a:gd name="T1" fmla="*/ 29233 h 24"/>
                  <a:gd name="T2" fmla="*/ 21875 w 10"/>
                  <a:gd name="T3" fmla="*/ 3575 h 24"/>
                  <a:gd name="T4" fmla="*/ 18750 w 10"/>
                  <a:gd name="T5" fmla="*/ 11455 h 24"/>
                  <a:gd name="T6" fmla="*/ 15625 w 10"/>
                  <a:gd name="T7" fmla="*/ 37107 h 24"/>
                  <a:gd name="T8" fmla="*/ 12500 w 10"/>
                  <a:gd name="T9" fmla="*/ 77655 h 24"/>
                  <a:gd name="T10" fmla="*/ 31250 w 10"/>
                  <a:gd name="T11" fmla="*/ 69781 h 24"/>
                  <a:gd name="T12" fmla="*/ 25000 w 10"/>
                  <a:gd name="T13" fmla="*/ 29233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24">
                    <a:moveTo>
                      <a:pt x="8" y="8"/>
                    </a:moveTo>
                    <a:cubicBezTo>
                      <a:pt x="8" y="8"/>
                      <a:pt x="9" y="2"/>
                      <a:pt x="7" y="1"/>
                    </a:cubicBezTo>
                    <a:cubicBezTo>
                      <a:pt x="6" y="0"/>
                      <a:pt x="6" y="2"/>
                      <a:pt x="6" y="3"/>
                    </a:cubicBezTo>
                    <a:cubicBezTo>
                      <a:pt x="6" y="3"/>
                      <a:pt x="6" y="8"/>
                      <a:pt x="5" y="10"/>
                    </a:cubicBezTo>
                    <a:cubicBezTo>
                      <a:pt x="3" y="11"/>
                      <a:pt x="0" y="19"/>
                      <a:pt x="4" y="21"/>
                    </a:cubicBezTo>
                    <a:cubicBezTo>
                      <a:pt x="7" y="24"/>
                      <a:pt x="9" y="21"/>
                      <a:pt x="10" y="19"/>
                    </a:cubicBezTo>
                    <a:cubicBezTo>
                      <a:pt x="10" y="17"/>
                      <a:pt x="7" y="15"/>
                      <a:pt x="8" y="8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89" name="Freeform 3279"/>
              <p:cNvSpPr>
                <a:spLocks noChangeAspect="1"/>
              </p:cNvSpPr>
              <p:nvPr/>
            </p:nvSpPr>
            <p:spPr bwMode="auto">
              <a:xfrm>
                <a:off x="1332" y="2880"/>
                <a:ext cx="61" cy="65"/>
              </a:xfrm>
              <a:custGeom>
                <a:avLst/>
                <a:gdLst>
                  <a:gd name="T0" fmla="*/ 40723 w 12"/>
                  <a:gd name="T1" fmla="*/ 6250 h 13"/>
                  <a:gd name="T2" fmla="*/ 30749 w 12"/>
                  <a:gd name="T3" fmla="*/ 0 h 13"/>
                  <a:gd name="T4" fmla="*/ 0 w 12"/>
                  <a:gd name="T5" fmla="*/ 21875 h 13"/>
                  <a:gd name="T6" fmla="*/ 24034 w 12"/>
                  <a:gd name="T7" fmla="*/ 28125 h 13"/>
                  <a:gd name="T8" fmla="*/ 40723 w 12"/>
                  <a:gd name="T9" fmla="*/ 625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2" y="2"/>
                    </a:moveTo>
                    <a:cubicBezTo>
                      <a:pt x="12" y="2"/>
                      <a:pt x="11" y="0"/>
                      <a:pt x="9" y="0"/>
                    </a:cubicBezTo>
                    <a:cubicBezTo>
                      <a:pt x="6" y="0"/>
                      <a:pt x="0" y="3"/>
                      <a:pt x="0" y="7"/>
                    </a:cubicBezTo>
                    <a:cubicBezTo>
                      <a:pt x="1" y="10"/>
                      <a:pt x="4" y="13"/>
                      <a:pt x="7" y="9"/>
                    </a:cubicBezTo>
                    <a:cubicBezTo>
                      <a:pt x="11" y="6"/>
                      <a:pt x="12" y="4"/>
                      <a:pt x="12" y="2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0" name="Freeform 3280"/>
              <p:cNvSpPr>
                <a:spLocks noChangeAspect="1"/>
              </p:cNvSpPr>
              <p:nvPr/>
            </p:nvSpPr>
            <p:spPr bwMode="auto">
              <a:xfrm>
                <a:off x="2466" y="2699"/>
                <a:ext cx="478" cy="118"/>
              </a:xfrm>
              <a:custGeom>
                <a:avLst/>
                <a:gdLst>
                  <a:gd name="T0" fmla="*/ 46705 w 93"/>
                  <a:gd name="T1" fmla="*/ 38745 h 23"/>
                  <a:gd name="T2" fmla="*/ 0 w 93"/>
                  <a:gd name="T3" fmla="*/ 38745 h 23"/>
                  <a:gd name="T4" fmla="*/ 118667 w 93"/>
                  <a:gd name="T5" fmla="*/ 67250 h 23"/>
                  <a:gd name="T6" fmla="*/ 268718 w 93"/>
                  <a:gd name="T7" fmla="*/ 24980 h 23"/>
                  <a:gd name="T8" fmla="*/ 323164 w 93"/>
                  <a:gd name="T9" fmla="*/ 46456 h 23"/>
                  <a:gd name="T10" fmla="*/ 333598 w 93"/>
                  <a:gd name="T11" fmla="*/ 28346 h 23"/>
                  <a:gd name="T12" fmla="*/ 240054 w 93"/>
                  <a:gd name="T13" fmla="*/ 3499 h 23"/>
                  <a:gd name="T14" fmla="*/ 168914 w 93"/>
                  <a:gd name="T15" fmla="*/ 28346 h 23"/>
                  <a:gd name="T16" fmla="*/ 46705 w 93"/>
                  <a:gd name="T17" fmla="*/ 38745 h 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3" h="23">
                    <a:moveTo>
                      <a:pt x="13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16" y="23"/>
                      <a:pt x="33" y="19"/>
                    </a:cubicBezTo>
                    <a:cubicBezTo>
                      <a:pt x="51" y="14"/>
                      <a:pt x="66" y="3"/>
                      <a:pt x="75" y="7"/>
                    </a:cubicBezTo>
                    <a:cubicBezTo>
                      <a:pt x="84" y="11"/>
                      <a:pt x="90" y="13"/>
                      <a:pt x="90" y="13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78" y="0"/>
                      <a:pt x="67" y="1"/>
                    </a:cubicBezTo>
                    <a:cubicBezTo>
                      <a:pt x="56" y="3"/>
                      <a:pt x="47" y="8"/>
                      <a:pt x="47" y="8"/>
                    </a:cubicBezTo>
                    <a:cubicBezTo>
                      <a:pt x="47" y="8"/>
                      <a:pt x="34" y="19"/>
                      <a:pt x="13" y="1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1" name="Freeform 3281"/>
              <p:cNvSpPr>
                <a:spLocks noChangeAspect="1"/>
              </p:cNvSpPr>
              <p:nvPr/>
            </p:nvSpPr>
            <p:spPr bwMode="auto">
              <a:xfrm>
                <a:off x="3887" y="1761"/>
                <a:ext cx="120" cy="56"/>
              </a:xfrm>
              <a:custGeom>
                <a:avLst/>
                <a:gdLst>
                  <a:gd name="T0" fmla="*/ 77118 w 23"/>
                  <a:gd name="T1" fmla="*/ 3294 h 11"/>
                  <a:gd name="T2" fmla="*/ 38489 w 23"/>
                  <a:gd name="T3" fmla="*/ 10029 h 11"/>
                  <a:gd name="T4" fmla="*/ 42193 w 23"/>
                  <a:gd name="T5" fmla="*/ 0 h 11"/>
                  <a:gd name="T6" fmla="*/ 0 w 23"/>
                  <a:gd name="T7" fmla="*/ 6740 h 11"/>
                  <a:gd name="T8" fmla="*/ 27412 w 23"/>
                  <a:gd name="T9" fmla="*/ 37607 h 11"/>
                  <a:gd name="T10" fmla="*/ 34790 w 23"/>
                  <a:gd name="T11" fmla="*/ 24156 h 11"/>
                  <a:gd name="T12" fmla="*/ 88904 w 23"/>
                  <a:gd name="T13" fmla="*/ 13450 h 11"/>
                  <a:gd name="T14" fmla="*/ 77118 w 23"/>
                  <a:gd name="T15" fmla="*/ 3294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" h="11">
                    <a:moveTo>
                      <a:pt x="20" y="1"/>
                    </a:moveTo>
                    <a:cubicBezTo>
                      <a:pt x="20" y="1"/>
                      <a:pt x="14" y="3"/>
                      <a:pt x="10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6" y="8"/>
                      <a:pt x="23" y="4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2" name="Freeform 3282"/>
              <p:cNvSpPr>
                <a:spLocks noChangeAspect="1"/>
              </p:cNvSpPr>
              <p:nvPr/>
            </p:nvSpPr>
            <p:spPr bwMode="auto">
              <a:xfrm>
                <a:off x="4068" y="1915"/>
                <a:ext cx="93" cy="154"/>
              </a:xfrm>
              <a:custGeom>
                <a:avLst/>
                <a:gdLst>
                  <a:gd name="T0" fmla="*/ 1903 w 43"/>
                  <a:gd name="T1" fmla="*/ 0 h 71"/>
                  <a:gd name="T2" fmla="*/ 898 w 43"/>
                  <a:gd name="T3" fmla="*/ 438 h 71"/>
                  <a:gd name="T4" fmla="*/ 1226 w 43"/>
                  <a:gd name="T5" fmla="*/ 531 h 71"/>
                  <a:gd name="T6" fmla="*/ 0 w 43"/>
                  <a:gd name="T7" fmla="*/ 3162 h 71"/>
                  <a:gd name="T8" fmla="*/ 567 w 43"/>
                  <a:gd name="T9" fmla="*/ 3405 h 71"/>
                  <a:gd name="T10" fmla="*/ 1713 w 43"/>
                  <a:gd name="T11" fmla="*/ 777 h 71"/>
                  <a:gd name="T12" fmla="*/ 2035 w 43"/>
                  <a:gd name="T13" fmla="*/ 1022 h 71"/>
                  <a:gd name="T14" fmla="*/ 1903 w 43"/>
                  <a:gd name="T15" fmla="*/ 0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3" h="71">
                    <a:moveTo>
                      <a:pt x="40" y="0"/>
                    </a:moveTo>
                    <a:lnTo>
                      <a:pt x="19" y="9"/>
                    </a:lnTo>
                    <a:lnTo>
                      <a:pt x="26" y="11"/>
                    </a:lnTo>
                    <a:lnTo>
                      <a:pt x="0" y="66"/>
                    </a:lnTo>
                    <a:lnTo>
                      <a:pt x="12" y="71"/>
                    </a:lnTo>
                    <a:lnTo>
                      <a:pt x="36" y="16"/>
                    </a:lnTo>
                    <a:lnTo>
                      <a:pt x="43" y="2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3" name="Freeform 3283"/>
              <p:cNvSpPr>
                <a:spLocks noChangeAspect="1"/>
              </p:cNvSpPr>
              <p:nvPr/>
            </p:nvSpPr>
            <p:spPr bwMode="auto">
              <a:xfrm>
                <a:off x="2872" y="1580"/>
                <a:ext cx="426" cy="863"/>
              </a:xfrm>
              <a:custGeom>
                <a:avLst/>
                <a:gdLst>
                  <a:gd name="T0" fmla="*/ 185243 w 83"/>
                  <a:gd name="T1" fmla="*/ 0 h 168"/>
                  <a:gd name="T2" fmla="*/ 160351 w 83"/>
                  <a:gd name="T3" fmla="*/ 250630 h 168"/>
                  <a:gd name="T4" fmla="*/ 128447 w 83"/>
                  <a:gd name="T5" fmla="*/ 300797 h 168"/>
                  <a:gd name="T6" fmla="*/ 78425 w 83"/>
                  <a:gd name="T7" fmla="*/ 250630 h 168"/>
                  <a:gd name="T8" fmla="*/ 92360 w 83"/>
                  <a:gd name="T9" fmla="*/ 250630 h 168"/>
                  <a:gd name="T10" fmla="*/ 71522 w 83"/>
                  <a:gd name="T11" fmla="*/ 214456 h 168"/>
                  <a:gd name="T12" fmla="*/ 46521 w 83"/>
                  <a:gd name="T13" fmla="*/ 250630 h 168"/>
                  <a:gd name="T14" fmla="*/ 60430 w 83"/>
                  <a:gd name="T15" fmla="*/ 254169 h 168"/>
                  <a:gd name="T16" fmla="*/ 85323 w 83"/>
                  <a:gd name="T17" fmla="*/ 307839 h 168"/>
                  <a:gd name="T18" fmla="*/ 156845 w 83"/>
                  <a:gd name="T19" fmla="*/ 304305 h 168"/>
                  <a:gd name="T20" fmla="*/ 149942 w 83"/>
                  <a:gd name="T21" fmla="*/ 393364 h 168"/>
                  <a:gd name="T22" fmla="*/ 113855 w 83"/>
                  <a:gd name="T23" fmla="*/ 440151 h 168"/>
                  <a:gd name="T24" fmla="*/ 60430 w 83"/>
                  <a:gd name="T25" fmla="*/ 389984 h 168"/>
                  <a:gd name="T26" fmla="*/ 71522 w 83"/>
                  <a:gd name="T27" fmla="*/ 389984 h 168"/>
                  <a:gd name="T28" fmla="*/ 46521 w 83"/>
                  <a:gd name="T29" fmla="*/ 357847 h 168"/>
                  <a:gd name="T30" fmla="*/ 28398 w 83"/>
                  <a:gd name="T31" fmla="*/ 396898 h 168"/>
                  <a:gd name="T32" fmla="*/ 38802 w 83"/>
                  <a:gd name="T33" fmla="*/ 393364 h 168"/>
                  <a:gd name="T34" fmla="*/ 92360 w 83"/>
                  <a:gd name="T35" fmla="*/ 453948 h 168"/>
                  <a:gd name="T36" fmla="*/ 142228 w 83"/>
                  <a:gd name="T37" fmla="*/ 440151 h 168"/>
                  <a:gd name="T38" fmla="*/ 138855 w 83"/>
                  <a:gd name="T39" fmla="*/ 518755 h 168"/>
                  <a:gd name="T40" fmla="*/ 110324 w 83"/>
                  <a:gd name="T41" fmla="*/ 568922 h 168"/>
                  <a:gd name="T42" fmla="*/ 31899 w 83"/>
                  <a:gd name="T43" fmla="*/ 525670 h 168"/>
                  <a:gd name="T44" fmla="*/ 42990 w 83"/>
                  <a:gd name="T45" fmla="*/ 525670 h 168"/>
                  <a:gd name="T46" fmla="*/ 17995 w 83"/>
                  <a:gd name="T47" fmla="*/ 493687 h 168"/>
                  <a:gd name="T48" fmla="*/ 0 w 83"/>
                  <a:gd name="T49" fmla="*/ 529178 h 168"/>
                  <a:gd name="T50" fmla="*/ 14592 w 83"/>
                  <a:gd name="T51" fmla="*/ 529178 h 168"/>
                  <a:gd name="T52" fmla="*/ 56925 w 83"/>
                  <a:gd name="T53" fmla="*/ 579345 h 168"/>
                  <a:gd name="T54" fmla="*/ 142228 w 83"/>
                  <a:gd name="T55" fmla="*/ 557786 h 168"/>
                  <a:gd name="T56" fmla="*/ 220647 w 83"/>
                  <a:gd name="T57" fmla="*/ 586260 h 168"/>
                  <a:gd name="T58" fmla="*/ 256765 w 83"/>
                  <a:gd name="T59" fmla="*/ 550738 h 168"/>
                  <a:gd name="T60" fmla="*/ 270674 w 83"/>
                  <a:gd name="T61" fmla="*/ 554277 h 168"/>
                  <a:gd name="T62" fmla="*/ 263638 w 83"/>
                  <a:gd name="T63" fmla="*/ 518755 h 168"/>
                  <a:gd name="T64" fmla="*/ 235270 w 83"/>
                  <a:gd name="T65" fmla="*/ 536914 h 168"/>
                  <a:gd name="T66" fmla="*/ 242143 w 83"/>
                  <a:gd name="T67" fmla="*/ 543824 h 168"/>
                  <a:gd name="T68" fmla="*/ 181846 w 83"/>
                  <a:gd name="T69" fmla="*/ 572431 h 168"/>
                  <a:gd name="T70" fmla="*/ 156845 w 83"/>
                  <a:gd name="T71" fmla="*/ 536914 h 168"/>
                  <a:gd name="T72" fmla="*/ 160351 w 83"/>
                  <a:gd name="T73" fmla="*/ 433077 h 168"/>
                  <a:gd name="T74" fmla="*/ 227551 w 83"/>
                  <a:gd name="T75" fmla="*/ 453948 h 168"/>
                  <a:gd name="T76" fmla="*/ 267169 w 83"/>
                  <a:gd name="T77" fmla="*/ 408009 h 168"/>
                  <a:gd name="T78" fmla="*/ 281104 w 83"/>
                  <a:gd name="T79" fmla="*/ 411543 h 168"/>
                  <a:gd name="T80" fmla="*/ 274072 w 83"/>
                  <a:gd name="T81" fmla="*/ 371830 h 168"/>
                  <a:gd name="T82" fmla="*/ 245674 w 83"/>
                  <a:gd name="T83" fmla="*/ 393364 h 168"/>
                  <a:gd name="T84" fmla="*/ 256765 w 83"/>
                  <a:gd name="T85" fmla="*/ 396898 h 168"/>
                  <a:gd name="T86" fmla="*/ 195647 w 83"/>
                  <a:gd name="T87" fmla="*/ 440151 h 168"/>
                  <a:gd name="T88" fmla="*/ 167249 w 83"/>
                  <a:gd name="T89" fmla="*/ 400406 h 168"/>
                  <a:gd name="T90" fmla="*/ 174152 w 83"/>
                  <a:gd name="T91" fmla="*/ 296600 h 168"/>
                  <a:gd name="T92" fmla="*/ 206738 w 83"/>
                  <a:gd name="T93" fmla="*/ 321668 h 168"/>
                  <a:gd name="T94" fmla="*/ 270674 w 83"/>
                  <a:gd name="T95" fmla="*/ 293194 h 168"/>
                  <a:gd name="T96" fmla="*/ 281104 w 83"/>
                  <a:gd name="T97" fmla="*/ 264592 h 168"/>
                  <a:gd name="T98" fmla="*/ 295567 w 83"/>
                  <a:gd name="T99" fmla="*/ 268126 h 168"/>
                  <a:gd name="T100" fmla="*/ 281104 w 83"/>
                  <a:gd name="T101" fmla="*/ 232609 h 168"/>
                  <a:gd name="T102" fmla="*/ 252577 w 83"/>
                  <a:gd name="T103" fmla="*/ 257677 h 168"/>
                  <a:gd name="T104" fmla="*/ 263638 w 83"/>
                  <a:gd name="T105" fmla="*/ 261083 h 168"/>
                  <a:gd name="T106" fmla="*/ 213770 w 83"/>
                  <a:gd name="T107" fmla="*/ 300797 h 168"/>
                  <a:gd name="T108" fmla="*/ 178340 w 83"/>
                  <a:gd name="T109" fmla="*/ 261083 h 168"/>
                  <a:gd name="T110" fmla="*/ 199152 w 83"/>
                  <a:gd name="T111" fmla="*/ 0 h 168"/>
                  <a:gd name="T112" fmla="*/ 185243 w 83"/>
                  <a:gd name="T113" fmla="*/ 0 h 16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83" h="168">
                    <a:moveTo>
                      <a:pt x="52" y="0"/>
                    </a:move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3" y="84"/>
                      <a:pt x="36" y="84"/>
                    </a:cubicBezTo>
                    <a:cubicBezTo>
                      <a:pt x="28" y="83"/>
                      <a:pt x="24" y="84"/>
                      <a:pt x="22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81"/>
                      <a:pt x="24" y="86"/>
                    </a:cubicBezTo>
                    <a:cubicBezTo>
                      <a:pt x="31" y="91"/>
                      <a:pt x="40" y="89"/>
                      <a:pt x="44" y="85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42" y="110"/>
                      <a:pt x="41" y="121"/>
                      <a:pt x="32" y="123"/>
                    </a:cubicBezTo>
                    <a:cubicBezTo>
                      <a:pt x="23" y="124"/>
                      <a:pt x="17" y="117"/>
                      <a:pt x="17" y="109"/>
                    </a:cubicBezTo>
                    <a:cubicBezTo>
                      <a:pt x="20" y="109"/>
                      <a:pt x="20" y="109"/>
                      <a:pt x="20" y="109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1" y="110"/>
                      <a:pt x="11" y="110"/>
                      <a:pt x="11" y="110"/>
                    </a:cubicBezTo>
                    <a:cubicBezTo>
                      <a:pt x="11" y="110"/>
                      <a:pt x="14" y="125"/>
                      <a:pt x="26" y="127"/>
                    </a:cubicBezTo>
                    <a:cubicBezTo>
                      <a:pt x="39" y="129"/>
                      <a:pt x="40" y="123"/>
                      <a:pt x="40" y="123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45"/>
                      <a:pt x="38" y="157"/>
                      <a:pt x="31" y="159"/>
                    </a:cubicBezTo>
                    <a:cubicBezTo>
                      <a:pt x="24" y="160"/>
                      <a:pt x="12" y="159"/>
                      <a:pt x="9" y="147"/>
                    </a:cubicBezTo>
                    <a:cubicBezTo>
                      <a:pt x="12" y="147"/>
                      <a:pt x="12" y="147"/>
                      <a:pt x="12" y="147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4" y="148"/>
                      <a:pt x="4" y="148"/>
                      <a:pt x="4" y="148"/>
                    </a:cubicBezTo>
                    <a:cubicBezTo>
                      <a:pt x="4" y="148"/>
                      <a:pt x="7" y="159"/>
                      <a:pt x="16" y="162"/>
                    </a:cubicBezTo>
                    <a:cubicBezTo>
                      <a:pt x="25" y="164"/>
                      <a:pt x="34" y="167"/>
                      <a:pt x="40" y="156"/>
                    </a:cubicBezTo>
                    <a:cubicBezTo>
                      <a:pt x="40" y="156"/>
                      <a:pt x="44" y="168"/>
                      <a:pt x="62" y="164"/>
                    </a:cubicBezTo>
                    <a:cubicBezTo>
                      <a:pt x="62" y="164"/>
                      <a:pt x="71" y="161"/>
                      <a:pt x="72" y="154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4" y="145"/>
                      <a:pt x="74" y="145"/>
                      <a:pt x="74" y="145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8" y="152"/>
                      <a:pt x="68" y="152"/>
                      <a:pt x="68" y="152"/>
                    </a:cubicBezTo>
                    <a:cubicBezTo>
                      <a:pt x="68" y="152"/>
                      <a:pt x="66" y="162"/>
                      <a:pt x="51" y="160"/>
                    </a:cubicBezTo>
                    <a:cubicBezTo>
                      <a:pt x="51" y="160"/>
                      <a:pt x="44" y="158"/>
                      <a:pt x="44" y="150"/>
                    </a:cubicBezTo>
                    <a:cubicBezTo>
                      <a:pt x="44" y="143"/>
                      <a:pt x="45" y="121"/>
                      <a:pt x="45" y="121"/>
                    </a:cubicBezTo>
                    <a:cubicBezTo>
                      <a:pt x="45" y="121"/>
                      <a:pt x="52" y="132"/>
                      <a:pt x="64" y="127"/>
                    </a:cubicBezTo>
                    <a:cubicBezTo>
                      <a:pt x="64" y="127"/>
                      <a:pt x="72" y="124"/>
                      <a:pt x="75" y="114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1"/>
                      <a:pt x="70" y="125"/>
                      <a:pt x="55" y="123"/>
                    </a:cubicBezTo>
                    <a:cubicBezTo>
                      <a:pt x="55" y="123"/>
                      <a:pt x="48" y="122"/>
                      <a:pt x="47" y="112"/>
                    </a:cubicBezTo>
                    <a:cubicBezTo>
                      <a:pt x="46" y="103"/>
                      <a:pt x="49" y="83"/>
                      <a:pt x="49" y="83"/>
                    </a:cubicBezTo>
                    <a:cubicBezTo>
                      <a:pt x="49" y="83"/>
                      <a:pt x="52" y="90"/>
                      <a:pt x="58" y="90"/>
                    </a:cubicBezTo>
                    <a:cubicBezTo>
                      <a:pt x="58" y="90"/>
                      <a:pt x="72" y="91"/>
                      <a:pt x="76" y="82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3" y="86"/>
                      <a:pt x="60" y="84"/>
                    </a:cubicBezTo>
                    <a:cubicBezTo>
                      <a:pt x="60" y="84"/>
                      <a:pt x="52" y="85"/>
                      <a:pt x="50" y="73"/>
                    </a:cubicBezTo>
                    <a:cubicBezTo>
                      <a:pt x="56" y="0"/>
                      <a:pt x="56" y="0"/>
                      <a:pt x="56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4" name="Freeform 3284"/>
              <p:cNvSpPr>
                <a:spLocks noChangeAspect="1"/>
              </p:cNvSpPr>
              <p:nvPr/>
            </p:nvSpPr>
            <p:spPr bwMode="auto">
              <a:xfrm>
                <a:off x="3494" y="1622"/>
                <a:ext cx="132" cy="158"/>
              </a:xfrm>
              <a:custGeom>
                <a:avLst/>
                <a:gdLst>
                  <a:gd name="T0" fmla="*/ 81012 w 26"/>
                  <a:gd name="T1" fmla="*/ 0 h 31"/>
                  <a:gd name="T2" fmla="*/ 53795 w 26"/>
                  <a:gd name="T3" fmla="*/ 24235 h 31"/>
                  <a:gd name="T4" fmla="*/ 63715 w 26"/>
                  <a:gd name="T5" fmla="*/ 27665 h 31"/>
                  <a:gd name="T6" fmla="*/ 0 w 26"/>
                  <a:gd name="T7" fmla="*/ 89775 h 31"/>
                  <a:gd name="T8" fmla="*/ 9951 w 26"/>
                  <a:gd name="T9" fmla="*/ 106584 h 31"/>
                  <a:gd name="T10" fmla="*/ 74463 w 26"/>
                  <a:gd name="T11" fmla="*/ 34419 h 31"/>
                  <a:gd name="T12" fmla="*/ 87689 w 26"/>
                  <a:gd name="T13" fmla="*/ 37747 h 31"/>
                  <a:gd name="T14" fmla="*/ 81012 w 26"/>
                  <a:gd name="T15" fmla="*/ 0 h 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6" h="31">
                    <a:moveTo>
                      <a:pt x="24" y="0"/>
                    </a:moveTo>
                    <a:cubicBezTo>
                      <a:pt x="16" y="7"/>
                      <a:pt x="16" y="7"/>
                      <a:pt x="16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4" y="21"/>
                      <a:pt x="0" y="26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21" y="22"/>
                      <a:pt x="22" y="10"/>
                    </a:cubicBezTo>
                    <a:cubicBezTo>
                      <a:pt x="26" y="11"/>
                      <a:pt x="26" y="11"/>
                      <a:pt x="26" y="1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5" name="Freeform 3285"/>
              <p:cNvSpPr>
                <a:spLocks noChangeAspect="1"/>
              </p:cNvSpPr>
              <p:nvPr/>
            </p:nvSpPr>
            <p:spPr bwMode="auto">
              <a:xfrm>
                <a:off x="2975" y="1659"/>
                <a:ext cx="102" cy="199"/>
              </a:xfrm>
              <a:custGeom>
                <a:avLst/>
                <a:gdLst>
                  <a:gd name="T0" fmla="*/ 37949 w 20"/>
                  <a:gd name="T1" fmla="*/ 6771 h 39"/>
                  <a:gd name="T2" fmla="*/ 27729 w 20"/>
                  <a:gd name="T3" fmla="*/ 17680 h 39"/>
                  <a:gd name="T4" fmla="*/ 65678 w 20"/>
                  <a:gd name="T5" fmla="*/ 134840 h 39"/>
                  <a:gd name="T6" fmla="*/ 52122 w 20"/>
                  <a:gd name="T7" fmla="*/ 134840 h 39"/>
                  <a:gd name="T8" fmla="*/ 17636 w 20"/>
                  <a:gd name="T9" fmla="*/ 31217 h 39"/>
                  <a:gd name="T10" fmla="*/ 10220 w 20"/>
                  <a:gd name="T11" fmla="*/ 41321 h 39"/>
                  <a:gd name="T12" fmla="*/ 0 w 20"/>
                  <a:gd name="T13" fmla="*/ 0 h 39"/>
                  <a:gd name="T14" fmla="*/ 37949 w 20"/>
                  <a:gd name="T15" fmla="*/ 6771 h 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39">
                    <a:moveTo>
                      <a:pt x="11" y="2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20" y="17"/>
                      <a:pt x="19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9"/>
                      <a:pt x="13" y="13"/>
                      <a:pt x="5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6" name="Freeform 3286"/>
              <p:cNvSpPr>
                <a:spLocks noChangeAspect="1"/>
              </p:cNvSpPr>
              <p:nvPr/>
            </p:nvSpPr>
            <p:spPr bwMode="auto">
              <a:xfrm>
                <a:off x="3201" y="1576"/>
                <a:ext cx="76" cy="250"/>
              </a:xfrm>
              <a:custGeom>
                <a:avLst/>
                <a:gdLst>
                  <a:gd name="T0" fmla="*/ 40199 w 15"/>
                  <a:gd name="T1" fmla="*/ 0 h 49"/>
                  <a:gd name="T2" fmla="*/ 13143 w 15"/>
                  <a:gd name="T3" fmla="*/ 27750 h 49"/>
                  <a:gd name="T4" fmla="*/ 27056 w 15"/>
                  <a:gd name="T5" fmla="*/ 31209 h 49"/>
                  <a:gd name="T6" fmla="*/ 6622 w 15"/>
                  <a:gd name="T7" fmla="*/ 169459 h 49"/>
                  <a:gd name="T8" fmla="*/ 23028 w 15"/>
                  <a:gd name="T9" fmla="*/ 169459 h 49"/>
                  <a:gd name="T10" fmla="*/ 40199 w 15"/>
                  <a:gd name="T11" fmla="*/ 34541 h 49"/>
                  <a:gd name="T12" fmla="*/ 50084 w 15"/>
                  <a:gd name="T13" fmla="*/ 34541 h 49"/>
                  <a:gd name="T14" fmla="*/ 40199 w 15"/>
                  <a:gd name="T15" fmla="*/ 0 h 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49">
                    <a:moveTo>
                      <a:pt x="12" y="0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0" y="38"/>
                      <a:pt x="2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8" y="18"/>
                      <a:pt x="12" y="10"/>
                    </a:cubicBezTo>
                    <a:cubicBezTo>
                      <a:pt x="15" y="10"/>
                      <a:pt x="15" y="10"/>
                      <a:pt x="15" y="1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7" name="Freeform 3287"/>
              <p:cNvSpPr>
                <a:spLocks noChangeAspect="1"/>
              </p:cNvSpPr>
              <p:nvPr/>
            </p:nvSpPr>
            <p:spPr bwMode="auto">
              <a:xfrm>
                <a:off x="2503" y="1606"/>
                <a:ext cx="76" cy="144"/>
              </a:xfrm>
              <a:custGeom>
                <a:avLst/>
                <a:gdLst>
                  <a:gd name="T0" fmla="*/ 202 w 35"/>
                  <a:gd name="T1" fmla="*/ 0 h 66"/>
                  <a:gd name="T2" fmla="*/ 0 w 35"/>
                  <a:gd name="T3" fmla="*/ 1289 h 66"/>
                  <a:gd name="T4" fmla="*/ 439 w 35"/>
                  <a:gd name="T5" fmla="*/ 1176 h 66"/>
                  <a:gd name="T6" fmla="*/ 1249 w 35"/>
                  <a:gd name="T7" fmla="*/ 3262 h 66"/>
                  <a:gd name="T8" fmla="*/ 1687 w 35"/>
                  <a:gd name="T9" fmla="*/ 3166 h 66"/>
                  <a:gd name="T10" fmla="*/ 910 w 35"/>
                  <a:gd name="T11" fmla="*/ 923 h 66"/>
                  <a:gd name="T12" fmla="*/ 1353 w 35"/>
                  <a:gd name="T13" fmla="*/ 705 h 66"/>
                  <a:gd name="T14" fmla="*/ 202 w 35"/>
                  <a:gd name="T15" fmla="*/ 0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" h="66">
                    <a:moveTo>
                      <a:pt x="4" y="0"/>
                    </a:moveTo>
                    <a:lnTo>
                      <a:pt x="0" y="26"/>
                    </a:lnTo>
                    <a:lnTo>
                      <a:pt x="9" y="24"/>
                    </a:lnTo>
                    <a:lnTo>
                      <a:pt x="26" y="66"/>
                    </a:lnTo>
                    <a:lnTo>
                      <a:pt x="35" y="64"/>
                    </a:lnTo>
                    <a:lnTo>
                      <a:pt x="19" y="19"/>
                    </a:lnTo>
                    <a:lnTo>
                      <a:pt x="28" y="1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8" name="Freeform 3288"/>
              <p:cNvSpPr>
                <a:spLocks noChangeAspect="1"/>
              </p:cNvSpPr>
              <p:nvPr/>
            </p:nvSpPr>
            <p:spPr bwMode="auto">
              <a:xfrm>
                <a:off x="2636" y="1596"/>
                <a:ext cx="60" cy="143"/>
              </a:xfrm>
              <a:custGeom>
                <a:avLst/>
                <a:gdLst>
                  <a:gd name="T0" fmla="*/ 630 w 28"/>
                  <a:gd name="T1" fmla="*/ 0 h 66"/>
                  <a:gd name="T2" fmla="*/ 234 w 28"/>
                  <a:gd name="T3" fmla="*/ 156 h 66"/>
                  <a:gd name="T4" fmla="*/ 441 w 28"/>
                  <a:gd name="T5" fmla="*/ 2056 h 66"/>
                  <a:gd name="T6" fmla="*/ 0 w 28"/>
                  <a:gd name="T7" fmla="*/ 2154 h 66"/>
                  <a:gd name="T8" fmla="*/ 759 w 28"/>
                  <a:gd name="T9" fmla="*/ 3155 h 66"/>
                  <a:gd name="T10" fmla="*/ 1266 w 28"/>
                  <a:gd name="T11" fmla="*/ 2056 h 66"/>
                  <a:gd name="T12" fmla="*/ 868 w 28"/>
                  <a:gd name="T13" fmla="*/ 2056 h 66"/>
                  <a:gd name="T14" fmla="*/ 630 w 28"/>
                  <a:gd name="T15" fmla="*/ 0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8" h="66">
                    <a:moveTo>
                      <a:pt x="14" y="0"/>
                    </a:moveTo>
                    <a:lnTo>
                      <a:pt x="5" y="3"/>
                    </a:lnTo>
                    <a:lnTo>
                      <a:pt x="10" y="43"/>
                    </a:lnTo>
                    <a:lnTo>
                      <a:pt x="0" y="45"/>
                    </a:lnTo>
                    <a:lnTo>
                      <a:pt x="17" y="66"/>
                    </a:lnTo>
                    <a:lnTo>
                      <a:pt x="28" y="43"/>
                    </a:lnTo>
                    <a:lnTo>
                      <a:pt x="19" y="4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99" name="Freeform 3289"/>
              <p:cNvSpPr>
                <a:spLocks noChangeAspect="1"/>
              </p:cNvSpPr>
              <p:nvPr/>
            </p:nvSpPr>
            <p:spPr bwMode="auto">
              <a:xfrm>
                <a:off x="1881" y="1893"/>
                <a:ext cx="103" cy="150"/>
              </a:xfrm>
              <a:custGeom>
                <a:avLst/>
                <a:gdLst>
                  <a:gd name="T0" fmla="*/ 0 w 47"/>
                  <a:gd name="T1" fmla="*/ 341 h 69"/>
                  <a:gd name="T2" fmla="*/ 460 w 47"/>
                  <a:gd name="T3" fmla="*/ 0 h 69"/>
                  <a:gd name="T4" fmla="*/ 1915 w 47"/>
                  <a:gd name="T5" fmla="*/ 2283 h 69"/>
                  <a:gd name="T6" fmla="*/ 2286 w 47"/>
                  <a:gd name="T7" fmla="*/ 2074 h 69"/>
                  <a:gd name="T8" fmla="*/ 2378 w 47"/>
                  <a:gd name="T9" fmla="*/ 3350 h 69"/>
                  <a:gd name="T10" fmla="*/ 1157 w 47"/>
                  <a:gd name="T11" fmla="*/ 2854 h 69"/>
                  <a:gd name="T12" fmla="*/ 1571 w 47"/>
                  <a:gd name="T13" fmla="*/ 2680 h 69"/>
                  <a:gd name="T14" fmla="*/ 0 w 47"/>
                  <a:gd name="T15" fmla="*/ 341 h 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7" h="69">
                    <a:moveTo>
                      <a:pt x="0" y="7"/>
                    </a:moveTo>
                    <a:lnTo>
                      <a:pt x="9" y="0"/>
                    </a:lnTo>
                    <a:lnTo>
                      <a:pt x="38" y="47"/>
                    </a:lnTo>
                    <a:lnTo>
                      <a:pt x="45" y="43"/>
                    </a:lnTo>
                    <a:lnTo>
                      <a:pt x="47" y="69"/>
                    </a:lnTo>
                    <a:lnTo>
                      <a:pt x="23" y="59"/>
                    </a:lnTo>
                    <a:lnTo>
                      <a:pt x="31" y="5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0" name="Freeform 3290"/>
              <p:cNvSpPr>
                <a:spLocks noChangeAspect="1"/>
              </p:cNvSpPr>
              <p:nvPr/>
            </p:nvSpPr>
            <p:spPr bwMode="auto">
              <a:xfrm>
                <a:off x="2040" y="1791"/>
                <a:ext cx="87" cy="144"/>
              </a:xfrm>
              <a:custGeom>
                <a:avLst/>
                <a:gdLst>
                  <a:gd name="T0" fmla="*/ 1164 w 40"/>
                  <a:gd name="T1" fmla="*/ 591 h 66"/>
                  <a:gd name="T2" fmla="*/ 0 w 40"/>
                  <a:gd name="T3" fmla="*/ 0 h 66"/>
                  <a:gd name="T4" fmla="*/ 0 w 40"/>
                  <a:gd name="T5" fmla="*/ 1289 h 66"/>
                  <a:gd name="T6" fmla="*/ 341 w 40"/>
                  <a:gd name="T7" fmla="*/ 1039 h 66"/>
                  <a:gd name="T8" fmla="*/ 1614 w 40"/>
                  <a:gd name="T9" fmla="*/ 3262 h 66"/>
                  <a:gd name="T10" fmla="*/ 1944 w 40"/>
                  <a:gd name="T11" fmla="*/ 2917 h 66"/>
                  <a:gd name="T12" fmla="*/ 822 w 40"/>
                  <a:gd name="T13" fmla="*/ 790 h 66"/>
                  <a:gd name="T14" fmla="*/ 1164 w 40"/>
                  <a:gd name="T15" fmla="*/ 591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0" h="66">
                    <a:moveTo>
                      <a:pt x="24" y="12"/>
                    </a:moveTo>
                    <a:lnTo>
                      <a:pt x="0" y="0"/>
                    </a:lnTo>
                    <a:lnTo>
                      <a:pt x="0" y="26"/>
                    </a:lnTo>
                    <a:lnTo>
                      <a:pt x="7" y="21"/>
                    </a:lnTo>
                    <a:lnTo>
                      <a:pt x="33" y="66"/>
                    </a:lnTo>
                    <a:lnTo>
                      <a:pt x="40" y="59"/>
                    </a:lnTo>
                    <a:lnTo>
                      <a:pt x="17" y="16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1" name="Freeform 3291"/>
              <p:cNvSpPr>
                <a:spLocks noChangeAspect="1"/>
              </p:cNvSpPr>
              <p:nvPr/>
            </p:nvSpPr>
            <p:spPr bwMode="auto">
              <a:xfrm>
                <a:off x="2210" y="1704"/>
                <a:ext cx="82" cy="163"/>
              </a:xfrm>
              <a:custGeom>
                <a:avLst/>
                <a:gdLst>
                  <a:gd name="T0" fmla="*/ 410 w 38"/>
                  <a:gd name="T1" fmla="*/ 0 h 75"/>
                  <a:gd name="T2" fmla="*/ 0 w 38"/>
                  <a:gd name="T3" fmla="*/ 93 h 75"/>
                  <a:gd name="T4" fmla="*/ 973 w 38"/>
                  <a:gd name="T5" fmla="*/ 2721 h 75"/>
                  <a:gd name="T6" fmla="*/ 563 w 38"/>
                  <a:gd name="T7" fmla="*/ 2967 h 75"/>
                  <a:gd name="T8" fmla="*/ 1457 w 38"/>
                  <a:gd name="T9" fmla="*/ 3632 h 75"/>
                  <a:gd name="T10" fmla="*/ 1778 w 38"/>
                  <a:gd name="T11" fmla="*/ 2528 h 75"/>
                  <a:gd name="T12" fmla="*/ 1295 w 38"/>
                  <a:gd name="T13" fmla="*/ 2608 h 75"/>
                  <a:gd name="T14" fmla="*/ 410 w 38"/>
                  <a:gd name="T15" fmla="*/ 0 h 7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8" h="75">
                    <a:moveTo>
                      <a:pt x="9" y="0"/>
                    </a:moveTo>
                    <a:lnTo>
                      <a:pt x="0" y="2"/>
                    </a:lnTo>
                    <a:lnTo>
                      <a:pt x="21" y="56"/>
                    </a:lnTo>
                    <a:lnTo>
                      <a:pt x="12" y="61"/>
                    </a:lnTo>
                    <a:lnTo>
                      <a:pt x="31" y="75"/>
                    </a:lnTo>
                    <a:lnTo>
                      <a:pt x="38" y="52"/>
                    </a:lnTo>
                    <a:lnTo>
                      <a:pt x="28" y="5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2" name="Freeform 3292"/>
              <p:cNvSpPr>
                <a:spLocks noChangeAspect="1"/>
              </p:cNvSpPr>
              <p:nvPr/>
            </p:nvSpPr>
            <p:spPr bwMode="auto">
              <a:xfrm>
                <a:off x="1532" y="2243"/>
                <a:ext cx="154" cy="83"/>
              </a:xfrm>
              <a:custGeom>
                <a:avLst/>
                <a:gdLst>
                  <a:gd name="T0" fmla="*/ 1232 w 71"/>
                  <a:gd name="T1" fmla="*/ 0 h 38"/>
                  <a:gd name="T2" fmla="*/ 0 w 71"/>
                  <a:gd name="T3" fmla="*/ 249 h 38"/>
                  <a:gd name="T4" fmla="*/ 664 w 71"/>
                  <a:gd name="T5" fmla="*/ 1136 h 38"/>
                  <a:gd name="T6" fmla="*/ 909 w 71"/>
                  <a:gd name="T7" fmla="*/ 793 h 38"/>
                  <a:gd name="T8" fmla="*/ 3162 w 71"/>
                  <a:gd name="T9" fmla="*/ 1885 h 38"/>
                  <a:gd name="T10" fmla="*/ 3405 w 71"/>
                  <a:gd name="T11" fmla="*/ 1389 h 38"/>
                  <a:gd name="T12" fmla="*/ 1152 w 71"/>
                  <a:gd name="T13" fmla="*/ 343 h 38"/>
                  <a:gd name="T14" fmla="*/ 1397 w 71"/>
                  <a:gd name="T15" fmla="*/ 0 h 38"/>
                  <a:gd name="T16" fmla="*/ 1232 w 71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1" h="38">
                    <a:moveTo>
                      <a:pt x="26" y="0"/>
                    </a:moveTo>
                    <a:lnTo>
                      <a:pt x="0" y="5"/>
                    </a:lnTo>
                    <a:lnTo>
                      <a:pt x="14" y="23"/>
                    </a:lnTo>
                    <a:lnTo>
                      <a:pt x="19" y="16"/>
                    </a:lnTo>
                    <a:lnTo>
                      <a:pt x="66" y="38"/>
                    </a:lnTo>
                    <a:lnTo>
                      <a:pt x="71" y="28"/>
                    </a:lnTo>
                    <a:lnTo>
                      <a:pt x="24" y="7"/>
                    </a:lnTo>
                    <a:lnTo>
                      <a:pt x="29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3" name="Freeform 3293"/>
              <p:cNvSpPr>
                <a:spLocks noChangeAspect="1"/>
              </p:cNvSpPr>
              <p:nvPr/>
            </p:nvSpPr>
            <p:spPr bwMode="auto">
              <a:xfrm>
                <a:off x="1475" y="2423"/>
                <a:ext cx="159" cy="61"/>
              </a:xfrm>
              <a:custGeom>
                <a:avLst/>
                <a:gdLst>
                  <a:gd name="T0" fmla="*/ 157 w 73"/>
                  <a:gd name="T1" fmla="*/ 0 h 28"/>
                  <a:gd name="T2" fmla="*/ 2694 w 73"/>
                  <a:gd name="T3" fmla="*/ 455 h 28"/>
                  <a:gd name="T4" fmla="*/ 2790 w 73"/>
                  <a:gd name="T5" fmla="*/ 0 h 28"/>
                  <a:gd name="T6" fmla="*/ 3576 w 73"/>
                  <a:gd name="T7" fmla="*/ 878 h 28"/>
                  <a:gd name="T8" fmla="*/ 2448 w 73"/>
                  <a:gd name="T9" fmla="*/ 1377 h 28"/>
                  <a:gd name="T10" fmla="*/ 2448 w 73"/>
                  <a:gd name="T11" fmla="*/ 1035 h 28"/>
                  <a:gd name="T12" fmla="*/ 0 w 73"/>
                  <a:gd name="T13" fmla="*/ 536 h 28"/>
                  <a:gd name="T14" fmla="*/ 157 w 73"/>
                  <a:gd name="T15" fmla="*/ 0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3" h="28">
                    <a:moveTo>
                      <a:pt x="3" y="0"/>
                    </a:moveTo>
                    <a:lnTo>
                      <a:pt x="55" y="9"/>
                    </a:lnTo>
                    <a:lnTo>
                      <a:pt x="57" y="0"/>
                    </a:lnTo>
                    <a:lnTo>
                      <a:pt x="73" y="18"/>
                    </a:lnTo>
                    <a:lnTo>
                      <a:pt x="50" y="28"/>
                    </a:lnTo>
                    <a:lnTo>
                      <a:pt x="50" y="21"/>
                    </a:lnTo>
                    <a:lnTo>
                      <a:pt x="0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4" name="Freeform 3294"/>
              <p:cNvSpPr>
                <a:spLocks noChangeAspect="1"/>
              </p:cNvSpPr>
              <p:nvPr/>
            </p:nvSpPr>
            <p:spPr bwMode="auto">
              <a:xfrm>
                <a:off x="2138" y="1739"/>
                <a:ext cx="354" cy="441"/>
              </a:xfrm>
              <a:custGeom>
                <a:avLst/>
                <a:gdLst>
                  <a:gd name="T0" fmla="*/ 198779 w 69"/>
                  <a:gd name="T1" fmla="*/ 0 h 86"/>
                  <a:gd name="T2" fmla="*/ 181484 w 69"/>
                  <a:gd name="T3" fmla="*/ 49751 h 86"/>
                  <a:gd name="T4" fmla="*/ 206464 w 69"/>
                  <a:gd name="T5" fmla="*/ 170026 h 86"/>
                  <a:gd name="T6" fmla="*/ 206464 w 69"/>
                  <a:gd name="T7" fmla="*/ 173549 h 86"/>
                  <a:gd name="T8" fmla="*/ 202278 w 69"/>
                  <a:gd name="T9" fmla="*/ 223300 h 86"/>
                  <a:gd name="T10" fmla="*/ 148952 w 69"/>
                  <a:gd name="T11" fmla="*/ 131346 h 86"/>
                  <a:gd name="T12" fmla="*/ 138558 w 69"/>
                  <a:gd name="T13" fmla="*/ 116911 h 86"/>
                  <a:gd name="T14" fmla="*/ 138558 w 69"/>
                  <a:gd name="T15" fmla="*/ 181230 h 86"/>
                  <a:gd name="T16" fmla="*/ 198779 w 69"/>
                  <a:gd name="T17" fmla="*/ 251755 h 86"/>
                  <a:gd name="T18" fmla="*/ 195408 w 69"/>
                  <a:gd name="T19" fmla="*/ 269687 h 86"/>
                  <a:gd name="T20" fmla="*/ 106682 w 69"/>
                  <a:gd name="T21" fmla="*/ 266164 h 86"/>
                  <a:gd name="T22" fmla="*/ 60221 w 69"/>
                  <a:gd name="T23" fmla="*/ 198476 h 86"/>
                  <a:gd name="T24" fmla="*/ 21476 w 69"/>
                  <a:gd name="T25" fmla="*/ 181230 h 86"/>
                  <a:gd name="T26" fmla="*/ 10399 w 69"/>
                  <a:gd name="T27" fmla="*/ 212916 h 86"/>
                  <a:gd name="T28" fmla="*/ 0 w 69"/>
                  <a:gd name="T29" fmla="*/ 223300 h 86"/>
                  <a:gd name="T30" fmla="*/ 14581 w 69"/>
                  <a:gd name="T31" fmla="*/ 241365 h 86"/>
                  <a:gd name="T32" fmla="*/ 28346 w 69"/>
                  <a:gd name="T33" fmla="*/ 201845 h 86"/>
                  <a:gd name="T34" fmla="*/ 38745 w 69"/>
                  <a:gd name="T35" fmla="*/ 205368 h 86"/>
                  <a:gd name="T36" fmla="*/ 135028 w 69"/>
                  <a:gd name="T37" fmla="*/ 301506 h 86"/>
                  <a:gd name="T38" fmla="*/ 191883 w 69"/>
                  <a:gd name="T39" fmla="*/ 290460 h 86"/>
                  <a:gd name="T40" fmla="*/ 188384 w 69"/>
                  <a:gd name="T41" fmla="*/ 304869 h 86"/>
                  <a:gd name="T42" fmla="*/ 206464 w 69"/>
                  <a:gd name="T43" fmla="*/ 301506 h 86"/>
                  <a:gd name="T44" fmla="*/ 223759 w 69"/>
                  <a:gd name="T45" fmla="*/ 156273 h 86"/>
                  <a:gd name="T46" fmla="*/ 245235 w 69"/>
                  <a:gd name="T47" fmla="*/ 145227 h 86"/>
                  <a:gd name="T48" fmla="*/ 241869 w 69"/>
                  <a:gd name="T49" fmla="*/ 123772 h 86"/>
                  <a:gd name="T50" fmla="*/ 223759 w 69"/>
                  <a:gd name="T51" fmla="*/ 134843 h 86"/>
                  <a:gd name="T52" fmla="*/ 202278 w 69"/>
                  <a:gd name="T53" fmla="*/ 56643 h 86"/>
                  <a:gd name="T54" fmla="*/ 198779 w 69"/>
                  <a:gd name="T55" fmla="*/ 17932 h 86"/>
                  <a:gd name="T56" fmla="*/ 198779 w 69"/>
                  <a:gd name="T57" fmla="*/ 0 h 8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9" h="86">
                    <a:moveTo>
                      <a:pt x="56" y="0"/>
                    </a:moveTo>
                    <a:cubicBezTo>
                      <a:pt x="56" y="0"/>
                      <a:pt x="48" y="4"/>
                      <a:pt x="51" y="14"/>
                    </a:cubicBezTo>
                    <a:cubicBezTo>
                      <a:pt x="55" y="24"/>
                      <a:pt x="58" y="35"/>
                      <a:pt x="58" y="48"/>
                    </a:cubicBezTo>
                    <a:cubicBezTo>
                      <a:pt x="58" y="48"/>
                      <a:pt x="58" y="49"/>
                      <a:pt x="58" y="49"/>
                    </a:cubicBezTo>
                    <a:cubicBezTo>
                      <a:pt x="57" y="62"/>
                      <a:pt x="59" y="62"/>
                      <a:pt x="57" y="63"/>
                    </a:cubicBezTo>
                    <a:cubicBezTo>
                      <a:pt x="57" y="63"/>
                      <a:pt x="41" y="49"/>
                      <a:pt x="42" y="37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3" y="39"/>
                      <a:pt x="39" y="51"/>
                    </a:cubicBezTo>
                    <a:cubicBezTo>
                      <a:pt x="45" y="63"/>
                      <a:pt x="56" y="71"/>
                      <a:pt x="56" y="71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42" y="84"/>
                      <a:pt x="30" y="75"/>
                    </a:cubicBezTo>
                    <a:cubicBezTo>
                      <a:pt x="30" y="75"/>
                      <a:pt x="24" y="71"/>
                      <a:pt x="17" y="56"/>
                    </a:cubicBezTo>
                    <a:cubicBezTo>
                      <a:pt x="17" y="56"/>
                      <a:pt x="12" y="48"/>
                      <a:pt x="6" y="51"/>
                    </a:cubicBezTo>
                    <a:cubicBezTo>
                      <a:pt x="6" y="51"/>
                      <a:pt x="4" y="55"/>
                      <a:pt x="3" y="60"/>
                    </a:cubicBezTo>
                    <a:cubicBezTo>
                      <a:pt x="3" y="60"/>
                      <a:pt x="2" y="63"/>
                      <a:pt x="0" y="63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8" y="64"/>
                      <a:pt x="8" y="57"/>
                    </a:cubicBezTo>
                    <a:cubicBezTo>
                      <a:pt x="8" y="57"/>
                      <a:pt x="10" y="53"/>
                      <a:pt x="11" y="58"/>
                    </a:cubicBezTo>
                    <a:cubicBezTo>
                      <a:pt x="12" y="63"/>
                      <a:pt x="24" y="82"/>
                      <a:pt x="38" y="85"/>
                    </a:cubicBezTo>
                    <a:cubicBezTo>
                      <a:pt x="54" y="82"/>
                      <a:pt x="54" y="82"/>
                      <a:pt x="54" y="82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5"/>
                      <a:pt x="64" y="65"/>
                      <a:pt x="63" y="44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0" y="21"/>
                      <a:pt x="57" y="16"/>
                    </a:cubicBezTo>
                    <a:cubicBezTo>
                      <a:pt x="57" y="16"/>
                      <a:pt x="54" y="7"/>
                      <a:pt x="56" y="5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5" name="Freeform 3295"/>
              <p:cNvSpPr>
                <a:spLocks noChangeAspect="1"/>
              </p:cNvSpPr>
              <p:nvPr/>
            </p:nvSpPr>
            <p:spPr bwMode="auto">
              <a:xfrm>
                <a:off x="2036" y="1739"/>
                <a:ext cx="806" cy="493"/>
              </a:xfrm>
              <a:custGeom>
                <a:avLst/>
                <a:gdLst>
                  <a:gd name="T0" fmla="*/ 85364 w 157"/>
                  <a:gd name="T1" fmla="*/ 242705 h 96"/>
                  <a:gd name="T2" fmla="*/ 71580 w 157"/>
                  <a:gd name="T3" fmla="*/ 228886 h 96"/>
                  <a:gd name="T4" fmla="*/ 10411 w 157"/>
                  <a:gd name="T5" fmla="*/ 260848 h 96"/>
                  <a:gd name="T6" fmla="*/ 99990 w 157"/>
                  <a:gd name="T7" fmla="*/ 274668 h 96"/>
                  <a:gd name="T8" fmla="*/ 135439 w 157"/>
                  <a:gd name="T9" fmla="*/ 292816 h 96"/>
                  <a:gd name="T10" fmla="*/ 224340 w 157"/>
                  <a:gd name="T11" fmla="*/ 332477 h 96"/>
                  <a:gd name="T12" fmla="*/ 302799 w 157"/>
                  <a:gd name="T13" fmla="*/ 324779 h 96"/>
                  <a:gd name="T14" fmla="*/ 302799 w 157"/>
                  <a:gd name="T15" fmla="*/ 339389 h 96"/>
                  <a:gd name="T16" fmla="*/ 320932 w 157"/>
                  <a:gd name="T17" fmla="*/ 335882 h 96"/>
                  <a:gd name="T18" fmla="*/ 324330 w 157"/>
                  <a:gd name="T19" fmla="*/ 332477 h 96"/>
                  <a:gd name="T20" fmla="*/ 335558 w 157"/>
                  <a:gd name="T21" fmla="*/ 274668 h 96"/>
                  <a:gd name="T22" fmla="*/ 363968 w 157"/>
                  <a:gd name="T23" fmla="*/ 271268 h 96"/>
                  <a:gd name="T24" fmla="*/ 477876 w 157"/>
                  <a:gd name="T25" fmla="*/ 239305 h 96"/>
                  <a:gd name="T26" fmla="*/ 541765 w 157"/>
                  <a:gd name="T27" fmla="*/ 246212 h 96"/>
                  <a:gd name="T28" fmla="*/ 559867 w 157"/>
                  <a:gd name="T29" fmla="*/ 242705 h 96"/>
                  <a:gd name="T30" fmla="*/ 520917 w 157"/>
                  <a:gd name="T31" fmla="*/ 214250 h 96"/>
                  <a:gd name="T32" fmla="*/ 431333 w 157"/>
                  <a:gd name="T33" fmla="*/ 232265 h 96"/>
                  <a:gd name="T34" fmla="*/ 338931 w 157"/>
                  <a:gd name="T35" fmla="*/ 253808 h 96"/>
                  <a:gd name="T36" fmla="*/ 345969 w 157"/>
                  <a:gd name="T37" fmla="*/ 185686 h 96"/>
                  <a:gd name="T38" fmla="*/ 449466 w 157"/>
                  <a:gd name="T39" fmla="*/ 88981 h 96"/>
                  <a:gd name="T40" fmla="*/ 449466 w 157"/>
                  <a:gd name="T41" fmla="*/ 60552 h 96"/>
                  <a:gd name="T42" fmla="*/ 434865 w 157"/>
                  <a:gd name="T43" fmla="*/ 68121 h 96"/>
                  <a:gd name="T44" fmla="*/ 420922 w 157"/>
                  <a:gd name="T45" fmla="*/ 93172 h 96"/>
                  <a:gd name="T46" fmla="*/ 342463 w 157"/>
                  <a:gd name="T47" fmla="*/ 160636 h 96"/>
                  <a:gd name="T48" fmla="*/ 289015 w 157"/>
                  <a:gd name="T49" fmla="*/ 3533 h 96"/>
                  <a:gd name="T50" fmla="*/ 270883 w 157"/>
                  <a:gd name="T51" fmla="*/ 0 h 96"/>
                  <a:gd name="T52" fmla="*/ 270883 w 157"/>
                  <a:gd name="T53" fmla="*/ 18143 h 96"/>
                  <a:gd name="T54" fmla="*/ 310520 w 157"/>
                  <a:gd name="T55" fmla="*/ 110658 h 96"/>
                  <a:gd name="T56" fmla="*/ 324330 w 157"/>
                  <a:gd name="T57" fmla="*/ 196106 h 96"/>
                  <a:gd name="T58" fmla="*/ 295920 w 157"/>
                  <a:gd name="T59" fmla="*/ 182153 h 96"/>
                  <a:gd name="T60" fmla="*/ 295920 w 157"/>
                  <a:gd name="T61" fmla="*/ 203835 h 96"/>
                  <a:gd name="T62" fmla="*/ 320932 w 157"/>
                  <a:gd name="T63" fmla="*/ 221162 h 96"/>
                  <a:gd name="T64" fmla="*/ 306988 w 157"/>
                  <a:gd name="T65" fmla="*/ 307427 h 96"/>
                  <a:gd name="T66" fmla="*/ 242473 w 157"/>
                  <a:gd name="T67" fmla="*/ 310960 h 96"/>
                  <a:gd name="T68" fmla="*/ 163982 w 157"/>
                  <a:gd name="T69" fmla="*/ 292816 h 96"/>
                  <a:gd name="T70" fmla="*/ 110401 w 157"/>
                  <a:gd name="T71" fmla="*/ 257315 h 96"/>
                  <a:gd name="T72" fmla="*/ 35449 w 157"/>
                  <a:gd name="T73" fmla="*/ 260848 h 96"/>
                  <a:gd name="T74" fmla="*/ 53448 w 157"/>
                  <a:gd name="T75" fmla="*/ 253808 h 96"/>
                  <a:gd name="T76" fmla="*/ 85364 w 157"/>
                  <a:gd name="T77" fmla="*/ 239305 h 9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57" h="96">
                    <a:moveTo>
                      <a:pt x="24" y="68"/>
                    </a:move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64"/>
                      <a:pt x="0" y="66"/>
                      <a:pt x="3" y="73"/>
                    </a:cubicBezTo>
                    <a:cubicBezTo>
                      <a:pt x="6" y="80"/>
                      <a:pt x="16" y="78"/>
                      <a:pt x="28" y="77"/>
                    </a:cubicBezTo>
                    <a:cubicBezTo>
                      <a:pt x="28" y="77"/>
                      <a:pt x="33" y="76"/>
                      <a:pt x="38" y="82"/>
                    </a:cubicBezTo>
                    <a:cubicBezTo>
                      <a:pt x="43" y="88"/>
                      <a:pt x="49" y="96"/>
                      <a:pt x="63" y="93"/>
                    </a:cubicBezTo>
                    <a:cubicBezTo>
                      <a:pt x="76" y="91"/>
                      <a:pt x="85" y="91"/>
                      <a:pt x="85" y="91"/>
                    </a:cubicBezTo>
                    <a:cubicBezTo>
                      <a:pt x="85" y="95"/>
                      <a:pt x="85" y="95"/>
                      <a:pt x="85" y="95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4" y="77"/>
                      <a:pt x="94" y="77"/>
                      <a:pt x="94" y="77"/>
                    </a:cubicBezTo>
                    <a:cubicBezTo>
                      <a:pt x="94" y="77"/>
                      <a:pt x="97" y="76"/>
                      <a:pt x="102" y="76"/>
                    </a:cubicBezTo>
                    <a:cubicBezTo>
                      <a:pt x="108" y="76"/>
                      <a:pt x="133" y="67"/>
                      <a:pt x="134" y="67"/>
                    </a:cubicBezTo>
                    <a:cubicBezTo>
                      <a:pt x="135" y="67"/>
                      <a:pt x="149" y="64"/>
                      <a:pt x="152" y="69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6" y="60"/>
                      <a:pt x="146" y="60"/>
                    </a:cubicBezTo>
                    <a:cubicBezTo>
                      <a:pt x="136" y="61"/>
                      <a:pt x="121" y="65"/>
                      <a:pt x="121" y="65"/>
                    </a:cubicBezTo>
                    <a:cubicBezTo>
                      <a:pt x="121" y="65"/>
                      <a:pt x="101" y="72"/>
                      <a:pt x="95" y="71"/>
                    </a:cubicBezTo>
                    <a:cubicBezTo>
                      <a:pt x="95" y="71"/>
                      <a:pt x="96" y="58"/>
                      <a:pt x="97" y="52"/>
                    </a:cubicBezTo>
                    <a:cubicBezTo>
                      <a:pt x="97" y="52"/>
                      <a:pt x="123" y="31"/>
                      <a:pt x="126" y="25"/>
                    </a:cubicBezTo>
                    <a:cubicBezTo>
                      <a:pt x="129" y="18"/>
                      <a:pt x="126" y="17"/>
                      <a:pt x="126" y="17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9"/>
                      <a:pt x="123" y="21"/>
                      <a:pt x="118" y="26"/>
                    </a:cubicBezTo>
                    <a:cubicBezTo>
                      <a:pt x="113" y="31"/>
                      <a:pt x="96" y="45"/>
                      <a:pt x="96" y="45"/>
                    </a:cubicBezTo>
                    <a:cubicBezTo>
                      <a:pt x="96" y="45"/>
                      <a:pt x="92" y="11"/>
                      <a:pt x="81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83" y="6"/>
                      <a:pt x="87" y="31"/>
                    </a:cubicBezTo>
                    <a:cubicBezTo>
                      <a:pt x="87" y="31"/>
                      <a:pt x="93" y="50"/>
                      <a:pt x="91" y="55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2"/>
                      <a:pt x="88" y="83"/>
                      <a:pt x="86" y="86"/>
                    </a:cubicBezTo>
                    <a:cubicBezTo>
                      <a:pt x="86" y="86"/>
                      <a:pt x="74" y="86"/>
                      <a:pt x="68" y="87"/>
                    </a:cubicBezTo>
                    <a:cubicBezTo>
                      <a:pt x="63" y="89"/>
                      <a:pt x="51" y="88"/>
                      <a:pt x="46" y="82"/>
                    </a:cubicBezTo>
                    <a:cubicBezTo>
                      <a:pt x="41" y="77"/>
                      <a:pt x="37" y="71"/>
                      <a:pt x="31" y="72"/>
                    </a:cubicBezTo>
                    <a:cubicBezTo>
                      <a:pt x="25" y="72"/>
                      <a:pt x="11" y="74"/>
                      <a:pt x="10" y="73"/>
                    </a:cubicBezTo>
                    <a:cubicBezTo>
                      <a:pt x="9" y="72"/>
                      <a:pt x="10" y="71"/>
                      <a:pt x="15" y="71"/>
                    </a:cubicBezTo>
                    <a:cubicBezTo>
                      <a:pt x="20" y="70"/>
                      <a:pt x="24" y="70"/>
                      <a:pt x="24" y="67"/>
                    </a:cubicBezTo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6" name="Freeform 3296"/>
              <p:cNvSpPr>
                <a:spLocks noChangeAspect="1"/>
              </p:cNvSpPr>
              <p:nvPr/>
            </p:nvSpPr>
            <p:spPr bwMode="auto">
              <a:xfrm>
                <a:off x="2005" y="2093"/>
                <a:ext cx="846" cy="730"/>
              </a:xfrm>
              <a:custGeom>
                <a:avLst/>
                <a:gdLst>
                  <a:gd name="T0" fmla="*/ 24949 w 165"/>
                  <a:gd name="T1" fmla="*/ 323349 h 142"/>
                  <a:gd name="T2" fmla="*/ 28313 w 165"/>
                  <a:gd name="T3" fmla="*/ 333816 h 142"/>
                  <a:gd name="T4" fmla="*/ 31810 w 165"/>
                  <a:gd name="T5" fmla="*/ 437892 h 142"/>
                  <a:gd name="T6" fmla="*/ 46376 w 165"/>
                  <a:gd name="T7" fmla="*/ 449176 h 142"/>
                  <a:gd name="T8" fmla="*/ 123742 w 165"/>
                  <a:gd name="T9" fmla="*/ 477692 h 142"/>
                  <a:gd name="T10" fmla="*/ 216330 w 165"/>
                  <a:gd name="T11" fmla="*/ 459612 h 142"/>
                  <a:gd name="T12" fmla="*/ 266070 w 165"/>
                  <a:gd name="T13" fmla="*/ 370233 h 142"/>
                  <a:gd name="T14" fmla="*/ 269592 w 165"/>
                  <a:gd name="T15" fmla="*/ 333816 h 142"/>
                  <a:gd name="T16" fmla="*/ 269592 w 165"/>
                  <a:gd name="T17" fmla="*/ 169010 h 142"/>
                  <a:gd name="T18" fmla="*/ 269592 w 165"/>
                  <a:gd name="T19" fmla="*/ 125668 h 142"/>
                  <a:gd name="T20" fmla="*/ 237782 w 165"/>
                  <a:gd name="T21" fmla="*/ 132747 h 142"/>
                  <a:gd name="T22" fmla="*/ 99479 w 165"/>
                  <a:gd name="T23" fmla="*/ 136130 h 142"/>
                  <a:gd name="T24" fmla="*/ 53236 w 165"/>
                  <a:gd name="T25" fmla="*/ 154344 h 142"/>
                  <a:gd name="T26" fmla="*/ 31810 w 165"/>
                  <a:gd name="T27" fmla="*/ 154344 h 142"/>
                  <a:gd name="T28" fmla="*/ 60122 w 165"/>
                  <a:gd name="T29" fmla="*/ 122285 h 142"/>
                  <a:gd name="T30" fmla="*/ 138149 w 165"/>
                  <a:gd name="T31" fmla="*/ 115201 h 142"/>
                  <a:gd name="T32" fmla="*/ 272955 w 165"/>
                  <a:gd name="T33" fmla="*/ 104076 h 142"/>
                  <a:gd name="T34" fmla="*/ 272955 w 165"/>
                  <a:gd name="T35" fmla="*/ 82454 h 142"/>
                  <a:gd name="T36" fmla="*/ 276452 w 165"/>
                  <a:gd name="T37" fmla="*/ 82454 h 142"/>
                  <a:gd name="T38" fmla="*/ 297879 w 165"/>
                  <a:gd name="T39" fmla="*/ 78943 h 142"/>
                  <a:gd name="T40" fmla="*/ 294382 w 165"/>
                  <a:gd name="T41" fmla="*/ 85868 h 142"/>
                  <a:gd name="T42" fmla="*/ 346963 w 165"/>
                  <a:gd name="T43" fmla="*/ 90068 h 142"/>
                  <a:gd name="T44" fmla="*/ 414602 w 165"/>
                  <a:gd name="T45" fmla="*/ 68476 h 142"/>
                  <a:gd name="T46" fmla="*/ 506534 w 165"/>
                  <a:gd name="T47" fmla="*/ 35600 h 142"/>
                  <a:gd name="T48" fmla="*/ 559796 w 165"/>
                  <a:gd name="T49" fmla="*/ 3542 h 142"/>
                  <a:gd name="T50" fmla="*/ 577700 w 165"/>
                  <a:gd name="T51" fmla="*/ 0 h 142"/>
                  <a:gd name="T52" fmla="*/ 559796 w 165"/>
                  <a:gd name="T53" fmla="*/ 39800 h 142"/>
                  <a:gd name="T54" fmla="*/ 499673 w 165"/>
                  <a:gd name="T55" fmla="*/ 57320 h 142"/>
                  <a:gd name="T56" fmla="*/ 436054 w 165"/>
                  <a:gd name="T57" fmla="*/ 78943 h 142"/>
                  <a:gd name="T58" fmla="*/ 346963 w 165"/>
                  <a:gd name="T59" fmla="*/ 107618 h 142"/>
                  <a:gd name="T60" fmla="*/ 294382 w 165"/>
                  <a:gd name="T61" fmla="*/ 104076 h 142"/>
                  <a:gd name="T62" fmla="*/ 290204 w 165"/>
                  <a:gd name="T63" fmla="*/ 132747 h 142"/>
                  <a:gd name="T64" fmla="*/ 286840 w 165"/>
                  <a:gd name="T65" fmla="*/ 186530 h 142"/>
                  <a:gd name="T66" fmla="*/ 294382 w 165"/>
                  <a:gd name="T67" fmla="*/ 186530 h 142"/>
                  <a:gd name="T68" fmla="*/ 318650 w 165"/>
                  <a:gd name="T69" fmla="*/ 175935 h 142"/>
                  <a:gd name="T70" fmla="*/ 318650 w 165"/>
                  <a:gd name="T71" fmla="*/ 197686 h 142"/>
                  <a:gd name="T72" fmla="*/ 290204 w 165"/>
                  <a:gd name="T73" fmla="*/ 208148 h 142"/>
                  <a:gd name="T74" fmla="*/ 290204 w 165"/>
                  <a:gd name="T75" fmla="*/ 258415 h 142"/>
                  <a:gd name="T76" fmla="*/ 346963 w 165"/>
                  <a:gd name="T77" fmla="*/ 247948 h 142"/>
                  <a:gd name="T78" fmla="*/ 485112 w 165"/>
                  <a:gd name="T79" fmla="*/ 261957 h 142"/>
                  <a:gd name="T80" fmla="*/ 521100 w 165"/>
                  <a:gd name="T81" fmla="*/ 261957 h 142"/>
                  <a:gd name="T82" fmla="*/ 538343 w 165"/>
                  <a:gd name="T83" fmla="*/ 265473 h 142"/>
                  <a:gd name="T84" fmla="*/ 517603 w 165"/>
                  <a:gd name="T85" fmla="*/ 280006 h 142"/>
                  <a:gd name="T86" fmla="*/ 396702 w 165"/>
                  <a:gd name="T87" fmla="*/ 273082 h 142"/>
                  <a:gd name="T88" fmla="*/ 290204 w 165"/>
                  <a:gd name="T89" fmla="*/ 283548 h 142"/>
                  <a:gd name="T90" fmla="*/ 290204 w 165"/>
                  <a:gd name="T91" fmla="*/ 290607 h 142"/>
                  <a:gd name="T92" fmla="*/ 286840 w 165"/>
                  <a:gd name="T93" fmla="*/ 391141 h 142"/>
                  <a:gd name="T94" fmla="*/ 304765 w 165"/>
                  <a:gd name="T95" fmla="*/ 427425 h 142"/>
                  <a:gd name="T96" fmla="*/ 308262 w 165"/>
                  <a:gd name="T97" fmla="*/ 427425 h 142"/>
                  <a:gd name="T98" fmla="*/ 283343 w 165"/>
                  <a:gd name="T99" fmla="*/ 430967 h 142"/>
                  <a:gd name="T100" fmla="*/ 272955 w 165"/>
                  <a:gd name="T101" fmla="*/ 412758 h 142"/>
                  <a:gd name="T102" fmla="*/ 266070 w 165"/>
                  <a:gd name="T103" fmla="*/ 423883 h 142"/>
                  <a:gd name="T104" fmla="*/ 194908 w 165"/>
                  <a:gd name="T105" fmla="*/ 499443 h 142"/>
                  <a:gd name="T106" fmla="*/ 123742 w 165"/>
                  <a:gd name="T107" fmla="*/ 499443 h 142"/>
                  <a:gd name="T108" fmla="*/ 28313 w 165"/>
                  <a:gd name="T109" fmla="*/ 470079 h 142"/>
                  <a:gd name="T110" fmla="*/ 14567 w 165"/>
                  <a:gd name="T111" fmla="*/ 470079 h 142"/>
                  <a:gd name="T112" fmla="*/ 10383 w 165"/>
                  <a:gd name="T113" fmla="*/ 470079 h 142"/>
                  <a:gd name="T114" fmla="*/ 0 w 165"/>
                  <a:gd name="T115" fmla="*/ 452559 h 142"/>
                  <a:gd name="T116" fmla="*/ 14567 w 165"/>
                  <a:gd name="T117" fmla="*/ 449176 h 142"/>
                  <a:gd name="T118" fmla="*/ 10383 w 165"/>
                  <a:gd name="T119" fmla="*/ 391141 h 142"/>
                  <a:gd name="T120" fmla="*/ 14567 w 165"/>
                  <a:gd name="T121" fmla="*/ 333816 h 142"/>
                  <a:gd name="T122" fmla="*/ 24949 w 165"/>
                  <a:gd name="T123" fmla="*/ 323349 h 14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65" h="142">
                    <a:moveTo>
                      <a:pt x="7" y="90"/>
                    </a:moveTo>
                    <a:cubicBezTo>
                      <a:pt x="7" y="90"/>
                      <a:pt x="8" y="90"/>
                      <a:pt x="8" y="93"/>
                    </a:cubicBezTo>
                    <a:cubicBezTo>
                      <a:pt x="9" y="95"/>
                      <a:pt x="9" y="122"/>
                      <a:pt x="9" y="122"/>
                    </a:cubicBezTo>
                    <a:cubicBezTo>
                      <a:pt x="9" y="122"/>
                      <a:pt x="10" y="124"/>
                      <a:pt x="13" y="125"/>
                    </a:cubicBezTo>
                    <a:cubicBezTo>
                      <a:pt x="16" y="126"/>
                      <a:pt x="24" y="126"/>
                      <a:pt x="35" y="133"/>
                    </a:cubicBezTo>
                    <a:cubicBezTo>
                      <a:pt x="46" y="140"/>
                      <a:pt x="57" y="133"/>
                      <a:pt x="61" y="128"/>
                    </a:cubicBezTo>
                    <a:cubicBezTo>
                      <a:pt x="65" y="122"/>
                      <a:pt x="71" y="116"/>
                      <a:pt x="75" y="103"/>
                    </a:cubicBezTo>
                    <a:cubicBezTo>
                      <a:pt x="76" y="93"/>
                      <a:pt x="76" y="93"/>
                      <a:pt x="76" y="93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5"/>
                      <a:pt x="73" y="36"/>
                      <a:pt x="67" y="37"/>
                    </a:cubicBezTo>
                    <a:cubicBezTo>
                      <a:pt x="61" y="37"/>
                      <a:pt x="38" y="38"/>
                      <a:pt x="28" y="38"/>
                    </a:cubicBezTo>
                    <a:cubicBezTo>
                      <a:pt x="18" y="37"/>
                      <a:pt x="16" y="39"/>
                      <a:pt x="15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3"/>
                      <a:pt x="8" y="36"/>
                      <a:pt x="17" y="34"/>
                    </a:cubicBezTo>
                    <a:cubicBezTo>
                      <a:pt x="26" y="31"/>
                      <a:pt x="34" y="33"/>
                      <a:pt x="39" y="32"/>
                    </a:cubicBezTo>
                    <a:cubicBezTo>
                      <a:pt x="43" y="32"/>
                      <a:pt x="75" y="32"/>
                      <a:pt x="77" y="29"/>
                    </a:cubicBezTo>
                    <a:cubicBezTo>
                      <a:pt x="77" y="28"/>
                      <a:pt x="77" y="23"/>
                      <a:pt x="77" y="23"/>
                    </a:cubicBezTo>
                    <a:cubicBezTo>
                      <a:pt x="77" y="23"/>
                      <a:pt x="77" y="23"/>
                      <a:pt x="78" y="23"/>
                    </a:cubicBezTo>
                    <a:cubicBezTo>
                      <a:pt x="79" y="22"/>
                      <a:pt x="84" y="22"/>
                      <a:pt x="84" y="22"/>
                    </a:cubicBezTo>
                    <a:cubicBezTo>
                      <a:pt x="83" y="24"/>
                      <a:pt x="83" y="24"/>
                      <a:pt x="83" y="24"/>
                    </a:cubicBezTo>
                    <a:cubicBezTo>
                      <a:pt x="83" y="24"/>
                      <a:pt x="92" y="26"/>
                      <a:pt x="98" y="25"/>
                    </a:cubicBezTo>
                    <a:cubicBezTo>
                      <a:pt x="103" y="23"/>
                      <a:pt x="117" y="19"/>
                      <a:pt x="117" y="19"/>
                    </a:cubicBezTo>
                    <a:cubicBezTo>
                      <a:pt x="117" y="19"/>
                      <a:pt x="137" y="12"/>
                      <a:pt x="143" y="10"/>
                    </a:cubicBezTo>
                    <a:cubicBezTo>
                      <a:pt x="149" y="9"/>
                      <a:pt x="158" y="9"/>
                      <a:pt x="158" y="1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165" y="8"/>
                      <a:pt x="158" y="11"/>
                    </a:cubicBezTo>
                    <a:cubicBezTo>
                      <a:pt x="151" y="15"/>
                      <a:pt x="141" y="16"/>
                      <a:pt x="141" y="16"/>
                    </a:cubicBezTo>
                    <a:cubicBezTo>
                      <a:pt x="123" y="22"/>
                      <a:pt x="123" y="22"/>
                      <a:pt x="123" y="22"/>
                    </a:cubicBezTo>
                    <a:cubicBezTo>
                      <a:pt x="123" y="22"/>
                      <a:pt x="104" y="30"/>
                      <a:pt x="98" y="30"/>
                    </a:cubicBezTo>
                    <a:cubicBezTo>
                      <a:pt x="91" y="29"/>
                      <a:pt x="83" y="29"/>
                      <a:pt x="83" y="29"/>
                    </a:cubicBezTo>
                    <a:cubicBezTo>
                      <a:pt x="83" y="29"/>
                      <a:pt x="82" y="29"/>
                      <a:pt x="82" y="37"/>
                    </a:cubicBezTo>
                    <a:cubicBezTo>
                      <a:pt x="81" y="46"/>
                      <a:pt x="81" y="52"/>
                      <a:pt x="81" y="52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3" y="52"/>
                      <a:pt x="88" y="49"/>
                      <a:pt x="90" y="49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55"/>
                      <a:pt x="83" y="56"/>
                      <a:pt x="82" y="58"/>
                    </a:cubicBezTo>
                    <a:cubicBezTo>
                      <a:pt x="82" y="59"/>
                      <a:pt x="82" y="72"/>
                      <a:pt x="82" y="72"/>
                    </a:cubicBezTo>
                    <a:cubicBezTo>
                      <a:pt x="82" y="72"/>
                      <a:pt x="90" y="68"/>
                      <a:pt x="98" y="69"/>
                    </a:cubicBezTo>
                    <a:cubicBezTo>
                      <a:pt x="107" y="70"/>
                      <a:pt x="136" y="73"/>
                      <a:pt x="137" y="73"/>
                    </a:cubicBezTo>
                    <a:cubicBezTo>
                      <a:pt x="137" y="73"/>
                      <a:pt x="146" y="74"/>
                      <a:pt x="147" y="73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2" y="74"/>
                      <a:pt x="151" y="78"/>
                      <a:pt x="146" y="78"/>
                    </a:cubicBezTo>
                    <a:cubicBezTo>
                      <a:pt x="141" y="78"/>
                      <a:pt x="117" y="78"/>
                      <a:pt x="112" y="76"/>
                    </a:cubicBezTo>
                    <a:cubicBezTo>
                      <a:pt x="106" y="73"/>
                      <a:pt x="88" y="73"/>
                      <a:pt x="82" y="79"/>
                    </a:cubicBezTo>
                    <a:cubicBezTo>
                      <a:pt x="82" y="79"/>
                      <a:pt x="82" y="79"/>
                      <a:pt x="82" y="81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5" y="118"/>
                      <a:pt x="86" y="119"/>
                    </a:cubicBezTo>
                    <a:cubicBezTo>
                      <a:pt x="87" y="119"/>
                      <a:pt x="87" y="119"/>
                      <a:pt x="87" y="119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77" y="115"/>
                      <a:pt x="78" y="114"/>
                      <a:pt x="75" y="118"/>
                    </a:cubicBezTo>
                    <a:cubicBezTo>
                      <a:pt x="73" y="121"/>
                      <a:pt x="64" y="137"/>
                      <a:pt x="55" y="139"/>
                    </a:cubicBezTo>
                    <a:cubicBezTo>
                      <a:pt x="45" y="142"/>
                      <a:pt x="41" y="142"/>
                      <a:pt x="35" y="139"/>
                    </a:cubicBezTo>
                    <a:cubicBezTo>
                      <a:pt x="28" y="136"/>
                      <a:pt x="21" y="129"/>
                      <a:pt x="8" y="131"/>
                    </a:cubicBezTo>
                    <a:cubicBezTo>
                      <a:pt x="4" y="131"/>
                      <a:pt x="4" y="131"/>
                      <a:pt x="4" y="13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4" y="125"/>
                      <a:pt x="4" y="125"/>
                      <a:pt x="4" y="125"/>
                    </a:cubicBezTo>
                    <a:cubicBezTo>
                      <a:pt x="4" y="125"/>
                      <a:pt x="3" y="115"/>
                      <a:pt x="3" y="109"/>
                    </a:cubicBezTo>
                    <a:cubicBezTo>
                      <a:pt x="4" y="103"/>
                      <a:pt x="4" y="93"/>
                      <a:pt x="4" y="93"/>
                    </a:cubicBezTo>
                    <a:cubicBezTo>
                      <a:pt x="4" y="93"/>
                      <a:pt x="3" y="89"/>
                      <a:pt x="7" y="9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7" name="Freeform 3301"/>
              <p:cNvSpPr>
                <a:spLocks noChangeAspect="1"/>
              </p:cNvSpPr>
              <p:nvPr/>
            </p:nvSpPr>
            <p:spPr bwMode="auto">
              <a:xfrm>
                <a:off x="3863" y="2510"/>
                <a:ext cx="581" cy="363"/>
              </a:xfrm>
              <a:custGeom>
                <a:avLst/>
                <a:gdLst>
                  <a:gd name="T0" fmla="*/ 406006 w 113"/>
                  <a:gd name="T1" fmla="*/ 129105 h 71"/>
                  <a:gd name="T2" fmla="*/ 387923 w 113"/>
                  <a:gd name="T3" fmla="*/ 135926 h 71"/>
                  <a:gd name="T4" fmla="*/ 298356 w 113"/>
                  <a:gd name="T5" fmla="*/ 146877 h 71"/>
                  <a:gd name="T6" fmla="*/ 240436 w 113"/>
                  <a:gd name="T7" fmla="*/ 132577 h 71"/>
                  <a:gd name="T8" fmla="*/ 240436 w 113"/>
                  <a:gd name="T9" fmla="*/ 129105 h 71"/>
                  <a:gd name="T10" fmla="*/ 222909 w 113"/>
                  <a:gd name="T11" fmla="*/ 129105 h 71"/>
                  <a:gd name="T12" fmla="*/ 219392 w 113"/>
                  <a:gd name="T13" fmla="*/ 129105 h 71"/>
                  <a:gd name="T14" fmla="*/ 154412 w 113"/>
                  <a:gd name="T15" fmla="*/ 122280 h 71"/>
                  <a:gd name="T16" fmla="*/ 165703 w 113"/>
                  <a:gd name="T17" fmla="*/ 87411 h 71"/>
                  <a:gd name="T18" fmla="*/ 143944 w 113"/>
                  <a:gd name="T19" fmla="*/ 24597 h 71"/>
                  <a:gd name="T20" fmla="*/ 147487 w 113"/>
                  <a:gd name="T21" fmla="*/ 6820 h 71"/>
                  <a:gd name="T22" fmla="*/ 125727 w 113"/>
                  <a:gd name="T23" fmla="*/ 10297 h 71"/>
                  <a:gd name="T24" fmla="*/ 147487 w 113"/>
                  <a:gd name="T25" fmla="*/ 76588 h 71"/>
                  <a:gd name="T26" fmla="*/ 122318 w 113"/>
                  <a:gd name="T27" fmla="*/ 118936 h 71"/>
                  <a:gd name="T28" fmla="*/ 68496 w 113"/>
                  <a:gd name="T29" fmla="*/ 118936 h 71"/>
                  <a:gd name="T30" fmla="*/ 72039 w 113"/>
                  <a:gd name="T31" fmla="*/ 87411 h 71"/>
                  <a:gd name="T32" fmla="*/ 50280 w 113"/>
                  <a:gd name="T33" fmla="*/ 24597 h 71"/>
                  <a:gd name="T34" fmla="*/ 43354 w 113"/>
                  <a:gd name="T35" fmla="*/ 10297 h 71"/>
                  <a:gd name="T36" fmla="*/ 28685 w 113"/>
                  <a:gd name="T37" fmla="*/ 21120 h 71"/>
                  <a:gd name="T38" fmla="*/ 50280 w 113"/>
                  <a:gd name="T39" fmla="*/ 76588 h 71"/>
                  <a:gd name="T40" fmla="*/ 50280 w 113"/>
                  <a:gd name="T41" fmla="*/ 118936 h 71"/>
                  <a:gd name="T42" fmla="*/ 14674 w 113"/>
                  <a:gd name="T43" fmla="*/ 122280 h 71"/>
                  <a:gd name="T44" fmla="*/ 0 w 113"/>
                  <a:gd name="T45" fmla="*/ 132577 h 71"/>
                  <a:gd name="T46" fmla="*/ 21626 w 113"/>
                  <a:gd name="T47" fmla="*/ 143533 h 71"/>
                  <a:gd name="T48" fmla="*/ 132787 w 113"/>
                  <a:gd name="T49" fmla="*/ 140057 h 71"/>
                  <a:gd name="T50" fmla="*/ 294947 w 113"/>
                  <a:gd name="T51" fmla="*/ 171474 h 71"/>
                  <a:gd name="T52" fmla="*/ 373938 w 113"/>
                  <a:gd name="T53" fmla="*/ 226788 h 71"/>
                  <a:gd name="T54" fmla="*/ 384380 w 113"/>
                  <a:gd name="T55" fmla="*/ 219963 h 71"/>
                  <a:gd name="T56" fmla="*/ 301873 w 113"/>
                  <a:gd name="T57" fmla="*/ 157179 h 71"/>
                  <a:gd name="T58" fmla="*/ 406006 w 113"/>
                  <a:gd name="T59" fmla="*/ 129105 h 7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13" h="71">
                    <a:moveTo>
                      <a:pt x="113" y="37"/>
                    </a:moveTo>
                    <a:cubicBezTo>
                      <a:pt x="113" y="37"/>
                      <a:pt x="111" y="37"/>
                      <a:pt x="108" y="39"/>
                    </a:cubicBezTo>
                    <a:cubicBezTo>
                      <a:pt x="104" y="40"/>
                      <a:pt x="91" y="43"/>
                      <a:pt x="83" y="42"/>
                    </a:cubicBezTo>
                    <a:cubicBezTo>
                      <a:pt x="75" y="40"/>
                      <a:pt x="67" y="38"/>
                      <a:pt x="67" y="38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7" y="31"/>
                      <a:pt x="46" y="25"/>
                    </a:cubicBezTo>
                    <a:cubicBezTo>
                      <a:pt x="44" y="19"/>
                      <a:pt x="41" y="12"/>
                      <a:pt x="40" y="7"/>
                    </a:cubicBezTo>
                    <a:cubicBezTo>
                      <a:pt x="39" y="3"/>
                      <a:pt x="41" y="2"/>
                      <a:pt x="41" y="2"/>
                    </a:cubicBezTo>
                    <a:cubicBezTo>
                      <a:pt x="41" y="2"/>
                      <a:pt x="35" y="0"/>
                      <a:pt x="35" y="3"/>
                    </a:cubicBezTo>
                    <a:cubicBezTo>
                      <a:pt x="35" y="7"/>
                      <a:pt x="39" y="18"/>
                      <a:pt x="41" y="22"/>
                    </a:cubicBezTo>
                    <a:cubicBezTo>
                      <a:pt x="43" y="26"/>
                      <a:pt x="40" y="34"/>
                      <a:pt x="34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3" y="31"/>
                      <a:pt x="20" y="25"/>
                    </a:cubicBezTo>
                    <a:cubicBezTo>
                      <a:pt x="18" y="19"/>
                      <a:pt x="14" y="16"/>
                      <a:pt x="14" y="7"/>
                    </a:cubicBezTo>
                    <a:cubicBezTo>
                      <a:pt x="14" y="7"/>
                      <a:pt x="14" y="4"/>
                      <a:pt x="12" y="3"/>
                    </a:cubicBezTo>
                    <a:cubicBezTo>
                      <a:pt x="11" y="1"/>
                      <a:pt x="8" y="2"/>
                      <a:pt x="8" y="6"/>
                    </a:cubicBezTo>
                    <a:cubicBezTo>
                      <a:pt x="9" y="9"/>
                      <a:pt x="9" y="15"/>
                      <a:pt x="14" y="22"/>
                    </a:cubicBezTo>
                    <a:cubicBezTo>
                      <a:pt x="14" y="22"/>
                      <a:pt x="20" y="30"/>
                      <a:pt x="1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21" y="40"/>
                      <a:pt x="37" y="40"/>
                    </a:cubicBezTo>
                    <a:cubicBezTo>
                      <a:pt x="52" y="41"/>
                      <a:pt x="71" y="44"/>
                      <a:pt x="82" y="49"/>
                    </a:cubicBezTo>
                    <a:cubicBezTo>
                      <a:pt x="93" y="53"/>
                      <a:pt x="100" y="58"/>
                      <a:pt x="104" y="65"/>
                    </a:cubicBezTo>
                    <a:cubicBezTo>
                      <a:pt x="108" y="71"/>
                      <a:pt x="108" y="66"/>
                      <a:pt x="107" y="63"/>
                    </a:cubicBezTo>
                    <a:cubicBezTo>
                      <a:pt x="105" y="61"/>
                      <a:pt x="100" y="52"/>
                      <a:pt x="84" y="45"/>
                    </a:cubicBezTo>
                    <a:cubicBezTo>
                      <a:pt x="84" y="45"/>
                      <a:pt x="109" y="47"/>
                      <a:pt x="113" y="37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8" name="Freeform 3304"/>
              <p:cNvSpPr>
                <a:spLocks noChangeAspect="1"/>
              </p:cNvSpPr>
              <p:nvPr/>
            </p:nvSpPr>
            <p:spPr bwMode="auto">
              <a:xfrm>
                <a:off x="4170" y="2221"/>
                <a:ext cx="221" cy="109"/>
              </a:xfrm>
              <a:custGeom>
                <a:avLst/>
                <a:gdLst>
                  <a:gd name="T0" fmla="*/ 122038 w 43"/>
                  <a:gd name="T1" fmla="*/ 0 h 21"/>
                  <a:gd name="T2" fmla="*/ 122038 w 43"/>
                  <a:gd name="T3" fmla="*/ 15250 h 21"/>
                  <a:gd name="T4" fmla="*/ 46703 w 43"/>
                  <a:gd name="T5" fmla="*/ 34107 h 21"/>
                  <a:gd name="T6" fmla="*/ 0 w 43"/>
                  <a:gd name="T7" fmla="*/ 71878 h 21"/>
                  <a:gd name="T8" fmla="*/ 10459 w 43"/>
                  <a:gd name="T9" fmla="*/ 79155 h 21"/>
                  <a:gd name="T10" fmla="*/ 118656 w 43"/>
                  <a:gd name="T11" fmla="*/ 34107 h 21"/>
                  <a:gd name="T12" fmla="*/ 122038 w 43"/>
                  <a:gd name="T13" fmla="*/ 45017 h 21"/>
                  <a:gd name="T14" fmla="*/ 154237 w 43"/>
                  <a:gd name="T15" fmla="*/ 22521 h 21"/>
                  <a:gd name="T16" fmla="*/ 122038 w 43"/>
                  <a:gd name="T17" fmla="*/ 0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3" h="21">
                    <a:moveTo>
                      <a:pt x="34" y="0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24" y="3"/>
                      <a:pt x="13" y="9"/>
                    </a:cubicBezTo>
                    <a:cubicBezTo>
                      <a:pt x="2" y="14"/>
                      <a:pt x="0" y="19"/>
                      <a:pt x="0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13" y="10"/>
                      <a:pt x="33" y="9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43" y="6"/>
                      <a:pt x="43" y="6"/>
                      <a:pt x="43" y="6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09" name="Freeform 3305"/>
              <p:cNvSpPr>
                <a:spLocks noChangeAspect="1"/>
              </p:cNvSpPr>
              <p:nvPr/>
            </p:nvSpPr>
            <p:spPr bwMode="auto">
              <a:xfrm>
                <a:off x="2327" y="1606"/>
                <a:ext cx="33" cy="31"/>
              </a:xfrm>
              <a:custGeom>
                <a:avLst/>
                <a:gdLst>
                  <a:gd name="T0" fmla="*/ 25625 w 6"/>
                  <a:gd name="T1" fmla="*/ 7182 h 6"/>
                  <a:gd name="T2" fmla="*/ 5506 w 6"/>
                  <a:gd name="T3" fmla="*/ 7182 h 6"/>
                  <a:gd name="T4" fmla="*/ 10164 w 6"/>
                  <a:gd name="T5" fmla="*/ 22077 h 6"/>
                  <a:gd name="T6" fmla="*/ 30283 w 6"/>
                  <a:gd name="T7" fmla="*/ 15030 h 6"/>
                  <a:gd name="T8" fmla="*/ 25625 w 6"/>
                  <a:gd name="T9" fmla="*/ 7182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5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0" name="Freeform 3306"/>
              <p:cNvSpPr>
                <a:spLocks noChangeAspect="1"/>
              </p:cNvSpPr>
              <p:nvPr/>
            </p:nvSpPr>
            <p:spPr bwMode="auto">
              <a:xfrm>
                <a:off x="2353" y="1596"/>
                <a:ext cx="30" cy="36"/>
              </a:xfrm>
              <a:custGeom>
                <a:avLst/>
                <a:gdLst>
                  <a:gd name="T0" fmla="*/ 12500 w 6"/>
                  <a:gd name="T1" fmla="*/ 6927 h 7"/>
                  <a:gd name="T2" fmla="*/ 3125 w 6"/>
                  <a:gd name="T3" fmla="*/ 10476 h 7"/>
                  <a:gd name="T4" fmla="*/ 6250 w 6"/>
                  <a:gd name="T5" fmla="*/ 21636 h 7"/>
                  <a:gd name="T6" fmla="*/ 15625 w 6"/>
                  <a:gd name="T7" fmla="*/ 14678 h 7"/>
                  <a:gd name="T8" fmla="*/ 12500 w 6"/>
                  <a:gd name="T9" fmla="*/ 692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2"/>
                    </a:moveTo>
                    <a:cubicBezTo>
                      <a:pt x="4" y="2"/>
                      <a:pt x="2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3" y="7"/>
                      <a:pt x="5" y="6"/>
                      <a:pt x="5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1" name="Freeform 3307"/>
              <p:cNvSpPr>
                <a:spLocks noChangeAspect="1"/>
              </p:cNvSpPr>
              <p:nvPr/>
            </p:nvSpPr>
            <p:spPr bwMode="auto">
              <a:xfrm>
                <a:off x="2375" y="1591"/>
                <a:ext cx="30" cy="35"/>
              </a:xfrm>
              <a:custGeom>
                <a:avLst/>
                <a:gdLst>
                  <a:gd name="T0" fmla="*/ 12500 w 6"/>
                  <a:gd name="T1" fmla="*/ 6250 h 7"/>
                  <a:gd name="T2" fmla="*/ 3125 w 6"/>
                  <a:gd name="T3" fmla="*/ 9375 h 7"/>
                  <a:gd name="T4" fmla="*/ 6250 w 6"/>
                  <a:gd name="T5" fmla="*/ 18750 h 7"/>
                  <a:gd name="T6" fmla="*/ 18750 w 6"/>
                  <a:gd name="T7" fmla="*/ 12500 h 7"/>
                  <a:gd name="T8" fmla="*/ 12500 w 6"/>
                  <a:gd name="T9" fmla="*/ 625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2"/>
                    </a:moveTo>
                    <a:cubicBezTo>
                      <a:pt x="4" y="2"/>
                      <a:pt x="2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4" y="7"/>
                      <a:pt x="6" y="6"/>
                      <a:pt x="6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2" name="Freeform 3308"/>
              <p:cNvSpPr>
                <a:spLocks noChangeAspect="1"/>
              </p:cNvSpPr>
              <p:nvPr/>
            </p:nvSpPr>
            <p:spPr bwMode="auto">
              <a:xfrm>
                <a:off x="2399" y="1585"/>
                <a:ext cx="32" cy="32"/>
              </a:xfrm>
              <a:custGeom>
                <a:avLst/>
                <a:gdLst>
                  <a:gd name="T0" fmla="*/ 16981 w 6"/>
                  <a:gd name="T1" fmla="*/ 4096 h 6"/>
                  <a:gd name="T2" fmla="*/ 4096 w 6"/>
                  <a:gd name="T3" fmla="*/ 8960 h 6"/>
                  <a:gd name="T4" fmla="*/ 8960 w 6"/>
                  <a:gd name="T5" fmla="*/ 21845 h 6"/>
                  <a:gd name="T6" fmla="*/ 25941 w 6"/>
                  <a:gd name="T7" fmla="*/ 16981 h 6"/>
                  <a:gd name="T8" fmla="*/ 16981 w 6"/>
                  <a:gd name="T9" fmla="*/ 409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cubicBezTo>
                      <a:pt x="4" y="1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5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3" name="Freeform 3309"/>
              <p:cNvSpPr>
                <a:spLocks noChangeAspect="1"/>
              </p:cNvSpPr>
              <p:nvPr/>
            </p:nvSpPr>
            <p:spPr bwMode="auto">
              <a:xfrm>
                <a:off x="2405" y="1602"/>
                <a:ext cx="31" cy="35"/>
              </a:xfrm>
              <a:custGeom>
                <a:avLst/>
                <a:gdLst>
                  <a:gd name="T0" fmla="*/ 18471 w 6"/>
                  <a:gd name="T1" fmla="*/ 6250 h 7"/>
                  <a:gd name="T2" fmla="*/ 3575 w 6"/>
                  <a:gd name="T3" fmla="*/ 9375 h 7"/>
                  <a:gd name="T4" fmla="*/ 7182 w 6"/>
                  <a:gd name="T5" fmla="*/ 18750 h 7"/>
                  <a:gd name="T6" fmla="*/ 22077 w 6"/>
                  <a:gd name="T7" fmla="*/ 12500 h 7"/>
                  <a:gd name="T8" fmla="*/ 18471 w 6"/>
                  <a:gd name="T9" fmla="*/ 625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2"/>
                    </a:moveTo>
                    <a:cubicBezTo>
                      <a:pt x="5" y="2"/>
                      <a:pt x="3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4" y="7"/>
                      <a:pt x="6" y="6"/>
                      <a:pt x="6" y="4"/>
                    </a:cubicBezTo>
                    <a:cubicBezTo>
                      <a:pt x="6" y="3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4" name="Freeform 3310"/>
              <p:cNvSpPr>
                <a:spLocks noChangeAspect="1"/>
              </p:cNvSpPr>
              <p:nvPr/>
            </p:nvSpPr>
            <p:spPr bwMode="auto">
              <a:xfrm>
                <a:off x="2379" y="1611"/>
                <a:ext cx="31" cy="37"/>
              </a:xfrm>
              <a:custGeom>
                <a:avLst/>
                <a:gdLst>
                  <a:gd name="T0" fmla="*/ 18471 w 6"/>
                  <a:gd name="T1" fmla="*/ 8579 h 7"/>
                  <a:gd name="T2" fmla="*/ 3575 w 6"/>
                  <a:gd name="T3" fmla="*/ 12543 h 7"/>
                  <a:gd name="T4" fmla="*/ 7182 w 6"/>
                  <a:gd name="T5" fmla="*/ 24949 h 7"/>
                  <a:gd name="T6" fmla="*/ 22077 w 6"/>
                  <a:gd name="T7" fmla="*/ 16402 h 7"/>
                  <a:gd name="T8" fmla="*/ 18471 w 6"/>
                  <a:gd name="T9" fmla="*/ 8579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2"/>
                    </a:moveTo>
                    <a:cubicBezTo>
                      <a:pt x="5" y="2"/>
                      <a:pt x="2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4" y="7"/>
                      <a:pt x="6" y="6"/>
                      <a:pt x="6" y="4"/>
                    </a:cubicBezTo>
                    <a:cubicBezTo>
                      <a:pt x="6" y="3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5" name="Freeform 3311"/>
              <p:cNvSpPr>
                <a:spLocks noChangeAspect="1"/>
              </p:cNvSpPr>
              <p:nvPr/>
            </p:nvSpPr>
            <p:spPr bwMode="auto">
              <a:xfrm>
                <a:off x="2360" y="1617"/>
                <a:ext cx="30" cy="31"/>
              </a:xfrm>
              <a:custGeom>
                <a:avLst/>
                <a:gdLst>
                  <a:gd name="T0" fmla="*/ 15625 w 6"/>
                  <a:gd name="T1" fmla="*/ 3575 h 6"/>
                  <a:gd name="T2" fmla="*/ 3125 w 6"/>
                  <a:gd name="T3" fmla="*/ 7182 h 6"/>
                  <a:gd name="T4" fmla="*/ 6250 w 6"/>
                  <a:gd name="T5" fmla="*/ 18471 h 6"/>
                  <a:gd name="T6" fmla="*/ 18750 w 6"/>
                  <a:gd name="T7" fmla="*/ 15030 h 6"/>
                  <a:gd name="T8" fmla="*/ 15625 w 6"/>
                  <a:gd name="T9" fmla="*/ 357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5" y="1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5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6" name="Freeform 3312"/>
              <p:cNvSpPr>
                <a:spLocks noChangeAspect="1"/>
              </p:cNvSpPr>
              <p:nvPr/>
            </p:nvSpPr>
            <p:spPr bwMode="auto">
              <a:xfrm>
                <a:off x="2333" y="1626"/>
                <a:ext cx="31" cy="33"/>
              </a:xfrm>
              <a:custGeom>
                <a:avLst/>
                <a:gdLst>
                  <a:gd name="T0" fmla="*/ 15030 w 6"/>
                  <a:gd name="T1" fmla="*/ 10164 h 6"/>
                  <a:gd name="T2" fmla="*/ 0 w 6"/>
                  <a:gd name="T3" fmla="*/ 10164 h 6"/>
                  <a:gd name="T4" fmla="*/ 3575 w 6"/>
                  <a:gd name="T5" fmla="*/ 30283 h 6"/>
                  <a:gd name="T6" fmla="*/ 18471 w 6"/>
                  <a:gd name="T7" fmla="*/ 20147 h 6"/>
                  <a:gd name="T8" fmla="*/ 15030 w 6"/>
                  <a:gd name="T9" fmla="*/ 1016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2"/>
                    </a:moveTo>
                    <a:cubicBezTo>
                      <a:pt x="4" y="2"/>
                      <a:pt x="2" y="0"/>
                      <a:pt x="0" y="2"/>
                    </a:cubicBezTo>
                    <a:cubicBezTo>
                      <a:pt x="0" y="2"/>
                      <a:pt x="0" y="5"/>
                      <a:pt x="1" y="6"/>
                    </a:cubicBezTo>
                    <a:cubicBezTo>
                      <a:pt x="3" y="6"/>
                      <a:pt x="5" y="5"/>
                      <a:pt x="5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7" name="Freeform 3313"/>
              <p:cNvSpPr>
                <a:spLocks noChangeAspect="1"/>
              </p:cNvSpPr>
              <p:nvPr/>
            </p:nvSpPr>
            <p:spPr bwMode="auto">
              <a:xfrm>
                <a:off x="2338" y="1648"/>
                <a:ext cx="30" cy="30"/>
              </a:xfrm>
              <a:custGeom>
                <a:avLst/>
                <a:gdLst>
                  <a:gd name="T0" fmla="*/ 15625 w 6"/>
                  <a:gd name="T1" fmla="*/ 6250 h 6"/>
                  <a:gd name="T2" fmla="*/ 3125 w 6"/>
                  <a:gd name="T3" fmla="*/ 6250 h 6"/>
                  <a:gd name="T4" fmla="*/ 6250 w 6"/>
                  <a:gd name="T5" fmla="*/ 18750 h 6"/>
                  <a:gd name="T6" fmla="*/ 18750 w 6"/>
                  <a:gd name="T7" fmla="*/ 12500 h 6"/>
                  <a:gd name="T8" fmla="*/ 15625 w 6"/>
                  <a:gd name="T9" fmla="*/ 625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5" y="2"/>
                      <a:pt x="3" y="0"/>
                      <a:pt x="1" y="2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8" name="Freeform 3314"/>
              <p:cNvSpPr>
                <a:spLocks noChangeAspect="1"/>
              </p:cNvSpPr>
              <p:nvPr/>
            </p:nvSpPr>
            <p:spPr bwMode="auto">
              <a:xfrm>
                <a:off x="2368" y="1637"/>
                <a:ext cx="31" cy="37"/>
              </a:xfrm>
              <a:custGeom>
                <a:avLst/>
                <a:gdLst>
                  <a:gd name="T0" fmla="*/ 15030 w 6"/>
                  <a:gd name="T1" fmla="*/ 8579 h 7"/>
                  <a:gd name="T2" fmla="*/ 3575 w 6"/>
                  <a:gd name="T3" fmla="*/ 8579 h 7"/>
                  <a:gd name="T4" fmla="*/ 7182 w 6"/>
                  <a:gd name="T5" fmla="*/ 24949 h 7"/>
                  <a:gd name="T6" fmla="*/ 22077 w 6"/>
                  <a:gd name="T7" fmla="*/ 16402 h 7"/>
                  <a:gd name="T8" fmla="*/ 15030 w 6"/>
                  <a:gd name="T9" fmla="*/ 8579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2"/>
                    </a:moveTo>
                    <a:cubicBezTo>
                      <a:pt x="4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4" y="7"/>
                      <a:pt x="5" y="6"/>
                      <a:pt x="6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19" name="Freeform 3315"/>
              <p:cNvSpPr>
                <a:spLocks noChangeAspect="1"/>
              </p:cNvSpPr>
              <p:nvPr/>
            </p:nvSpPr>
            <p:spPr bwMode="auto">
              <a:xfrm>
                <a:off x="2390" y="1637"/>
                <a:ext cx="30" cy="30"/>
              </a:xfrm>
              <a:custGeom>
                <a:avLst/>
                <a:gdLst>
                  <a:gd name="T0" fmla="*/ 12500 w 6"/>
                  <a:gd name="T1" fmla="*/ 3125 h 6"/>
                  <a:gd name="T2" fmla="*/ 3125 w 6"/>
                  <a:gd name="T3" fmla="*/ 6250 h 6"/>
                  <a:gd name="T4" fmla="*/ 6250 w 6"/>
                  <a:gd name="T5" fmla="*/ 15625 h 6"/>
                  <a:gd name="T6" fmla="*/ 15625 w 6"/>
                  <a:gd name="T7" fmla="*/ 12500 h 6"/>
                  <a:gd name="T8" fmla="*/ 12500 w 6"/>
                  <a:gd name="T9" fmla="*/ 312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cubicBezTo>
                      <a:pt x="4" y="1"/>
                      <a:pt x="2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5" y="5"/>
                      <a:pt x="5" y="4"/>
                    </a:cubicBezTo>
                    <a:cubicBezTo>
                      <a:pt x="6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0" name="Freeform 3316"/>
              <p:cNvSpPr>
                <a:spLocks noChangeAspect="1"/>
              </p:cNvSpPr>
              <p:nvPr/>
            </p:nvSpPr>
            <p:spPr bwMode="auto">
              <a:xfrm>
                <a:off x="2410" y="1626"/>
                <a:ext cx="30" cy="33"/>
              </a:xfrm>
              <a:custGeom>
                <a:avLst/>
                <a:gdLst>
                  <a:gd name="T0" fmla="*/ 15625 w 6"/>
                  <a:gd name="T1" fmla="*/ 5506 h 6"/>
                  <a:gd name="T2" fmla="*/ 3125 w 6"/>
                  <a:gd name="T3" fmla="*/ 10164 h 6"/>
                  <a:gd name="T4" fmla="*/ 6250 w 6"/>
                  <a:gd name="T5" fmla="*/ 25625 h 6"/>
                  <a:gd name="T6" fmla="*/ 18750 w 6"/>
                  <a:gd name="T7" fmla="*/ 15642 h 6"/>
                  <a:gd name="T8" fmla="*/ 15625 w 6"/>
                  <a:gd name="T9" fmla="*/ 55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5" y="1"/>
                      <a:pt x="3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6" y="5"/>
                      <a:pt x="6" y="3"/>
                    </a:cubicBezTo>
                    <a:cubicBezTo>
                      <a:pt x="6" y="2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1" name="Freeform 3317"/>
              <p:cNvSpPr>
                <a:spLocks noChangeAspect="1"/>
              </p:cNvSpPr>
              <p:nvPr/>
            </p:nvSpPr>
            <p:spPr bwMode="auto">
              <a:xfrm>
                <a:off x="3713" y="1652"/>
                <a:ext cx="26" cy="30"/>
              </a:xfrm>
              <a:custGeom>
                <a:avLst/>
                <a:gdLst>
                  <a:gd name="T0" fmla="*/ 15330 w 5"/>
                  <a:gd name="T1" fmla="*/ 6250 h 6"/>
                  <a:gd name="T2" fmla="*/ 0 w 5"/>
                  <a:gd name="T3" fmla="*/ 6250 h 6"/>
                  <a:gd name="T4" fmla="*/ 3650 w 5"/>
                  <a:gd name="T5" fmla="*/ 18750 h 6"/>
                  <a:gd name="T6" fmla="*/ 18980 w 5"/>
                  <a:gd name="T7" fmla="*/ 12500 h 6"/>
                  <a:gd name="T8" fmla="*/ 15330 w 5"/>
                  <a:gd name="T9" fmla="*/ 625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2"/>
                    </a:moveTo>
                    <a:cubicBezTo>
                      <a:pt x="4" y="2"/>
                      <a:pt x="2" y="0"/>
                      <a:pt x="0" y="2"/>
                    </a:cubicBezTo>
                    <a:cubicBezTo>
                      <a:pt x="0" y="2"/>
                      <a:pt x="0" y="5"/>
                      <a:pt x="1" y="6"/>
                    </a:cubicBezTo>
                    <a:cubicBezTo>
                      <a:pt x="3" y="6"/>
                      <a:pt x="5" y="5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2" name="Freeform 3318"/>
              <p:cNvSpPr>
                <a:spLocks noChangeAspect="1"/>
              </p:cNvSpPr>
              <p:nvPr/>
            </p:nvSpPr>
            <p:spPr bwMode="auto">
              <a:xfrm>
                <a:off x="3735" y="1667"/>
                <a:ext cx="31" cy="31"/>
              </a:xfrm>
              <a:custGeom>
                <a:avLst/>
                <a:gdLst>
                  <a:gd name="T0" fmla="*/ 18471 w 6"/>
                  <a:gd name="T1" fmla="*/ 3575 h 6"/>
                  <a:gd name="T2" fmla="*/ 3575 w 6"/>
                  <a:gd name="T3" fmla="*/ 7182 h 6"/>
                  <a:gd name="T4" fmla="*/ 7182 w 6"/>
                  <a:gd name="T5" fmla="*/ 18471 h 6"/>
                  <a:gd name="T6" fmla="*/ 22077 w 6"/>
                  <a:gd name="T7" fmla="*/ 11455 h 6"/>
                  <a:gd name="T8" fmla="*/ 18471 w 6"/>
                  <a:gd name="T9" fmla="*/ 357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5" y="1"/>
                      <a:pt x="2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6" y="5"/>
                      <a:pt x="6" y="3"/>
                    </a:cubicBezTo>
                    <a:cubicBezTo>
                      <a:pt x="6" y="2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3" name="Freeform 3319"/>
              <p:cNvSpPr>
                <a:spLocks noChangeAspect="1"/>
              </p:cNvSpPr>
              <p:nvPr/>
            </p:nvSpPr>
            <p:spPr bwMode="auto">
              <a:xfrm>
                <a:off x="3759" y="1678"/>
                <a:ext cx="33" cy="31"/>
              </a:xfrm>
              <a:custGeom>
                <a:avLst/>
                <a:gdLst>
                  <a:gd name="T0" fmla="*/ 20147 w 6"/>
                  <a:gd name="T1" fmla="*/ 7182 h 6"/>
                  <a:gd name="T2" fmla="*/ 5506 w 6"/>
                  <a:gd name="T3" fmla="*/ 7182 h 6"/>
                  <a:gd name="T4" fmla="*/ 10164 w 6"/>
                  <a:gd name="T5" fmla="*/ 18471 h 6"/>
                  <a:gd name="T6" fmla="*/ 30283 w 6"/>
                  <a:gd name="T7" fmla="*/ 15030 h 6"/>
                  <a:gd name="T8" fmla="*/ 20147 w 6"/>
                  <a:gd name="T9" fmla="*/ 7182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2"/>
                    </a:moveTo>
                    <a:cubicBezTo>
                      <a:pt x="4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5"/>
                    </a:cubicBezTo>
                    <a:cubicBezTo>
                      <a:pt x="3" y="6"/>
                      <a:pt x="5" y="5"/>
                      <a:pt x="6" y="4"/>
                    </a:cubicBezTo>
                    <a:cubicBezTo>
                      <a:pt x="6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4" name="Freeform 3320"/>
              <p:cNvSpPr>
                <a:spLocks noChangeAspect="1"/>
              </p:cNvSpPr>
              <p:nvPr/>
            </p:nvSpPr>
            <p:spPr bwMode="auto">
              <a:xfrm>
                <a:off x="3785" y="1693"/>
                <a:ext cx="31" cy="31"/>
              </a:xfrm>
              <a:custGeom>
                <a:avLst/>
                <a:gdLst>
                  <a:gd name="T0" fmla="*/ 18471 w 6"/>
                  <a:gd name="T1" fmla="*/ 3575 h 6"/>
                  <a:gd name="T2" fmla="*/ 3575 w 6"/>
                  <a:gd name="T3" fmla="*/ 7182 h 6"/>
                  <a:gd name="T4" fmla="*/ 7182 w 6"/>
                  <a:gd name="T5" fmla="*/ 18471 h 6"/>
                  <a:gd name="T6" fmla="*/ 22077 w 6"/>
                  <a:gd name="T7" fmla="*/ 15030 h 6"/>
                  <a:gd name="T8" fmla="*/ 18471 w 6"/>
                  <a:gd name="T9" fmla="*/ 357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5" y="1"/>
                      <a:pt x="3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5" name="Freeform 3321"/>
              <p:cNvSpPr>
                <a:spLocks noChangeAspect="1"/>
              </p:cNvSpPr>
              <p:nvPr/>
            </p:nvSpPr>
            <p:spPr bwMode="auto">
              <a:xfrm>
                <a:off x="3811" y="1704"/>
                <a:ext cx="31" cy="31"/>
              </a:xfrm>
              <a:custGeom>
                <a:avLst/>
                <a:gdLst>
                  <a:gd name="T0" fmla="*/ 18471 w 6"/>
                  <a:gd name="T1" fmla="*/ 7182 h 6"/>
                  <a:gd name="T2" fmla="*/ 3575 w 6"/>
                  <a:gd name="T3" fmla="*/ 7182 h 6"/>
                  <a:gd name="T4" fmla="*/ 7182 w 6"/>
                  <a:gd name="T5" fmla="*/ 18471 h 6"/>
                  <a:gd name="T6" fmla="*/ 22077 w 6"/>
                  <a:gd name="T7" fmla="*/ 15030 h 6"/>
                  <a:gd name="T8" fmla="*/ 18471 w 6"/>
                  <a:gd name="T9" fmla="*/ 7182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5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5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6" name="Freeform 3322"/>
              <p:cNvSpPr>
                <a:spLocks noChangeAspect="1"/>
              </p:cNvSpPr>
              <p:nvPr/>
            </p:nvSpPr>
            <p:spPr bwMode="auto">
              <a:xfrm>
                <a:off x="3718" y="1632"/>
                <a:ext cx="32" cy="31"/>
              </a:xfrm>
              <a:custGeom>
                <a:avLst/>
                <a:gdLst>
                  <a:gd name="T0" fmla="*/ 16981 w 6"/>
                  <a:gd name="T1" fmla="*/ 3575 h 6"/>
                  <a:gd name="T2" fmla="*/ 4096 w 6"/>
                  <a:gd name="T3" fmla="*/ 7182 h 6"/>
                  <a:gd name="T4" fmla="*/ 8960 w 6"/>
                  <a:gd name="T5" fmla="*/ 18471 h 6"/>
                  <a:gd name="T6" fmla="*/ 25941 w 6"/>
                  <a:gd name="T7" fmla="*/ 11455 h 6"/>
                  <a:gd name="T8" fmla="*/ 16981 w 6"/>
                  <a:gd name="T9" fmla="*/ 357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cubicBezTo>
                      <a:pt x="4" y="1"/>
                      <a:pt x="2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5" y="5"/>
                      <a:pt x="6" y="3"/>
                    </a:cubicBezTo>
                    <a:cubicBezTo>
                      <a:pt x="6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7" name="Freeform 3323"/>
              <p:cNvSpPr>
                <a:spLocks noChangeAspect="1"/>
              </p:cNvSpPr>
              <p:nvPr/>
            </p:nvSpPr>
            <p:spPr bwMode="auto">
              <a:xfrm>
                <a:off x="3739" y="1641"/>
                <a:ext cx="27" cy="33"/>
              </a:xfrm>
              <a:custGeom>
                <a:avLst/>
                <a:gdLst>
                  <a:gd name="T0" fmla="*/ 18749 w 5"/>
                  <a:gd name="T1" fmla="*/ 5506 h 6"/>
                  <a:gd name="T2" fmla="*/ 0 w 5"/>
                  <a:gd name="T3" fmla="*/ 10164 h 6"/>
                  <a:gd name="T4" fmla="*/ 4255 w 5"/>
                  <a:gd name="T5" fmla="*/ 25625 h 6"/>
                  <a:gd name="T6" fmla="*/ 22977 w 5"/>
                  <a:gd name="T7" fmla="*/ 15642 h 6"/>
                  <a:gd name="T8" fmla="*/ 18749 w 5"/>
                  <a:gd name="T9" fmla="*/ 55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2" y="0"/>
                      <a:pt x="0" y="2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3" y="6"/>
                      <a:pt x="5" y="5"/>
                      <a:pt x="5" y="3"/>
                    </a:cubicBezTo>
                    <a:cubicBezTo>
                      <a:pt x="5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8" name="Freeform 3324"/>
              <p:cNvSpPr>
                <a:spLocks noChangeAspect="1"/>
              </p:cNvSpPr>
              <p:nvPr/>
            </p:nvSpPr>
            <p:spPr bwMode="auto">
              <a:xfrm>
                <a:off x="3755" y="1648"/>
                <a:ext cx="30" cy="30"/>
              </a:xfrm>
              <a:custGeom>
                <a:avLst/>
                <a:gdLst>
                  <a:gd name="T0" fmla="*/ 12500 w 6"/>
                  <a:gd name="T1" fmla="*/ 6250 h 6"/>
                  <a:gd name="T2" fmla="*/ 3125 w 6"/>
                  <a:gd name="T3" fmla="*/ 6250 h 6"/>
                  <a:gd name="T4" fmla="*/ 6250 w 6"/>
                  <a:gd name="T5" fmla="*/ 18750 h 6"/>
                  <a:gd name="T6" fmla="*/ 18750 w 6"/>
                  <a:gd name="T7" fmla="*/ 12500 h 6"/>
                  <a:gd name="T8" fmla="*/ 12500 w 6"/>
                  <a:gd name="T9" fmla="*/ 625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2"/>
                    </a:moveTo>
                    <a:cubicBezTo>
                      <a:pt x="4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4" y="6"/>
                      <a:pt x="5" y="5"/>
                      <a:pt x="6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29" name="Freeform 3325"/>
              <p:cNvSpPr>
                <a:spLocks noChangeAspect="1"/>
              </p:cNvSpPr>
              <p:nvPr/>
            </p:nvSpPr>
            <p:spPr bwMode="auto">
              <a:xfrm>
                <a:off x="3781" y="1663"/>
                <a:ext cx="30" cy="30"/>
              </a:xfrm>
              <a:custGeom>
                <a:avLst/>
                <a:gdLst>
                  <a:gd name="T0" fmla="*/ 12500 w 6"/>
                  <a:gd name="T1" fmla="*/ 3125 h 6"/>
                  <a:gd name="T2" fmla="*/ 3125 w 6"/>
                  <a:gd name="T3" fmla="*/ 6250 h 6"/>
                  <a:gd name="T4" fmla="*/ 6250 w 6"/>
                  <a:gd name="T5" fmla="*/ 15625 h 6"/>
                  <a:gd name="T6" fmla="*/ 18750 w 6"/>
                  <a:gd name="T7" fmla="*/ 9375 h 6"/>
                  <a:gd name="T8" fmla="*/ 12500 w 6"/>
                  <a:gd name="T9" fmla="*/ 312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1"/>
                    </a:moveTo>
                    <a:cubicBezTo>
                      <a:pt x="4" y="1"/>
                      <a:pt x="2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5" y="5"/>
                      <a:pt x="6" y="3"/>
                    </a:cubicBezTo>
                    <a:cubicBezTo>
                      <a:pt x="6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0" name="Freeform 3326"/>
              <p:cNvSpPr>
                <a:spLocks noChangeAspect="1"/>
              </p:cNvSpPr>
              <p:nvPr/>
            </p:nvSpPr>
            <p:spPr bwMode="auto">
              <a:xfrm>
                <a:off x="3800" y="1667"/>
                <a:ext cx="31" cy="37"/>
              </a:xfrm>
              <a:custGeom>
                <a:avLst/>
                <a:gdLst>
                  <a:gd name="T0" fmla="*/ 15030 w 6"/>
                  <a:gd name="T1" fmla="*/ 8579 h 7"/>
                  <a:gd name="T2" fmla="*/ 3575 w 6"/>
                  <a:gd name="T3" fmla="*/ 12543 h 7"/>
                  <a:gd name="T4" fmla="*/ 7182 w 6"/>
                  <a:gd name="T5" fmla="*/ 24949 h 7"/>
                  <a:gd name="T6" fmla="*/ 18471 w 6"/>
                  <a:gd name="T7" fmla="*/ 16402 h 7"/>
                  <a:gd name="T8" fmla="*/ 15030 w 6"/>
                  <a:gd name="T9" fmla="*/ 8579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2"/>
                    </a:moveTo>
                    <a:cubicBezTo>
                      <a:pt x="4" y="2"/>
                      <a:pt x="2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3" y="7"/>
                      <a:pt x="5" y="6"/>
                      <a:pt x="5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1" name="Freeform 3327"/>
              <p:cNvSpPr>
                <a:spLocks noChangeAspect="1"/>
              </p:cNvSpPr>
              <p:nvPr/>
            </p:nvSpPr>
            <p:spPr bwMode="auto">
              <a:xfrm>
                <a:off x="3822" y="1678"/>
                <a:ext cx="30" cy="37"/>
              </a:xfrm>
              <a:custGeom>
                <a:avLst/>
                <a:gdLst>
                  <a:gd name="T0" fmla="*/ 12500 w 6"/>
                  <a:gd name="T1" fmla="*/ 8579 h 7"/>
                  <a:gd name="T2" fmla="*/ 3125 w 6"/>
                  <a:gd name="T3" fmla="*/ 12543 h 7"/>
                  <a:gd name="T4" fmla="*/ 6250 w 6"/>
                  <a:gd name="T5" fmla="*/ 24949 h 7"/>
                  <a:gd name="T6" fmla="*/ 18750 w 6"/>
                  <a:gd name="T7" fmla="*/ 16402 h 7"/>
                  <a:gd name="T8" fmla="*/ 12500 w 6"/>
                  <a:gd name="T9" fmla="*/ 8579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2"/>
                    </a:moveTo>
                    <a:cubicBezTo>
                      <a:pt x="4" y="2"/>
                      <a:pt x="2" y="0"/>
                      <a:pt x="1" y="3"/>
                    </a:cubicBezTo>
                    <a:cubicBezTo>
                      <a:pt x="1" y="3"/>
                      <a:pt x="0" y="5"/>
                      <a:pt x="2" y="6"/>
                    </a:cubicBezTo>
                    <a:cubicBezTo>
                      <a:pt x="4" y="7"/>
                      <a:pt x="6" y="6"/>
                      <a:pt x="6" y="4"/>
                    </a:cubicBezTo>
                    <a:cubicBezTo>
                      <a:pt x="6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2" name="Freeform 3328"/>
              <p:cNvSpPr>
                <a:spLocks noChangeAspect="1"/>
              </p:cNvSpPr>
              <p:nvPr/>
            </p:nvSpPr>
            <p:spPr bwMode="auto">
              <a:xfrm>
                <a:off x="3837" y="1652"/>
                <a:ext cx="31" cy="30"/>
              </a:xfrm>
              <a:custGeom>
                <a:avLst/>
                <a:gdLst>
                  <a:gd name="T0" fmla="*/ 15030 w 6"/>
                  <a:gd name="T1" fmla="*/ 6250 h 6"/>
                  <a:gd name="T2" fmla="*/ 3575 w 6"/>
                  <a:gd name="T3" fmla="*/ 6250 h 6"/>
                  <a:gd name="T4" fmla="*/ 7182 w 6"/>
                  <a:gd name="T5" fmla="*/ 15625 h 6"/>
                  <a:gd name="T6" fmla="*/ 22077 w 6"/>
                  <a:gd name="T7" fmla="*/ 12500 h 6"/>
                  <a:gd name="T8" fmla="*/ 15030 w 6"/>
                  <a:gd name="T9" fmla="*/ 625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2"/>
                    </a:moveTo>
                    <a:cubicBezTo>
                      <a:pt x="4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5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3" name="Freeform 3329"/>
              <p:cNvSpPr>
                <a:spLocks noChangeAspect="1"/>
              </p:cNvSpPr>
              <p:nvPr/>
            </p:nvSpPr>
            <p:spPr bwMode="auto">
              <a:xfrm>
                <a:off x="3729" y="1611"/>
                <a:ext cx="30" cy="30"/>
              </a:xfrm>
              <a:custGeom>
                <a:avLst/>
                <a:gdLst>
                  <a:gd name="T0" fmla="*/ 15625 w 6"/>
                  <a:gd name="T1" fmla="*/ 3125 h 6"/>
                  <a:gd name="T2" fmla="*/ 3125 w 6"/>
                  <a:gd name="T3" fmla="*/ 6250 h 6"/>
                  <a:gd name="T4" fmla="*/ 6250 w 6"/>
                  <a:gd name="T5" fmla="*/ 15625 h 6"/>
                  <a:gd name="T6" fmla="*/ 18750 w 6"/>
                  <a:gd name="T7" fmla="*/ 9375 h 6"/>
                  <a:gd name="T8" fmla="*/ 15625 w 6"/>
                  <a:gd name="T9" fmla="*/ 312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5" y="1"/>
                      <a:pt x="2" y="0"/>
                      <a:pt x="1" y="2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4" y="6"/>
                      <a:pt x="6" y="5"/>
                      <a:pt x="6" y="3"/>
                    </a:cubicBezTo>
                    <a:cubicBezTo>
                      <a:pt x="6" y="2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4" name="Freeform 3330"/>
              <p:cNvSpPr>
                <a:spLocks noChangeAspect="1"/>
              </p:cNvSpPr>
              <p:nvPr/>
            </p:nvSpPr>
            <p:spPr bwMode="auto">
              <a:xfrm>
                <a:off x="3759" y="1622"/>
                <a:ext cx="26" cy="30"/>
              </a:xfrm>
              <a:custGeom>
                <a:avLst/>
                <a:gdLst>
                  <a:gd name="T0" fmla="*/ 15330 w 5"/>
                  <a:gd name="T1" fmla="*/ 6250 h 6"/>
                  <a:gd name="T2" fmla="*/ 3650 w 5"/>
                  <a:gd name="T3" fmla="*/ 6250 h 6"/>
                  <a:gd name="T4" fmla="*/ 3650 w 5"/>
                  <a:gd name="T5" fmla="*/ 18750 h 6"/>
                  <a:gd name="T6" fmla="*/ 18980 w 5"/>
                  <a:gd name="T7" fmla="*/ 12500 h 6"/>
                  <a:gd name="T8" fmla="*/ 15330 w 5"/>
                  <a:gd name="T9" fmla="*/ 625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2"/>
                    </a:moveTo>
                    <a:cubicBezTo>
                      <a:pt x="4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1" y="6"/>
                    </a:cubicBezTo>
                    <a:cubicBezTo>
                      <a:pt x="3" y="6"/>
                      <a:pt x="5" y="5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5" name="Freeform 3331"/>
              <p:cNvSpPr>
                <a:spLocks noChangeAspect="1"/>
              </p:cNvSpPr>
              <p:nvPr/>
            </p:nvSpPr>
            <p:spPr bwMode="auto">
              <a:xfrm>
                <a:off x="3785" y="1632"/>
                <a:ext cx="26" cy="31"/>
              </a:xfrm>
              <a:custGeom>
                <a:avLst/>
                <a:gdLst>
                  <a:gd name="T0" fmla="*/ 15330 w 5"/>
                  <a:gd name="T1" fmla="*/ 3575 h 6"/>
                  <a:gd name="T2" fmla="*/ 0 w 5"/>
                  <a:gd name="T3" fmla="*/ 7182 h 6"/>
                  <a:gd name="T4" fmla="*/ 3650 w 5"/>
                  <a:gd name="T5" fmla="*/ 18471 h 6"/>
                  <a:gd name="T6" fmla="*/ 18980 w 5"/>
                  <a:gd name="T7" fmla="*/ 11455 h 6"/>
                  <a:gd name="T8" fmla="*/ 15330 w 5"/>
                  <a:gd name="T9" fmla="*/ 3575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2" y="0"/>
                      <a:pt x="0" y="2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3" y="6"/>
                      <a:pt x="5" y="5"/>
                      <a:pt x="5" y="3"/>
                    </a:cubicBezTo>
                    <a:cubicBezTo>
                      <a:pt x="5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6" name="Freeform 3332"/>
              <p:cNvSpPr>
                <a:spLocks noChangeAspect="1"/>
              </p:cNvSpPr>
              <p:nvPr/>
            </p:nvSpPr>
            <p:spPr bwMode="auto">
              <a:xfrm>
                <a:off x="3811" y="1641"/>
                <a:ext cx="31" cy="33"/>
              </a:xfrm>
              <a:custGeom>
                <a:avLst/>
                <a:gdLst>
                  <a:gd name="T0" fmla="*/ 18471 w 6"/>
                  <a:gd name="T1" fmla="*/ 10164 h 6"/>
                  <a:gd name="T2" fmla="*/ 3575 w 6"/>
                  <a:gd name="T3" fmla="*/ 10164 h 6"/>
                  <a:gd name="T4" fmla="*/ 7182 w 6"/>
                  <a:gd name="T5" fmla="*/ 30283 h 6"/>
                  <a:gd name="T6" fmla="*/ 22077 w 6"/>
                  <a:gd name="T7" fmla="*/ 20147 h 6"/>
                  <a:gd name="T8" fmla="*/ 18471 w 6"/>
                  <a:gd name="T9" fmla="*/ 10164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5" y="2"/>
                      <a:pt x="2" y="0"/>
                      <a:pt x="1" y="2"/>
                    </a:cubicBezTo>
                    <a:cubicBezTo>
                      <a:pt x="1" y="2"/>
                      <a:pt x="0" y="5"/>
                      <a:pt x="2" y="6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3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7" name="Freeform 3334"/>
              <p:cNvSpPr>
                <a:spLocks noChangeAspect="1"/>
              </p:cNvSpPr>
              <p:nvPr/>
            </p:nvSpPr>
            <p:spPr bwMode="auto">
              <a:xfrm>
                <a:off x="4068" y="2510"/>
                <a:ext cx="200" cy="189"/>
              </a:xfrm>
              <a:custGeom>
                <a:avLst/>
                <a:gdLst>
                  <a:gd name="T0" fmla="*/ 10390 w 39"/>
                  <a:gd name="T1" fmla="*/ 3468 h 37"/>
                  <a:gd name="T2" fmla="*/ 0 w 39"/>
                  <a:gd name="T3" fmla="*/ 17715 h 37"/>
                  <a:gd name="T4" fmla="*/ 17933 w 39"/>
                  <a:gd name="T5" fmla="*/ 76244 h 37"/>
                  <a:gd name="T6" fmla="*/ 0 w 39"/>
                  <a:gd name="T7" fmla="*/ 121828 h 37"/>
                  <a:gd name="T8" fmla="*/ 42892 w 39"/>
                  <a:gd name="T9" fmla="*/ 125297 h 37"/>
                  <a:gd name="T10" fmla="*/ 99538 w 39"/>
                  <a:gd name="T11" fmla="*/ 125297 h 37"/>
                  <a:gd name="T12" fmla="*/ 134856 w 39"/>
                  <a:gd name="T13" fmla="*/ 87175 h 37"/>
                  <a:gd name="T14" fmla="*/ 131359 w 39"/>
                  <a:gd name="T15" fmla="*/ 87175 h 37"/>
                  <a:gd name="T16" fmla="*/ 127995 w 39"/>
                  <a:gd name="T17" fmla="*/ 69435 h 37"/>
                  <a:gd name="T18" fmla="*/ 113426 w 39"/>
                  <a:gd name="T19" fmla="*/ 76244 h 37"/>
                  <a:gd name="T20" fmla="*/ 109903 w 39"/>
                  <a:gd name="T21" fmla="*/ 76244 h 37"/>
                  <a:gd name="T22" fmla="*/ 99538 w 39"/>
                  <a:gd name="T23" fmla="*/ 111025 h 37"/>
                  <a:gd name="T24" fmla="*/ 35344 w 39"/>
                  <a:gd name="T25" fmla="*/ 111025 h 37"/>
                  <a:gd name="T26" fmla="*/ 35344 w 39"/>
                  <a:gd name="T27" fmla="*/ 115019 h 37"/>
                  <a:gd name="T28" fmla="*/ 35344 w 39"/>
                  <a:gd name="T29" fmla="*/ 107556 h 37"/>
                  <a:gd name="T30" fmla="*/ 21431 w 39"/>
                  <a:gd name="T31" fmla="*/ 44905 h 37"/>
                  <a:gd name="T32" fmla="*/ 17933 w 39"/>
                  <a:gd name="T33" fmla="*/ 6809 h 37"/>
                  <a:gd name="T34" fmla="*/ 10390 w 39"/>
                  <a:gd name="T35" fmla="*/ 3468 h 3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9" h="37">
                    <a:moveTo>
                      <a:pt x="3" y="1"/>
                    </a:moveTo>
                    <a:cubicBezTo>
                      <a:pt x="3" y="1"/>
                      <a:pt x="0" y="0"/>
                      <a:pt x="0" y="5"/>
                    </a:cubicBezTo>
                    <a:cubicBezTo>
                      <a:pt x="0" y="9"/>
                      <a:pt x="5" y="22"/>
                      <a:pt x="5" y="22"/>
                    </a:cubicBezTo>
                    <a:cubicBezTo>
                      <a:pt x="5" y="22"/>
                      <a:pt x="6" y="33"/>
                      <a:pt x="0" y="35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6"/>
                      <a:pt x="22" y="35"/>
                      <a:pt x="28" y="36"/>
                    </a:cubicBezTo>
                    <a:cubicBezTo>
                      <a:pt x="34" y="37"/>
                      <a:pt x="36" y="30"/>
                      <a:pt x="38" y="25"/>
                    </a:cubicBezTo>
                    <a:cubicBezTo>
                      <a:pt x="39" y="21"/>
                      <a:pt x="37" y="25"/>
                      <a:pt x="37" y="25"/>
                    </a:cubicBezTo>
                    <a:cubicBezTo>
                      <a:pt x="37" y="25"/>
                      <a:pt x="38" y="21"/>
                      <a:pt x="36" y="20"/>
                    </a:cubicBezTo>
                    <a:cubicBezTo>
                      <a:pt x="36" y="20"/>
                      <a:pt x="32" y="19"/>
                      <a:pt x="32" y="22"/>
                    </a:cubicBezTo>
                    <a:cubicBezTo>
                      <a:pt x="31" y="25"/>
                      <a:pt x="31" y="22"/>
                      <a:pt x="31" y="22"/>
                    </a:cubicBezTo>
                    <a:cubicBezTo>
                      <a:pt x="31" y="22"/>
                      <a:pt x="32" y="31"/>
                      <a:pt x="28" y="32"/>
                    </a:cubicBezTo>
                    <a:cubicBezTo>
                      <a:pt x="24" y="33"/>
                      <a:pt x="14" y="30"/>
                      <a:pt x="10" y="32"/>
                    </a:cubicBezTo>
                    <a:cubicBezTo>
                      <a:pt x="6" y="33"/>
                      <a:pt x="10" y="33"/>
                      <a:pt x="10" y="33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9" y="20"/>
                      <a:pt x="6" y="13"/>
                    </a:cubicBezTo>
                    <a:cubicBezTo>
                      <a:pt x="6" y="13"/>
                      <a:pt x="3" y="5"/>
                      <a:pt x="5" y="2"/>
                    </a:cubicBezTo>
                    <a:cubicBezTo>
                      <a:pt x="5" y="2"/>
                      <a:pt x="5" y="2"/>
                      <a:pt x="3" y="1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8" name="Freeform 3212"/>
              <p:cNvSpPr>
                <a:spLocks noChangeAspect="1"/>
              </p:cNvSpPr>
              <p:nvPr/>
            </p:nvSpPr>
            <p:spPr bwMode="auto">
              <a:xfrm>
                <a:off x="2907" y="3408"/>
                <a:ext cx="191" cy="350"/>
              </a:xfrm>
              <a:custGeom>
                <a:avLst/>
                <a:gdLst>
                  <a:gd name="T0" fmla="*/ 10 w 191"/>
                  <a:gd name="T1" fmla="*/ 0 h 350"/>
                  <a:gd name="T2" fmla="*/ 5 w 191"/>
                  <a:gd name="T3" fmla="*/ 283 h 350"/>
                  <a:gd name="T4" fmla="*/ 93 w 191"/>
                  <a:gd name="T5" fmla="*/ 343 h 350"/>
                  <a:gd name="T6" fmla="*/ 181 w 191"/>
                  <a:gd name="T7" fmla="*/ 238 h 350"/>
                  <a:gd name="T8" fmla="*/ 184 w 191"/>
                  <a:gd name="T9" fmla="*/ 96 h 350"/>
                  <a:gd name="T10" fmla="*/ 98 w 191"/>
                  <a:gd name="T11" fmla="*/ 74 h 350"/>
                  <a:gd name="T12" fmla="*/ 10 w 191"/>
                  <a:gd name="T13" fmla="*/ 0 h 3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1" h="350">
                    <a:moveTo>
                      <a:pt x="10" y="0"/>
                    </a:moveTo>
                    <a:cubicBezTo>
                      <a:pt x="5" y="283"/>
                      <a:pt x="5" y="283"/>
                      <a:pt x="5" y="283"/>
                    </a:cubicBezTo>
                    <a:cubicBezTo>
                      <a:pt x="5" y="283"/>
                      <a:pt x="0" y="350"/>
                      <a:pt x="93" y="343"/>
                    </a:cubicBezTo>
                    <a:cubicBezTo>
                      <a:pt x="191" y="343"/>
                      <a:pt x="181" y="253"/>
                      <a:pt x="181" y="238"/>
                    </a:cubicBezTo>
                    <a:cubicBezTo>
                      <a:pt x="186" y="216"/>
                      <a:pt x="184" y="96"/>
                      <a:pt x="184" y="96"/>
                    </a:cubicBezTo>
                    <a:cubicBezTo>
                      <a:pt x="184" y="96"/>
                      <a:pt x="129" y="104"/>
                      <a:pt x="98" y="74"/>
                    </a:cubicBezTo>
                    <a:cubicBezTo>
                      <a:pt x="67" y="52"/>
                      <a:pt x="26" y="37"/>
                      <a:pt x="10" y="0"/>
                    </a:cubicBezTo>
                    <a:close/>
                  </a:path>
                </a:pathLst>
              </a:custGeom>
              <a:solidFill>
                <a:srgbClr val="99CCFF"/>
              </a:solidFill>
              <a:ln w="6350" cap="rnd">
                <a:solidFill>
                  <a:srgbClr val="3366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39" name="Freeform 3226"/>
              <p:cNvSpPr>
                <a:spLocks noChangeAspect="1"/>
              </p:cNvSpPr>
              <p:nvPr/>
            </p:nvSpPr>
            <p:spPr bwMode="auto">
              <a:xfrm>
                <a:off x="2892" y="3362"/>
                <a:ext cx="343" cy="374"/>
              </a:xfrm>
              <a:custGeom>
                <a:avLst/>
                <a:gdLst>
                  <a:gd name="T0" fmla="*/ 13679 w 67"/>
                  <a:gd name="T1" fmla="*/ 0 h 73"/>
                  <a:gd name="T2" fmla="*/ 66675 w 67"/>
                  <a:gd name="T3" fmla="*/ 52995 h 73"/>
                  <a:gd name="T4" fmla="*/ 182752 w 67"/>
                  <a:gd name="T5" fmla="*/ 126806 h 73"/>
                  <a:gd name="T6" fmla="*/ 232129 w 67"/>
                  <a:gd name="T7" fmla="*/ 229411 h 73"/>
                  <a:gd name="T8" fmla="*/ 214278 w 67"/>
                  <a:gd name="T9" fmla="*/ 254161 h 73"/>
                  <a:gd name="T10" fmla="*/ 193734 w 67"/>
                  <a:gd name="T11" fmla="*/ 229411 h 73"/>
                  <a:gd name="T12" fmla="*/ 151063 w 67"/>
                  <a:gd name="T13" fmla="*/ 144707 h 73"/>
                  <a:gd name="T14" fmla="*/ 151063 w 67"/>
                  <a:gd name="T15" fmla="*/ 144707 h 73"/>
                  <a:gd name="T16" fmla="*/ 17846 w 67"/>
                  <a:gd name="T17" fmla="*/ 52995 h 73"/>
                  <a:gd name="T18" fmla="*/ 13679 w 67"/>
                  <a:gd name="T19" fmla="*/ 0 h 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" h="73">
                    <a:moveTo>
                      <a:pt x="4" y="0"/>
                    </a:moveTo>
                    <a:cubicBezTo>
                      <a:pt x="4" y="0"/>
                      <a:pt x="9" y="10"/>
                      <a:pt x="19" y="15"/>
                    </a:cubicBezTo>
                    <a:cubicBezTo>
                      <a:pt x="29" y="20"/>
                      <a:pt x="47" y="30"/>
                      <a:pt x="52" y="36"/>
                    </a:cubicBezTo>
                    <a:cubicBezTo>
                      <a:pt x="57" y="41"/>
                      <a:pt x="64" y="49"/>
                      <a:pt x="66" y="65"/>
                    </a:cubicBezTo>
                    <a:cubicBezTo>
                      <a:pt x="66" y="65"/>
                      <a:pt x="67" y="73"/>
                      <a:pt x="61" y="72"/>
                    </a:cubicBezTo>
                    <a:cubicBezTo>
                      <a:pt x="55" y="72"/>
                      <a:pt x="54" y="67"/>
                      <a:pt x="55" y="65"/>
                    </a:cubicBezTo>
                    <a:cubicBezTo>
                      <a:pt x="55" y="65"/>
                      <a:pt x="55" y="53"/>
                      <a:pt x="43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31" y="30"/>
                      <a:pt x="13" y="27"/>
                      <a:pt x="5" y="15"/>
                    </a:cubicBezTo>
                    <a:cubicBezTo>
                      <a:pt x="5" y="15"/>
                      <a:pt x="0" y="5"/>
                      <a:pt x="4" y="0"/>
                    </a:cubicBez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0" name="Freeform 3225"/>
              <p:cNvSpPr>
                <a:spLocks noChangeAspect="1"/>
              </p:cNvSpPr>
              <p:nvPr/>
            </p:nvSpPr>
            <p:spPr bwMode="auto">
              <a:xfrm>
                <a:off x="2857" y="3264"/>
                <a:ext cx="313" cy="483"/>
              </a:xfrm>
              <a:custGeom>
                <a:avLst/>
                <a:gdLst>
                  <a:gd name="T0" fmla="*/ 46468 w 61"/>
                  <a:gd name="T1" fmla="*/ 0 h 94"/>
                  <a:gd name="T2" fmla="*/ 6896 w 61"/>
                  <a:gd name="T3" fmla="*/ 89268 h 94"/>
                  <a:gd name="T4" fmla="*/ 96337 w 61"/>
                  <a:gd name="T5" fmla="*/ 211215 h 94"/>
                  <a:gd name="T6" fmla="*/ 174007 w 61"/>
                  <a:gd name="T7" fmla="*/ 308087 h 94"/>
                  <a:gd name="T8" fmla="*/ 191961 w 61"/>
                  <a:gd name="T9" fmla="*/ 333193 h 94"/>
                  <a:gd name="T10" fmla="*/ 213445 w 61"/>
                  <a:gd name="T11" fmla="*/ 315137 h 94"/>
                  <a:gd name="T12" fmla="*/ 206575 w 61"/>
                  <a:gd name="T13" fmla="*/ 296973 h 94"/>
                  <a:gd name="T14" fmla="*/ 131722 w 61"/>
                  <a:gd name="T15" fmla="*/ 197249 h 94"/>
                  <a:gd name="T16" fmla="*/ 46468 w 61"/>
                  <a:gd name="T17" fmla="*/ 129028 h 94"/>
                  <a:gd name="T18" fmla="*/ 46468 w 61"/>
                  <a:gd name="T19" fmla="*/ 43275 h 94"/>
                  <a:gd name="T20" fmla="*/ 46468 w 61"/>
                  <a:gd name="T21" fmla="*/ 0 h 9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1" h="94">
                    <a:moveTo>
                      <a:pt x="13" y="0"/>
                    </a:moveTo>
                    <a:cubicBezTo>
                      <a:pt x="13" y="0"/>
                      <a:pt x="0" y="10"/>
                      <a:pt x="2" y="25"/>
                    </a:cubicBezTo>
                    <a:cubicBezTo>
                      <a:pt x="4" y="40"/>
                      <a:pt x="5" y="49"/>
                      <a:pt x="27" y="59"/>
                    </a:cubicBezTo>
                    <a:cubicBezTo>
                      <a:pt x="49" y="69"/>
                      <a:pt x="48" y="78"/>
                      <a:pt x="49" y="86"/>
                    </a:cubicBezTo>
                    <a:cubicBezTo>
                      <a:pt x="49" y="86"/>
                      <a:pt x="47" y="92"/>
                      <a:pt x="54" y="93"/>
                    </a:cubicBezTo>
                    <a:cubicBezTo>
                      <a:pt x="60" y="94"/>
                      <a:pt x="61" y="88"/>
                      <a:pt x="60" y="88"/>
                    </a:cubicBezTo>
                    <a:cubicBezTo>
                      <a:pt x="60" y="87"/>
                      <a:pt x="58" y="83"/>
                      <a:pt x="58" y="83"/>
                    </a:cubicBezTo>
                    <a:cubicBezTo>
                      <a:pt x="58" y="83"/>
                      <a:pt x="61" y="69"/>
                      <a:pt x="37" y="55"/>
                    </a:cubicBezTo>
                    <a:cubicBezTo>
                      <a:pt x="37" y="55"/>
                      <a:pt x="21" y="50"/>
                      <a:pt x="13" y="36"/>
                    </a:cubicBezTo>
                    <a:cubicBezTo>
                      <a:pt x="4" y="22"/>
                      <a:pt x="13" y="12"/>
                      <a:pt x="13" y="1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1" name="Freeform 3336"/>
              <p:cNvSpPr>
                <a:spLocks noChangeAspect="1"/>
              </p:cNvSpPr>
              <p:nvPr/>
            </p:nvSpPr>
            <p:spPr bwMode="auto">
              <a:xfrm>
                <a:off x="2810" y="3571"/>
                <a:ext cx="449" cy="243"/>
              </a:xfrm>
              <a:custGeom>
                <a:avLst/>
                <a:gdLst>
                  <a:gd name="T0" fmla="*/ 243976 w 93"/>
                  <a:gd name="T1" fmla="*/ 73128 h 50"/>
                  <a:gd name="T2" fmla="*/ 120651 w 93"/>
                  <a:gd name="T3" fmla="*/ 132814 h 50"/>
                  <a:gd name="T4" fmla="*/ 0 w 93"/>
                  <a:gd name="T5" fmla="*/ 62451 h 50"/>
                  <a:gd name="T6" fmla="*/ 123330 w 93"/>
                  <a:gd name="T7" fmla="*/ 2765 h 50"/>
                  <a:gd name="T8" fmla="*/ 243976 w 93"/>
                  <a:gd name="T9" fmla="*/ 73128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3" h="50">
                    <a:moveTo>
                      <a:pt x="93" y="27"/>
                    </a:moveTo>
                    <a:cubicBezTo>
                      <a:pt x="92" y="40"/>
                      <a:pt x="71" y="50"/>
                      <a:pt x="46" y="49"/>
                    </a:cubicBezTo>
                    <a:cubicBezTo>
                      <a:pt x="20" y="48"/>
                      <a:pt x="0" y="37"/>
                      <a:pt x="0" y="23"/>
                    </a:cubicBezTo>
                    <a:cubicBezTo>
                      <a:pt x="1" y="10"/>
                      <a:pt x="22" y="0"/>
                      <a:pt x="47" y="1"/>
                    </a:cubicBezTo>
                    <a:cubicBezTo>
                      <a:pt x="73" y="2"/>
                      <a:pt x="93" y="14"/>
                      <a:pt x="93" y="27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2" name="Freeform 3221"/>
              <p:cNvSpPr>
                <a:spLocks noChangeAspect="1"/>
              </p:cNvSpPr>
              <p:nvPr/>
            </p:nvSpPr>
            <p:spPr bwMode="auto">
              <a:xfrm>
                <a:off x="3366" y="1893"/>
                <a:ext cx="706" cy="874"/>
              </a:xfrm>
              <a:custGeom>
                <a:avLst/>
                <a:gdLst>
                  <a:gd name="T0" fmla="*/ 269948 w 138"/>
                  <a:gd name="T1" fmla="*/ 3542 h 170"/>
                  <a:gd name="T2" fmla="*/ 234980 w 138"/>
                  <a:gd name="T3" fmla="*/ 68486 h 170"/>
                  <a:gd name="T4" fmla="*/ 66425 w 138"/>
                  <a:gd name="T5" fmla="*/ 28677 h 170"/>
                  <a:gd name="T6" fmla="*/ 132825 w 138"/>
                  <a:gd name="T7" fmla="*/ 32060 h 170"/>
                  <a:gd name="T8" fmla="*/ 228176 w 138"/>
                  <a:gd name="T9" fmla="*/ 125707 h 170"/>
                  <a:gd name="T10" fmla="*/ 168581 w 138"/>
                  <a:gd name="T11" fmla="*/ 136308 h 170"/>
                  <a:gd name="T12" fmla="*/ 0 w 138"/>
                  <a:gd name="T13" fmla="*/ 154359 h 170"/>
                  <a:gd name="T14" fmla="*/ 59596 w 138"/>
                  <a:gd name="T15" fmla="*/ 150847 h 170"/>
                  <a:gd name="T16" fmla="*/ 220533 w 138"/>
                  <a:gd name="T17" fmla="*/ 204660 h 170"/>
                  <a:gd name="T18" fmla="*/ 185591 w 138"/>
                  <a:gd name="T19" fmla="*/ 233312 h 170"/>
                  <a:gd name="T20" fmla="*/ 182240 w 138"/>
                  <a:gd name="T21" fmla="*/ 251522 h 170"/>
                  <a:gd name="T22" fmla="*/ 203389 w 138"/>
                  <a:gd name="T23" fmla="*/ 283613 h 170"/>
                  <a:gd name="T24" fmla="*/ 182240 w 138"/>
                  <a:gd name="T25" fmla="*/ 560275 h 170"/>
                  <a:gd name="T26" fmla="*/ 203389 w 138"/>
                  <a:gd name="T27" fmla="*/ 560275 h 170"/>
                  <a:gd name="T28" fmla="*/ 217182 w 138"/>
                  <a:gd name="T29" fmla="*/ 538677 h 170"/>
                  <a:gd name="T30" fmla="*/ 413742 w 138"/>
                  <a:gd name="T31" fmla="*/ 603620 h 170"/>
                  <a:gd name="T32" fmla="*/ 483646 w 138"/>
                  <a:gd name="T33" fmla="*/ 574943 h 170"/>
                  <a:gd name="T34" fmla="*/ 389113 w 138"/>
                  <a:gd name="T35" fmla="*/ 585410 h 170"/>
                  <a:gd name="T36" fmla="*/ 371315 w 138"/>
                  <a:gd name="T37" fmla="*/ 520467 h 170"/>
                  <a:gd name="T38" fmla="*/ 346661 w 138"/>
                  <a:gd name="T39" fmla="*/ 452645 h 170"/>
                  <a:gd name="T40" fmla="*/ 315070 w 138"/>
                  <a:gd name="T41" fmla="*/ 549808 h 170"/>
                  <a:gd name="T42" fmla="*/ 213703 w 138"/>
                  <a:gd name="T43" fmla="*/ 524667 h 170"/>
                  <a:gd name="T44" fmla="*/ 200038 w 138"/>
                  <a:gd name="T45" fmla="*/ 449262 h 170"/>
                  <a:gd name="T46" fmla="*/ 224012 w 138"/>
                  <a:gd name="T47" fmla="*/ 280204 h 170"/>
                  <a:gd name="T48" fmla="*/ 294576 w 138"/>
                  <a:gd name="T49" fmla="*/ 305340 h 170"/>
                  <a:gd name="T50" fmla="*/ 315070 w 138"/>
                  <a:gd name="T51" fmla="*/ 320007 h 170"/>
                  <a:gd name="T52" fmla="*/ 231501 w 138"/>
                  <a:gd name="T53" fmla="*/ 261989 h 170"/>
                  <a:gd name="T54" fmla="*/ 245294 w 138"/>
                  <a:gd name="T55" fmla="*/ 176116 h 170"/>
                  <a:gd name="T56" fmla="*/ 371315 w 138"/>
                  <a:gd name="T57" fmla="*/ 172574 h 170"/>
                  <a:gd name="T58" fmla="*/ 392464 w 138"/>
                  <a:gd name="T59" fmla="*/ 179499 h 170"/>
                  <a:gd name="T60" fmla="*/ 245294 w 138"/>
                  <a:gd name="T61" fmla="*/ 154359 h 170"/>
                  <a:gd name="T62" fmla="*/ 273299 w 138"/>
                  <a:gd name="T63" fmla="*/ 57355 h 170"/>
                  <a:gd name="T64" fmla="*/ 434364 w 138"/>
                  <a:gd name="T65" fmla="*/ 39808 h 170"/>
                  <a:gd name="T66" fmla="*/ 417220 w 138"/>
                  <a:gd name="T67" fmla="*/ 32060 h 170"/>
                  <a:gd name="T68" fmla="*/ 280129 w 138"/>
                  <a:gd name="T69" fmla="*/ 35603 h 17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38" h="170">
                    <a:moveTo>
                      <a:pt x="82" y="1"/>
                    </a:moveTo>
                    <a:cubicBezTo>
                      <a:pt x="77" y="1"/>
                      <a:pt x="77" y="1"/>
                      <a:pt x="77" y="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69" y="21"/>
                      <a:pt x="67" y="19"/>
                    </a:cubicBezTo>
                    <a:cubicBezTo>
                      <a:pt x="65" y="17"/>
                      <a:pt x="54" y="10"/>
                      <a:pt x="43" y="5"/>
                    </a:cubicBezTo>
                    <a:cubicBezTo>
                      <a:pt x="33" y="1"/>
                      <a:pt x="22" y="0"/>
                      <a:pt x="19" y="8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8" y="4"/>
                      <a:pt x="38" y="9"/>
                    </a:cubicBezTo>
                    <a:cubicBezTo>
                      <a:pt x="48" y="13"/>
                      <a:pt x="56" y="17"/>
                      <a:pt x="67" y="25"/>
                    </a:cubicBezTo>
                    <a:cubicBezTo>
                      <a:pt x="67" y="25"/>
                      <a:pt x="65" y="33"/>
                      <a:pt x="65" y="35"/>
                    </a:cubicBezTo>
                    <a:cubicBezTo>
                      <a:pt x="65" y="37"/>
                      <a:pt x="65" y="35"/>
                      <a:pt x="65" y="35"/>
                    </a:cubicBezTo>
                    <a:cubicBezTo>
                      <a:pt x="65" y="35"/>
                      <a:pt x="57" y="38"/>
                      <a:pt x="48" y="38"/>
                    </a:cubicBezTo>
                    <a:cubicBezTo>
                      <a:pt x="39" y="38"/>
                      <a:pt x="12" y="36"/>
                      <a:pt x="8" y="37"/>
                    </a:cubicBezTo>
                    <a:cubicBezTo>
                      <a:pt x="4" y="38"/>
                      <a:pt x="0" y="38"/>
                      <a:pt x="0" y="43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4"/>
                      <a:pt x="6" y="41"/>
                      <a:pt x="17" y="42"/>
                    </a:cubicBezTo>
                    <a:cubicBezTo>
                      <a:pt x="28" y="43"/>
                      <a:pt x="55" y="46"/>
                      <a:pt x="64" y="41"/>
                    </a:cubicBezTo>
                    <a:cubicBezTo>
                      <a:pt x="64" y="41"/>
                      <a:pt x="65" y="49"/>
                      <a:pt x="63" y="57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59" y="75"/>
                      <a:pt x="58" y="79"/>
                    </a:cubicBezTo>
                    <a:cubicBezTo>
                      <a:pt x="56" y="83"/>
                      <a:pt x="49" y="101"/>
                      <a:pt x="50" y="113"/>
                    </a:cubicBezTo>
                    <a:cubicBezTo>
                      <a:pt x="52" y="125"/>
                      <a:pt x="57" y="148"/>
                      <a:pt x="52" y="156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8" y="156"/>
                      <a:pt x="58" y="156"/>
                      <a:pt x="58" y="156"/>
                    </a:cubicBezTo>
                    <a:cubicBezTo>
                      <a:pt x="58" y="156"/>
                      <a:pt x="58" y="156"/>
                      <a:pt x="58" y="156"/>
                    </a:cubicBezTo>
                    <a:cubicBezTo>
                      <a:pt x="58" y="156"/>
                      <a:pt x="58" y="151"/>
                      <a:pt x="62" y="150"/>
                    </a:cubicBezTo>
                    <a:cubicBezTo>
                      <a:pt x="67" y="150"/>
                      <a:pt x="72" y="148"/>
                      <a:pt x="80" y="154"/>
                    </a:cubicBezTo>
                    <a:cubicBezTo>
                      <a:pt x="88" y="159"/>
                      <a:pt x="100" y="170"/>
                      <a:pt x="118" y="168"/>
                    </a:cubicBezTo>
                    <a:cubicBezTo>
                      <a:pt x="118" y="168"/>
                      <a:pt x="128" y="169"/>
                      <a:pt x="138" y="161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28" y="160"/>
                      <a:pt x="122" y="165"/>
                      <a:pt x="111" y="163"/>
                    </a:cubicBezTo>
                    <a:cubicBezTo>
                      <a:pt x="100" y="161"/>
                      <a:pt x="96" y="158"/>
                      <a:pt x="96" y="158"/>
                    </a:cubicBezTo>
                    <a:cubicBezTo>
                      <a:pt x="96" y="158"/>
                      <a:pt x="104" y="156"/>
                      <a:pt x="106" y="145"/>
                    </a:cubicBezTo>
                    <a:cubicBezTo>
                      <a:pt x="108" y="134"/>
                      <a:pt x="105" y="126"/>
                      <a:pt x="104" y="125"/>
                    </a:cubicBezTo>
                    <a:cubicBezTo>
                      <a:pt x="104" y="125"/>
                      <a:pt x="100" y="124"/>
                      <a:pt x="99" y="126"/>
                    </a:cubicBezTo>
                    <a:cubicBezTo>
                      <a:pt x="99" y="126"/>
                      <a:pt x="102" y="137"/>
                      <a:pt x="101" y="142"/>
                    </a:cubicBezTo>
                    <a:cubicBezTo>
                      <a:pt x="100" y="147"/>
                      <a:pt x="100" y="154"/>
                      <a:pt x="90" y="153"/>
                    </a:cubicBezTo>
                    <a:cubicBezTo>
                      <a:pt x="90" y="153"/>
                      <a:pt x="90" y="154"/>
                      <a:pt x="88" y="152"/>
                    </a:cubicBezTo>
                    <a:cubicBezTo>
                      <a:pt x="85" y="151"/>
                      <a:pt x="71" y="141"/>
                      <a:pt x="61" y="146"/>
                    </a:cubicBezTo>
                    <a:cubicBezTo>
                      <a:pt x="60" y="147"/>
                      <a:pt x="60" y="147"/>
                      <a:pt x="60" y="147"/>
                    </a:cubicBezTo>
                    <a:cubicBezTo>
                      <a:pt x="60" y="147"/>
                      <a:pt x="58" y="131"/>
                      <a:pt x="57" y="125"/>
                    </a:cubicBezTo>
                    <a:cubicBezTo>
                      <a:pt x="56" y="119"/>
                      <a:pt x="55" y="102"/>
                      <a:pt x="60" y="89"/>
                    </a:cubicBezTo>
                    <a:cubicBezTo>
                      <a:pt x="60" y="89"/>
                      <a:pt x="62" y="79"/>
                      <a:pt x="64" y="78"/>
                    </a:cubicBezTo>
                    <a:cubicBezTo>
                      <a:pt x="65" y="78"/>
                      <a:pt x="79" y="82"/>
                      <a:pt x="79" y="82"/>
                    </a:cubicBezTo>
                    <a:cubicBezTo>
                      <a:pt x="79" y="82"/>
                      <a:pt x="84" y="83"/>
                      <a:pt x="84" y="85"/>
                    </a:cubicBezTo>
                    <a:cubicBezTo>
                      <a:pt x="84" y="86"/>
                      <a:pt x="84" y="87"/>
                      <a:pt x="84" y="87"/>
                    </a:cubicBezTo>
                    <a:cubicBezTo>
                      <a:pt x="90" y="89"/>
                      <a:pt x="90" y="89"/>
                      <a:pt x="90" y="89"/>
                    </a:cubicBezTo>
                    <a:cubicBezTo>
                      <a:pt x="90" y="89"/>
                      <a:pt x="91" y="82"/>
                      <a:pt x="87" y="80"/>
                    </a:cubicBezTo>
                    <a:cubicBezTo>
                      <a:pt x="83" y="77"/>
                      <a:pt x="71" y="73"/>
                      <a:pt x="66" y="73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5" y="73"/>
                      <a:pt x="69" y="62"/>
                      <a:pt x="70" y="49"/>
                    </a:cubicBezTo>
                    <a:cubicBezTo>
                      <a:pt x="70" y="49"/>
                      <a:pt x="69" y="48"/>
                      <a:pt x="71" y="48"/>
                    </a:cubicBezTo>
                    <a:cubicBezTo>
                      <a:pt x="74" y="48"/>
                      <a:pt x="94" y="44"/>
                      <a:pt x="106" y="48"/>
                    </a:cubicBezTo>
                    <a:cubicBezTo>
                      <a:pt x="106" y="48"/>
                      <a:pt x="107" y="48"/>
                      <a:pt x="107" y="50"/>
                    </a:cubicBezTo>
                    <a:cubicBezTo>
                      <a:pt x="112" y="50"/>
                      <a:pt x="112" y="50"/>
                      <a:pt x="112" y="50"/>
                    </a:cubicBezTo>
                    <a:cubicBezTo>
                      <a:pt x="112" y="50"/>
                      <a:pt x="113" y="41"/>
                      <a:pt x="98" y="40"/>
                    </a:cubicBezTo>
                    <a:cubicBezTo>
                      <a:pt x="82" y="40"/>
                      <a:pt x="70" y="43"/>
                      <a:pt x="70" y="43"/>
                    </a:cubicBezTo>
                    <a:cubicBezTo>
                      <a:pt x="70" y="43"/>
                      <a:pt x="69" y="40"/>
                      <a:pt x="71" y="31"/>
                    </a:cubicBezTo>
                    <a:cubicBezTo>
                      <a:pt x="73" y="22"/>
                      <a:pt x="77" y="16"/>
                      <a:pt x="78" y="16"/>
                    </a:cubicBezTo>
                    <a:cubicBezTo>
                      <a:pt x="79" y="16"/>
                      <a:pt x="104" y="18"/>
                      <a:pt x="109" y="17"/>
                    </a:cubicBezTo>
                    <a:cubicBezTo>
                      <a:pt x="114" y="16"/>
                      <a:pt x="122" y="14"/>
                      <a:pt x="124" y="11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9" y="9"/>
                      <a:pt x="115" y="13"/>
                      <a:pt x="103" y="12"/>
                    </a:cubicBezTo>
                    <a:cubicBezTo>
                      <a:pt x="90" y="11"/>
                      <a:pt x="80" y="10"/>
                      <a:pt x="80" y="10"/>
                    </a:cubicBezTo>
                    <a:lnTo>
                      <a:pt x="82" y="1"/>
                    </a:lnTo>
                    <a:close/>
                  </a:path>
                </a:pathLst>
              </a:custGeom>
              <a:solidFill>
                <a:srgbClr val="FF99CC"/>
              </a:solidFill>
              <a:ln w="6350" cap="rnd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3" name="Oval 3299"/>
              <p:cNvSpPr>
                <a:spLocks noChangeAspect="1" noChangeArrowheads="1"/>
              </p:cNvSpPr>
              <p:nvPr/>
            </p:nvSpPr>
            <p:spPr bwMode="auto">
              <a:xfrm>
                <a:off x="2979" y="2484"/>
                <a:ext cx="185" cy="61"/>
              </a:xfrm>
              <a:prstGeom prst="ellipse">
                <a:avLst/>
              </a:prstGeom>
              <a:solidFill>
                <a:srgbClr val="EAEAEA"/>
              </a:solidFill>
              <a:ln w="6350" cap="rnd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/>
              </a:p>
            </p:txBody>
          </p:sp>
          <p:sp>
            <p:nvSpPr>
              <p:cNvPr id="85144" name="Freeform 3205"/>
              <p:cNvSpPr>
                <a:spLocks noChangeAspect="1"/>
              </p:cNvSpPr>
              <p:nvPr/>
            </p:nvSpPr>
            <p:spPr bwMode="auto">
              <a:xfrm>
                <a:off x="1779" y="2541"/>
                <a:ext cx="200" cy="113"/>
              </a:xfrm>
              <a:custGeom>
                <a:avLst/>
                <a:gdLst>
                  <a:gd name="T0" fmla="*/ 14569 w 39"/>
                  <a:gd name="T1" fmla="*/ 0 h 22"/>
                  <a:gd name="T2" fmla="*/ 38713 w 39"/>
                  <a:gd name="T3" fmla="*/ 39704 h 22"/>
                  <a:gd name="T4" fmla="*/ 123815 w 39"/>
                  <a:gd name="T5" fmla="*/ 28599 h 22"/>
                  <a:gd name="T6" fmla="*/ 138385 w 39"/>
                  <a:gd name="T7" fmla="*/ 39704 h 22"/>
                  <a:gd name="T8" fmla="*/ 99538 w 39"/>
                  <a:gd name="T9" fmla="*/ 75217 h 22"/>
                  <a:gd name="T10" fmla="*/ 3497 w 39"/>
                  <a:gd name="T11" fmla="*/ 10447 h 22"/>
                  <a:gd name="T12" fmla="*/ 0 w 39"/>
                  <a:gd name="T13" fmla="*/ 6914 h 22"/>
                  <a:gd name="T14" fmla="*/ 14569 w 39"/>
                  <a:gd name="T15" fmla="*/ 0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9" h="22">
                    <a:moveTo>
                      <a:pt x="4" y="0"/>
                    </a:moveTo>
                    <a:cubicBezTo>
                      <a:pt x="4" y="0"/>
                      <a:pt x="5" y="7"/>
                      <a:pt x="11" y="11"/>
                    </a:cubicBezTo>
                    <a:cubicBezTo>
                      <a:pt x="17" y="16"/>
                      <a:pt x="32" y="20"/>
                      <a:pt x="35" y="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22"/>
                      <a:pt x="28" y="21"/>
                    </a:cubicBezTo>
                    <a:cubicBezTo>
                      <a:pt x="17" y="20"/>
                      <a:pt x="5" y="17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5" name="Oval 3297"/>
              <p:cNvSpPr>
                <a:spLocks noChangeAspect="1" noChangeArrowheads="1"/>
              </p:cNvSpPr>
              <p:nvPr/>
            </p:nvSpPr>
            <p:spPr bwMode="auto">
              <a:xfrm>
                <a:off x="1675" y="2506"/>
                <a:ext cx="146" cy="56"/>
              </a:xfrm>
              <a:prstGeom prst="ellipse">
                <a:avLst/>
              </a:prstGeom>
              <a:solidFill>
                <a:srgbClr val="EAEAEA"/>
              </a:solidFill>
              <a:ln w="6350" cap="rnd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/>
              </a:p>
            </p:txBody>
          </p:sp>
          <p:sp>
            <p:nvSpPr>
              <p:cNvPr id="85146" name="Oval 3298"/>
              <p:cNvSpPr>
                <a:spLocks noChangeAspect="1" noChangeArrowheads="1"/>
              </p:cNvSpPr>
              <p:nvPr/>
            </p:nvSpPr>
            <p:spPr bwMode="auto">
              <a:xfrm>
                <a:off x="1953" y="2546"/>
                <a:ext cx="144" cy="61"/>
              </a:xfrm>
              <a:prstGeom prst="ellipse">
                <a:avLst/>
              </a:prstGeom>
              <a:solidFill>
                <a:srgbClr val="EAEAEA"/>
              </a:solidFill>
              <a:ln w="6350" cap="rnd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/>
              </a:p>
            </p:txBody>
          </p:sp>
          <p:sp>
            <p:nvSpPr>
              <p:cNvPr id="85147" name="Freeform 3343"/>
              <p:cNvSpPr>
                <a:spLocks noChangeAspect="1"/>
              </p:cNvSpPr>
              <p:nvPr/>
            </p:nvSpPr>
            <p:spPr bwMode="auto">
              <a:xfrm rot="-990710">
                <a:off x="3922" y="2515"/>
                <a:ext cx="152" cy="86"/>
              </a:xfrm>
              <a:custGeom>
                <a:avLst/>
                <a:gdLst>
                  <a:gd name="T0" fmla="*/ 3675 w 39"/>
                  <a:gd name="T1" fmla="*/ 0 h 22"/>
                  <a:gd name="T2" fmla="*/ 9950 w 39"/>
                  <a:gd name="T3" fmla="*/ 10039 h 22"/>
                  <a:gd name="T4" fmla="*/ 31382 w 39"/>
                  <a:gd name="T5" fmla="*/ 7228 h 22"/>
                  <a:gd name="T6" fmla="*/ 35042 w 39"/>
                  <a:gd name="T7" fmla="*/ 10039 h 22"/>
                  <a:gd name="T8" fmla="*/ 25154 w 39"/>
                  <a:gd name="T9" fmla="*/ 19178 h 22"/>
                  <a:gd name="T10" fmla="*/ 943 w 39"/>
                  <a:gd name="T11" fmla="*/ 2811 h 22"/>
                  <a:gd name="T12" fmla="*/ 0 w 39"/>
                  <a:gd name="T13" fmla="*/ 1849 h 22"/>
                  <a:gd name="T14" fmla="*/ 3675 w 39"/>
                  <a:gd name="T15" fmla="*/ 0 h 2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9" h="22">
                    <a:moveTo>
                      <a:pt x="4" y="0"/>
                    </a:moveTo>
                    <a:cubicBezTo>
                      <a:pt x="4" y="0"/>
                      <a:pt x="5" y="7"/>
                      <a:pt x="11" y="11"/>
                    </a:cubicBezTo>
                    <a:cubicBezTo>
                      <a:pt x="17" y="16"/>
                      <a:pt x="32" y="20"/>
                      <a:pt x="35" y="8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22"/>
                      <a:pt x="28" y="21"/>
                    </a:cubicBezTo>
                    <a:cubicBezTo>
                      <a:pt x="17" y="20"/>
                      <a:pt x="5" y="17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EAEAEA"/>
              </a:solidFill>
              <a:ln w="6350" cap="rnd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148" name="Oval 3302"/>
              <p:cNvSpPr>
                <a:spLocks noChangeAspect="1" noChangeArrowheads="1"/>
              </p:cNvSpPr>
              <p:nvPr/>
            </p:nvSpPr>
            <p:spPr bwMode="auto">
              <a:xfrm>
                <a:off x="3826" y="2519"/>
                <a:ext cx="144" cy="63"/>
              </a:xfrm>
              <a:prstGeom prst="ellipse">
                <a:avLst/>
              </a:prstGeom>
              <a:solidFill>
                <a:srgbClr val="EAEAEA"/>
              </a:solidFill>
              <a:ln w="6350" cap="rnd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/>
              </a:p>
            </p:txBody>
          </p:sp>
          <p:sp>
            <p:nvSpPr>
              <p:cNvPr id="85149" name="Oval 3303"/>
              <p:cNvSpPr>
                <a:spLocks noChangeAspect="1" noChangeArrowheads="1"/>
              </p:cNvSpPr>
              <p:nvPr/>
            </p:nvSpPr>
            <p:spPr bwMode="auto">
              <a:xfrm>
                <a:off x="4007" y="2510"/>
                <a:ext cx="143" cy="57"/>
              </a:xfrm>
              <a:prstGeom prst="ellipse">
                <a:avLst/>
              </a:prstGeom>
              <a:solidFill>
                <a:srgbClr val="EAEAEA"/>
              </a:solidFill>
              <a:ln w="6350" cap="rnd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4800"/>
              </a:p>
            </p:txBody>
          </p:sp>
        </p:grpSp>
        <p:sp>
          <p:nvSpPr>
            <p:cNvPr id="85005" name="Arc 3347"/>
            <p:cNvSpPr>
              <a:spLocks/>
            </p:cNvSpPr>
            <p:nvPr/>
          </p:nvSpPr>
          <p:spPr bwMode="auto">
            <a:xfrm rot="16179749" flipH="1">
              <a:off x="4570413" y="4606925"/>
              <a:ext cx="609600" cy="190500"/>
            </a:xfrm>
            <a:custGeom>
              <a:avLst/>
              <a:gdLst>
                <a:gd name="T0" fmla="*/ 2147483646 w 43200"/>
                <a:gd name="T1" fmla="*/ 7630292 h 38277"/>
                <a:gd name="T2" fmla="*/ 2147483646 w 43200"/>
                <a:gd name="T3" fmla="*/ 0 h 38277"/>
                <a:gd name="T4" fmla="*/ 2147483646 w 43200"/>
                <a:gd name="T5" fmla="*/ 50921496 h 382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8277" fill="none" extrusionOk="0">
                  <a:moveTo>
                    <a:pt x="37895" y="2499"/>
                  </a:moveTo>
                  <a:cubicBezTo>
                    <a:pt x="41316" y="6430"/>
                    <a:pt x="43200" y="11465"/>
                    <a:pt x="43200" y="16677"/>
                  </a:cubicBezTo>
                  <a:cubicBezTo>
                    <a:pt x="43200" y="28606"/>
                    <a:pt x="33529" y="38277"/>
                    <a:pt x="21600" y="38277"/>
                  </a:cubicBezTo>
                  <a:cubicBezTo>
                    <a:pt x="9670" y="38277"/>
                    <a:pt x="0" y="28606"/>
                    <a:pt x="0" y="16677"/>
                  </a:cubicBezTo>
                  <a:cubicBezTo>
                    <a:pt x="0" y="10220"/>
                    <a:pt x="2888" y="4102"/>
                    <a:pt x="7872" y="-1"/>
                  </a:cubicBezTo>
                </a:path>
                <a:path w="43200" h="38277" stroke="0" extrusionOk="0">
                  <a:moveTo>
                    <a:pt x="37895" y="2499"/>
                  </a:moveTo>
                  <a:cubicBezTo>
                    <a:pt x="41316" y="6430"/>
                    <a:pt x="43200" y="11465"/>
                    <a:pt x="43200" y="16677"/>
                  </a:cubicBezTo>
                  <a:cubicBezTo>
                    <a:pt x="43200" y="28606"/>
                    <a:pt x="33529" y="38277"/>
                    <a:pt x="21600" y="38277"/>
                  </a:cubicBezTo>
                  <a:cubicBezTo>
                    <a:pt x="9670" y="38277"/>
                    <a:pt x="0" y="28606"/>
                    <a:pt x="0" y="16677"/>
                  </a:cubicBezTo>
                  <a:cubicBezTo>
                    <a:pt x="0" y="10220"/>
                    <a:pt x="2888" y="4102"/>
                    <a:pt x="7872" y="-1"/>
                  </a:cubicBezTo>
                  <a:lnTo>
                    <a:pt x="21600" y="16677"/>
                  </a:lnTo>
                  <a:lnTo>
                    <a:pt x="37895" y="249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800"/>
            </a:p>
          </p:txBody>
        </p:sp>
        <p:sp>
          <p:nvSpPr>
            <p:cNvPr id="85006" name="Line 3348"/>
            <p:cNvSpPr>
              <a:spLocks noChangeShapeType="1"/>
            </p:cNvSpPr>
            <p:nvPr/>
          </p:nvSpPr>
          <p:spPr bwMode="auto">
            <a:xfrm>
              <a:off x="4857750" y="5006975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007" name="Text Box 3349"/>
            <p:cNvSpPr txBox="1">
              <a:spLocks noChangeArrowheads="1"/>
            </p:cNvSpPr>
            <p:nvPr/>
          </p:nvSpPr>
          <p:spPr bwMode="auto">
            <a:xfrm>
              <a:off x="4024362" y="5462585"/>
              <a:ext cx="1977922" cy="855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Chorionic</a:t>
              </a:r>
            </a:p>
            <a:p>
              <a:r>
                <a:rPr lang="en-US" altLang="en-US"/>
                <a:t>plate</a:t>
              </a:r>
            </a:p>
          </p:txBody>
        </p:sp>
        <p:sp>
          <p:nvSpPr>
            <p:cNvPr id="85008" name="Line 3350"/>
            <p:cNvSpPr>
              <a:spLocks noChangeShapeType="1"/>
            </p:cNvSpPr>
            <p:nvPr/>
          </p:nvSpPr>
          <p:spPr bwMode="auto">
            <a:xfrm>
              <a:off x="6210300" y="554037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grpSp>
          <p:nvGrpSpPr>
            <p:cNvPr id="85009" name="Group 3355"/>
            <p:cNvGrpSpPr>
              <a:grpSpLocks/>
            </p:cNvGrpSpPr>
            <p:nvPr/>
          </p:nvGrpSpPr>
          <p:grpSpPr bwMode="auto">
            <a:xfrm>
              <a:off x="6134100" y="5921375"/>
              <a:ext cx="685800" cy="76200"/>
              <a:chOff x="3024" y="3504"/>
              <a:chExt cx="432" cy="48"/>
            </a:xfrm>
          </p:grpSpPr>
          <p:sp>
            <p:nvSpPr>
              <p:cNvPr id="85014" name="Line 3351"/>
              <p:cNvSpPr>
                <a:spLocks noChangeShapeType="1"/>
              </p:cNvSpPr>
              <p:nvPr/>
            </p:nvSpPr>
            <p:spPr bwMode="auto">
              <a:xfrm>
                <a:off x="3072" y="3504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85015" name="Freeform 3352"/>
              <p:cNvSpPr>
                <a:spLocks/>
              </p:cNvSpPr>
              <p:nvPr/>
            </p:nvSpPr>
            <p:spPr bwMode="auto">
              <a:xfrm>
                <a:off x="3024" y="3504"/>
                <a:ext cx="240" cy="48"/>
              </a:xfrm>
              <a:custGeom>
                <a:avLst/>
                <a:gdLst>
                  <a:gd name="T0" fmla="*/ 0 w 288"/>
                  <a:gd name="T1" fmla="*/ 48 h 48"/>
                  <a:gd name="T2" fmla="*/ 97 w 288"/>
                  <a:gd name="T3" fmla="*/ 48 h 48"/>
                  <a:gd name="T4" fmla="*/ 116 w 288"/>
                  <a:gd name="T5" fmla="*/ 0 h 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88" h="48">
                    <a:moveTo>
                      <a:pt x="0" y="48"/>
                    </a:moveTo>
                    <a:lnTo>
                      <a:pt x="240" y="48"/>
                    </a:lnTo>
                    <a:lnTo>
                      <a:pt x="28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</p:grpSp>
        <p:sp>
          <p:nvSpPr>
            <p:cNvPr id="85010" name="Text Box 3353"/>
            <p:cNvSpPr txBox="1">
              <a:spLocks noChangeArrowheads="1"/>
            </p:cNvSpPr>
            <p:nvPr/>
          </p:nvSpPr>
          <p:spPr bwMode="auto">
            <a:xfrm>
              <a:off x="7094596" y="5368925"/>
              <a:ext cx="2774888" cy="479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Umbilical vein</a:t>
              </a:r>
            </a:p>
          </p:txBody>
        </p:sp>
        <p:sp>
          <p:nvSpPr>
            <p:cNvPr id="85011" name="Text Box 3354"/>
            <p:cNvSpPr txBox="1">
              <a:spLocks noChangeArrowheads="1"/>
            </p:cNvSpPr>
            <p:nvPr/>
          </p:nvSpPr>
          <p:spPr bwMode="auto">
            <a:xfrm>
              <a:off x="7070521" y="4987930"/>
              <a:ext cx="3388595" cy="479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Umbilical arteries</a:t>
              </a:r>
            </a:p>
          </p:txBody>
        </p:sp>
        <p:sp>
          <p:nvSpPr>
            <p:cNvPr id="85012" name="Freeform 3358"/>
            <p:cNvSpPr>
              <a:spLocks/>
            </p:cNvSpPr>
            <p:nvPr/>
          </p:nvSpPr>
          <p:spPr bwMode="auto">
            <a:xfrm>
              <a:off x="7543800" y="2187575"/>
              <a:ext cx="1066800" cy="457200"/>
            </a:xfrm>
            <a:custGeom>
              <a:avLst/>
              <a:gdLst>
                <a:gd name="T0" fmla="*/ 0 w 672"/>
                <a:gd name="T1" fmla="*/ 2147483646 h 288"/>
                <a:gd name="T2" fmla="*/ 2147483646 w 672"/>
                <a:gd name="T3" fmla="*/ 0 h 288"/>
                <a:gd name="T4" fmla="*/ 2147483646 w 672"/>
                <a:gd name="T5" fmla="*/ 0 h 2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72" h="288">
                  <a:moveTo>
                    <a:pt x="0" y="288"/>
                  </a:moveTo>
                  <a:lnTo>
                    <a:pt x="384" y="0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85013" name="Text Box 3359"/>
            <p:cNvSpPr txBox="1">
              <a:spLocks noChangeArrowheads="1"/>
            </p:cNvSpPr>
            <p:nvPr/>
          </p:nvSpPr>
          <p:spPr bwMode="auto">
            <a:xfrm>
              <a:off x="8922183" y="1778001"/>
              <a:ext cx="1952351" cy="855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Maternal </a:t>
              </a:r>
            </a:p>
            <a:p>
              <a:r>
                <a:rPr lang="en-US" altLang="en-US"/>
                <a:t>portion</a:t>
              </a:r>
            </a:p>
          </p:txBody>
        </p:sp>
      </p:grpSp>
      <p:pic>
        <p:nvPicPr>
          <p:cNvPr id="85003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76" y="8502650"/>
            <a:ext cx="9537700" cy="432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718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018" name="Picture 6" descr="Fig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t="19356" r="12746" b="37878"/>
          <a:stretch>
            <a:fillRect/>
          </a:stretch>
        </p:blipFill>
        <p:spPr bwMode="auto">
          <a:xfrm>
            <a:off x="3028951" y="0"/>
            <a:ext cx="10283826" cy="795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Text Box 7"/>
          <p:cNvSpPr txBox="1">
            <a:spLocks noChangeArrowheads="1"/>
          </p:cNvSpPr>
          <p:nvPr/>
        </p:nvSpPr>
        <p:spPr bwMode="auto">
          <a:xfrm>
            <a:off x="3642806" y="7121526"/>
            <a:ext cx="302679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i="1">
                <a:ea typeface="굴림" pitchFamily="34" charset="-127"/>
              </a:rPr>
              <a:t>Stem Cell Dev </a:t>
            </a:r>
            <a:r>
              <a:rPr lang="en-US" altLang="ko-KR">
                <a:ea typeface="굴림" pitchFamily="34" charset="-127"/>
              </a:rPr>
              <a:t>(2007</a:t>
            </a:r>
            <a:endParaRPr lang="en-US" altLang="ko-KR" i="1">
              <a:ea typeface="굴림" pitchFamily="34" charset="-127"/>
            </a:endParaRPr>
          </a:p>
        </p:txBody>
      </p:sp>
      <p:pic>
        <p:nvPicPr>
          <p:cNvPr id="860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r="3650"/>
          <a:stretch>
            <a:fillRect/>
          </a:stretch>
        </p:blipFill>
        <p:spPr bwMode="auto">
          <a:xfrm>
            <a:off x="13106401" y="53977"/>
            <a:ext cx="8023226" cy="578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7620000"/>
            <a:ext cx="9737724" cy="545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TextBox 5"/>
          <p:cNvSpPr txBox="1">
            <a:spLocks noChangeArrowheads="1"/>
          </p:cNvSpPr>
          <p:nvPr/>
        </p:nvSpPr>
        <p:spPr bwMode="auto">
          <a:xfrm>
            <a:off x="6891459" y="13096877"/>
            <a:ext cx="3225562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2800">
                <a:ea typeface="굴림" pitchFamily="34" charset="-127"/>
              </a:rPr>
              <a:t>J Neurochem 2009</a:t>
            </a:r>
          </a:p>
        </p:txBody>
      </p:sp>
      <p:sp>
        <p:nvSpPr>
          <p:cNvPr id="86023" name="TextBox 1"/>
          <p:cNvSpPr txBox="1">
            <a:spLocks noChangeArrowheads="1"/>
          </p:cNvSpPr>
          <p:nvPr/>
        </p:nvSpPr>
        <p:spPr bwMode="auto">
          <a:xfrm>
            <a:off x="3591874" y="13096877"/>
            <a:ext cx="3382656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i="1"/>
              <a:t>Stem Cell Dev </a:t>
            </a:r>
            <a:r>
              <a:rPr lang="en-US" altLang="en-US" sz="2800"/>
              <a:t>2012</a:t>
            </a:r>
            <a:endParaRPr lang="en-US" altLang="en-US" sz="2800" i="1"/>
          </a:p>
        </p:txBody>
      </p:sp>
      <p:pic>
        <p:nvPicPr>
          <p:cNvPr id="86024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6476" y="6858000"/>
            <a:ext cx="7400924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436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16910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"/>
            <a:ext cx="15544800" cy="1520826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5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MSCs as Drug Delivery for miRNA</a:t>
            </a:r>
          </a:p>
        </p:txBody>
      </p:sp>
      <p:sp>
        <p:nvSpPr>
          <p:cNvPr id="9216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0064822" y="25725045"/>
            <a:ext cx="830356" cy="5334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C4D4B9-7443-4D48-8790-07D55804CE3A}" type="slidenum">
              <a:rPr lang="en-US" altLang="ko-KR" sz="2800">
                <a:ea typeface="굴림" pitchFamily="34" charset="-127"/>
              </a:rPr>
              <a:pPr/>
              <a:t>32</a:t>
            </a:fld>
            <a:endParaRPr lang="en-US" altLang="ko-KR" sz="2800">
              <a:ea typeface="굴림" pitchFamily="34" charset="-127"/>
            </a:endParaRPr>
          </a:p>
        </p:txBody>
      </p:sp>
      <p:sp>
        <p:nvSpPr>
          <p:cNvPr id="92164" name="TextBox 3"/>
          <p:cNvSpPr txBox="1">
            <a:spLocks noChangeArrowheads="1"/>
          </p:cNvSpPr>
          <p:nvPr/>
        </p:nvSpPr>
        <p:spPr bwMode="auto">
          <a:xfrm>
            <a:off x="16697020" y="13039727"/>
            <a:ext cx="2985112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i="1"/>
              <a:t>Cancer Res </a:t>
            </a:r>
            <a:r>
              <a:rPr lang="en-US" altLang="en-US" sz="2800"/>
              <a:t>2016</a:t>
            </a:r>
          </a:p>
        </p:txBody>
      </p:sp>
      <p:pic>
        <p:nvPicPr>
          <p:cNvPr id="9216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800" y="6334126"/>
            <a:ext cx="84328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66" name="Object 8"/>
          <p:cNvGraphicFramePr>
            <a:graphicFrameLocks noChangeAspect="1"/>
          </p:cNvGraphicFramePr>
          <p:nvPr/>
        </p:nvGraphicFramePr>
        <p:xfrm>
          <a:off x="3505200" y="1498600"/>
          <a:ext cx="2565400" cy="1206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Image" r:id="rId5" imgW="1054610" imgH="5608331" progId="PhotoshopElements.Image.16">
                  <p:embed/>
                </p:oleObj>
              </mc:Choice>
              <mc:Fallback>
                <p:oleObj name="Image" r:id="rId5" imgW="1054610" imgH="5608331" progId="PhotoshopElements.Image.16">
                  <p:embed/>
                  <p:pic>
                    <p:nvPicPr>
                      <p:cNvPr id="9216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498600"/>
                        <a:ext cx="2565400" cy="1206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7" name="Object 9"/>
          <p:cNvGraphicFramePr>
            <a:graphicFrameLocks noChangeAspect="1"/>
          </p:cNvGraphicFramePr>
          <p:nvPr/>
        </p:nvGraphicFramePr>
        <p:xfrm>
          <a:off x="6191250" y="9753600"/>
          <a:ext cx="64389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Image" r:id="rId7" imgW="3767336" imgH="2206756" progId="PhotoshopElements.Image.16">
                  <p:embed/>
                </p:oleObj>
              </mc:Choice>
              <mc:Fallback>
                <p:oleObj name="Image" r:id="rId7" imgW="3767336" imgH="2206756" progId="PhotoshopElements.Image.16">
                  <p:embed/>
                  <p:pic>
                    <p:nvPicPr>
                      <p:cNvPr id="9216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0" y="9753600"/>
                        <a:ext cx="64389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68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" t="4343" r="2261"/>
          <a:stretch>
            <a:fillRect/>
          </a:stretch>
        </p:blipFill>
        <p:spPr bwMode="auto">
          <a:xfrm>
            <a:off x="7620001" y="1371600"/>
            <a:ext cx="106870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69" name="Object 11"/>
          <p:cNvGraphicFramePr>
            <a:graphicFrameLocks noChangeAspect="1"/>
          </p:cNvGraphicFramePr>
          <p:nvPr/>
        </p:nvGraphicFramePr>
        <p:xfrm>
          <a:off x="6019801" y="6096000"/>
          <a:ext cx="688975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10" imgW="5827788" imgH="2383541" progId="PhotoshopElements.Image.16">
                  <p:embed/>
                </p:oleObj>
              </mc:Choice>
              <mc:Fallback>
                <p:oleObj name="Image" r:id="rId10" imgW="5827788" imgH="2383541" progId="PhotoshopElements.Image.16">
                  <p:embed/>
                  <p:pic>
                    <p:nvPicPr>
                      <p:cNvPr id="9216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1" y="6096000"/>
                        <a:ext cx="688975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70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6" r="50835" b="64444"/>
          <a:stretch>
            <a:fillRect/>
          </a:stretch>
        </p:blipFill>
        <p:spPr bwMode="auto">
          <a:xfrm>
            <a:off x="18646776" y="409576"/>
            <a:ext cx="2514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3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93186" name="TextBox 1"/>
          <p:cNvSpPr txBox="1">
            <a:spLocks noChangeArrowheads="1"/>
          </p:cNvSpPr>
          <p:nvPr/>
        </p:nvSpPr>
        <p:spPr bwMode="auto">
          <a:xfrm>
            <a:off x="19506404" y="5943600"/>
            <a:ext cx="128112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800"/>
              <a:t>I.V. </a:t>
            </a:r>
          </a:p>
        </p:txBody>
      </p:sp>
      <p:pic>
        <p:nvPicPr>
          <p:cNvPr id="93187" name="Content Placeholder 4" descr="A picture containing text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t="20882" r="3320" b="25681"/>
          <a:stretch>
            <a:fillRect/>
          </a:stretch>
        </p:blipFill>
        <p:spPr bwMode="auto">
          <a:xfrm>
            <a:off x="3048001" y="7924801"/>
            <a:ext cx="1829435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3485" r="7500" b="44273"/>
          <a:stretch>
            <a:fillRect/>
          </a:stretch>
        </p:blipFill>
        <p:spPr bwMode="auto">
          <a:xfrm>
            <a:off x="6400800" y="152400"/>
            <a:ext cx="128016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2" t="8888" r="38919" b="57777"/>
          <a:stretch>
            <a:fillRect/>
          </a:stretch>
        </p:blipFill>
        <p:spPr bwMode="auto">
          <a:xfrm>
            <a:off x="17983200" y="641350"/>
            <a:ext cx="2844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0" name="Picture 6" descr="Noha Att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1" r="26666"/>
          <a:stretch>
            <a:fillRect/>
          </a:stretch>
        </p:blipFill>
        <p:spPr bwMode="auto">
          <a:xfrm>
            <a:off x="3200400" y="-85725"/>
            <a:ext cx="3200400" cy="420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3" r="52222" b="19861"/>
          <a:stretch>
            <a:fillRect/>
          </a:stretch>
        </p:blipFill>
        <p:spPr bwMode="auto">
          <a:xfrm>
            <a:off x="3505201" y="4114800"/>
            <a:ext cx="2066926" cy="418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5824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-98425"/>
            <a:ext cx="15544800" cy="228600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Leveraging the Hierarchy on Health Disparity</a:t>
            </a:r>
            <a:b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METAvivor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Health Disparity Funds</a:t>
            </a:r>
          </a:p>
        </p:txBody>
      </p:sp>
      <p:grpSp>
        <p:nvGrpSpPr>
          <p:cNvPr id="104451" name="Group 477"/>
          <p:cNvGrpSpPr>
            <a:grpSpLocks/>
          </p:cNvGrpSpPr>
          <p:nvPr/>
        </p:nvGrpSpPr>
        <p:grpSpPr bwMode="auto">
          <a:xfrm>
            <a:off x="4876801" y="1676400"/>
            <a:ext cx="14820152" cy="4524376"/>
            <a:chOff x="2495424" y="1611351"/>
            <a:chExt cx="6454914" cy="2217086"/>
          </a:xfrm>
        </p:grpSpPr>
        <p:grpSp>
          <p:nvGrpSpPr>
            <p:cNvPr id="104453" name="Group 370"/>
            <p:cNvGrpSpPr>
              <a:grpSpLocks noChangeAspect="1"/>
            </p:cNvGrpSpPr>
            <p:nvPr/>
          </p:nvGrpSpPr>
          <p:grpSpPr bwMode="auto">
            <a:xfrm>
              <a:off x="4427506" y="1611351"/>
              <a:ext cx="686408" cy="2217086"/>
              <a:chOff x="2327" y="487"/>
              <a:chExt cx="1174" cy="3792"/>
            </a:xfrm>
          </p:grpSpPr>
          <p:sp>
            <p:nvSpPr>
              <p:cNvPr id="104557" name="Freeform 6"/>
              <p:cNvSpPr>
                <a:spLocks noChangeAspect="1"/>
              </p:cNvSpPr>
              <p:nvPr/>
            </p:nvSpPr>
            <p:spPr bwMode="auto">
              <a:xfrm>
                <a:off x="2327" y="487"/>
                <a:ext cx="1174" cy="3792"/>
              </a:xfrm>
              <a:custGeom>
                <a:avLst/>
                <a:gdLst>
                  <a:gd name="T0" fmla="*/ 549 w 1174"/>
                  <a:gd name="T1" fmla="*/ 7 h 3792"/>
                  <a:gd name="T2" fmla="*/ 736 w 1174"/>
                  <a:gd name="T3" fmla="*/ 424 h 3792"/>
                  <a:gd name="T4" fmla="*/ 1042 w 1174"/>
                  <a:gd name="T5" fmla="*/ 736 h 3792"/>
                  <a:gd name="T6" fmla="*/ 1070 w 1174"/>
                  <a:gd name="T7" fmla="*/ 1063 h 3792"/>
                  <a:gd name="T8" fmla="*/ 1153 w 1174"/>
                  <a:gd name="T9" fmla="*/ 1556 h 3792"/>
                  <a:gd name="T10" fmla="*/ 1146 w 1174"/>
                  <a:gd name="T11" fmla="*/ 2146 h 3792"/>
                  <a:gd name="T12" fmla="*/ 1035 w 1174"/>
                  <a:gd name="T13" fmla="*/ 2222 h 3792"/>
                  <a:gd name="T14" fmla="*/ 1070 w 1174"/>
                  <a:gd name="T15" fmla="*/ 2090 h 3792"/>
                  <a:gd name="T16" fmla="*/ 1035 w 1174"/>
                  <a:gd name="T17" fmla="*/ 1924 h 3792"/>
                  <a:gd name="T18" fmla="*/ 938 w 1174"/>
                  <a:gd name="T19" fmla="*/ 1361 h 3792"/>
                  <a:gd name="T20" fmla="*/ 917 w 1174"/>
                  <a:gd name="T21" fmla="*/ 1535 h 3792"/>
                  <a:gd name="T22" fmla="*/ 966 w 1174"/>
                  <a:gd name="T23" fmla="*/ 2056 h 3792"/>
                  <a:gd name="T24" fmla="*/ 848 w 1174"/>
                  <a:gd name="T25" fmla="*/ 2757 h 3792"/>
                  <a:gd name="T26" fmla="*/ 792 w 1174"/>
                  <a:gd name="T27" fmla="*/ 3334 h 3792"/>
                  <a:gd name="T28" fmla="*/ 778 w 1174"/>
                  <a:gd name="T29" fmla="*/ 3542 h 3792"/>
                  <a:gd name="T30" fmla="*/ 834 w 1174"/>
                  <a:gd name="T31" fmla="*/ 3764 h 3792"/>
                  <a:gd name="T32" fmla="*/ 688 w 1174"/>
                  <a:gd name="T33" fmla="*/ 3723 h 3792"/>
                  <a:gd name="T34" fmla="*/ 632 w 1174"/>
                  <a:gd name="T35" fmla="*/ 3521 h 3792"/>
                  <a:gd name="T36" fmla="*/ 611 w 1174"/>
                  <a:gd name="T37" fmla="*/ 3028 h 3792"/>
                  <a:gd name="T38" fmla="*/ 597 w 1174"/>
                  <a:gd name="T39" fmla="*/ 2584 h 3792"/>
                  <a:gd name="T40" fmla="*/ 577 w 1174"/>
                  <a:gd name="T41" fmla="*/ 2320 h 3792"/>
                  <a:gd name="T42" fmla="*/ 549 w 1174"/>
                  <a:gd name="T43" fmla="*/ 2861 h 3792"/>
                  <a:gd name="T44" fmla="*/ 535 w 1174"/>
                  <a:gd name="T45" fmla="*/ 3431 h 3792"/>
                  <a:gd name="T46" fmla="*/ 535 w 1174"/>
                  <a:gd name="T47" fmla="*/ 3632 h 3792"/>
                  <a:gd name="T48" fmla="*/ 431 w 1174"/>
                  <a:gd name="T49" fmla="*/ 3771 h 3792"/>
                  <a:gd name="T50" fmla="*/ 313 w 1174"/>
                  <a:gd name="T51" fmla="*/ 3729 h 3792"/>
                  <a:gd name="T52" fmla="*/ 389 w 1174"/>
                  <a:gd name="T53" fmla="*/ 3563 h 3792"/>
                  <a:gd name="T54" fmla="*/ 375 w 1174"/>
                  <a:gd name="T55" fmla="*/ 3320 h 3792"/>
                  <a:gd name="T56" fmla="*/ 326 w 1174"/>
                  <a:gd name="T57" fmla="*/ 2743 h 3792"/>
                  <a:gd name="T58" fmla="*/ 208 w 1174"/>
                  <a:gd name="T59" fmla="*/ 1993 h 3792"/>
                  <a:gd name="T60" fmla="*/ 264 w 1174"/>
                  <a:gd name="T61" fmla="*/ 1486 h 3792"/>
                  <a:gd name="T62" fmla="*/ 250 w 1174"/>
                  <a:gd name="T63" fmla="*/ 1354 h 3792"/>
                  <a:gd name="T64" fmla="*/ 125 w 1174"/>
                  <a:gd name="T65" fmla="*/ 1882 h 3792"/>
                  <a:gd name="T66" fmla="*/ 118 w 1174"/>
                  <a:gd name="T67" fmla="*/ 2118 h 3792"/>
                  <a:gd name="T68" fmla="*/ 118 w 1174"/>
                  <a:gd name="T69" fmla="*/ 2160 h 3792"/>
                  <a:gd name="T70" fmla="*/ 118 w 1174"/>
                  <a:gd name="T71" fmla="*/ 2243 h 3792"/>
                  <a:gd name="T72" fmla="*/ 0 w 1174"/>
                  <a:gd name="T73" fmla="*/ 2049 h 3792"/>
                  <a:gd name="T74" fmla="*/ 83 w 1174"/>
                  <a:gd name="T75" fmla="*/ 1299 h 3792"/>
                  <a:gd name="T76" fmla="*/ 104 w 1174"/>
                  <a:gd name="T77" fmla="*/ 958 h 3792"/>
                  <a:gd name="T78" fmla="*/ 326 w 1174"/>
                  <a:gd name="T79" fmla="*/ 625 h 3792"/>
                  <a:gd name="T80" fmla="*/ 354 w 1174"/>
                  <a:gd name="T81" fmla="*/ 493 h 3792"/>
                  <a:gd name="T82" fmla="*/ 347 w 1174"/>
                  <a:gd name="T83" fmla="*/ 403 h 3792"/>
                  <a:gd name="T84" fmla="*/ 320 w 1174"/>
                  <a:gd name="T85" fmla="*/ 313 h 379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174" h="3792">
                    <a:moveTo>
                      <a:pt x="354" y="229"/>
                    </a:moveTo>
                    <a:cubicBezTo>
                      <a:pt x="354" y="229"/>
                      <a:pt x="333" y="160"/>
                      <a:pt x="403" y="69"/>
                    </a:cubicBezTo>
                    <a:cubicBezTo>
                      <a:pt x="403" y="69"/>
                      <a:pt x="445" y="14"/>
                      <a:pt x="549" y="7"/>
                    </a:cubicBezTo>
                    <a:cubicBezTo>
                      <a:pt x="653" y="0"/>
                      <a:pt x="799" y="56"/>
                      <a:pt x="820" y="160"/>
                    </a:cubicBezTo>
                    <a:cubicBezTo>
                      <a:pt x="841" y="264"/>
                      <a:pt x="785" y="347"/>
                      <a:pt x="764" y="361"/>
                    </a:cubicBezTo>
                    <a:cubicBezTo>
                      <a:pt x="750" y="382"/>
                      <a:pt x="736" y="396"/>
                      <a:pt x="736" y="424"/>
                    </a:cubicBezTo>
                    <a:cubicBezTo>
                      <a:pt x="736" y="451"/>
                      <a:pt x="702" y="542"/>
                      <a:pt x="778" y="583"/>
                    </a:cubicBezTo>
                    <a:cubicBezTo>
                      <a:pt x="848" y="625"/>
                      <a:pt x="848" y="618"/>
                      <a:pt x="889" y="646"/>
                    </a:cubicBezTo>
                    <a:cubicBezTo>
                      <a:pt x="938" y="674"/>
                      <a:pt x="1000" y="681"/>
                      <a:pt x="1042" y="736"/>
                    </a:cubicBezTo>
                    <a:cubicBezTo>
                      <a:pt x="1084" y="792"/>
                      <a:pt x="1084" y="889"/>
                      <a:pt x="1077" y="924"/>
                    </a:cubicBezTo>
                    <a:cubicBezTo>
                      <a:pt x="1077" y="958"/>
                      <a:pt x="1070" y="965"/>
                      <a:pt x="1070" y="979"/>
                    </a:cubicBezTo>
                    <a:cubicBezTo>
                      <a:pt x="1063" y="1000"/>
                      <a:pt x="1063" y="1035"/>
                      <a:pt x="1070" y="1063"/>
                    </a:cubicBezTo>
                    <a:cubicBezTo>
                      <a:pt x="1077" y="1097"/>
                      <a:pt x="1091" y="1153"/>
                      <a:pt x="1091" y="1201"/>
                    </a:cubicBezTo>
                    <a:cubicBezTo>
                      <a:pt x="1091" y="1243"/>
                      <a:pt x="1077" y="1306"/>
                      <a:pt x="1098" y="1340"/>
                    </a:cubicBezTo>
                    <a:cubicBezTo>
                      <a:pt x="1118" y="1375"/>
                      <a:pt x="1146" y="1458"/>
                      <a:pt x="1153" y="1556"/>
                    </a:cubicBezTo>
                    <a:cubicBezTo>
                      <a:pt x="1153" y="1653"/>
                      <a:pt x="1167" y="1868"/>
                      <a:pt x="1174" y="1945"/>
                    </a:cubicBezTo>
                    <a:cubicBezTo>
                      <a:pt x="1174" y="2021"/>
                      <a:pt x="1167" y="2084"/>
                      <a:pt x="1167" y="2097"/>
                    </a:cubicBezTo>
                    <a:cubicBezTo>
                      <a:pt x="1160" y="2104"/>
                      <a:pt x="1153" y="2111"/>
                      <a:pt x="1146" y="2146"/>
                    </a:cubicBezTo>
                    <a:cubicBezTo>
                      <a:pt x="1139" y="2174"/>
                      <a:pt x="1111" y="2188"/>
                      <a:pt x="1105" y="2202"/>
                    </a:cubicBezTo>
                    <a:cubicBezTo>
                      <a:pt x="1098" y="2215"/>
                      <a:pt x="1056" y="2250"/>
                      <a:pt x="1049" y="2243"/>
                    </a:cubicBezTo>
                    <a:cubicBezTo>
                      <a:pt x="1042" y="2236"/>
                      <a:pt x="1028" y="2243"/>
                      <a:pt x="1035" y="2222"/>
                    </a:cubicBezTo>
                    <a:cubicBezTo>
                      <a:pt x="1035" y="2202"/>
                      <a:pt x="1077" y="2139"/>
                      <a:pt x="1077" y="2139"/>
                    </a:cubicBezTo>
                    <a:cubicBezTo>
                      <a:pt x="1084" y="2063"/>
                      <a:pt x="1084" y="2063"/>
                      <a:pt x="1084" y="2063"/>
                    </a:cubicBezTo>
                    <a:cubicBezTo>
                      <a:pt x="1084" y="2063"/>
                      <a:pt x="1070" y="2056"/>
                      <a:pt x="1070" y="2090"/>
                    </a:cubicBezTo>
                    <a:cubicBezTo>
                      <a:pt x="1063" y="2132"/>
                      <a:pt x="1056" y="2146"/>
                      <a:pt x="1049" y="2153"/>
                    </a:cubicBezTo>
                    <a:cubicBezTo>
                      <a:pt x="1042" y="2153"/>
                      <a:pt x="1035" y="2160"/>
                      <a:pt x="1028" y="2104"/>
                    </a:cubicBezTo>
                    <a:cubicBezTo>
                      <a:pt x="1028" y="2042"/>
                      <a:pt x="1014" y="1959"/>
                      <a:pt x="1035" y="1924"/>
                    </a:cubicBezTo>
                    <a:cubicBezTo>
                      <a:pt x="1056" y="1896"/>
                      <a:pt x="1063" y="1833"/>
                      <a:pt x="1035" y="1778"/>
                    </a:cubicBezTo>
                    <a:cubicBezTo>
                      <a:pt x="1014" y="1722"/>
                      <a:pt x="979" y="1632"/>
                      <a:pt x="973" y="1577"/>
                    </a:cubicBezTo>
                    <a:cubicBezTo>
                      <a:pt x="966" y="1521"/>
                      <a:pt x="945" y="1389"/>
                      <a:pt x="938" y="1361"/>
                    </a:cubicBezTo>
                    <a:cubicBezTo>
                      <a:pt x="924" y="1333"/>
                      <a:pt x="896" y="1257"/>
                      <a:pt x="896" y="1222"/>
                    </a:cubicBezTo>
                    <a:cubicBezTo>
                      <a:pt x="896" y="1188"/>
                      <a:pt x="889" y="1382"/>
                      <a:pt x="896" y="1417"/>
                    </a:cubicBezTo>
                    <a:cubicBezTo>
                      <a:pt x="903" y="1452"/>
                      <a:pt x="917" y="1493"/>
                      <a:pt x="917" y="1535"/>
                    </a:cubicBezTo>
                    <a:cubicBezTo>
                      <a:pt x="917" y="1583"/>
                      <a:pt x="917" y="1611"/>
                      <a:pt x="931" y="1639"/>
                    </a:cubicBezTo>
                    <a:cubicBezTo>
                      <a:pt x="938" y="1674"/>
                      <a:pt x="952" y="1708"/>
                      <a:pt x="959" y="1764"/>
                    </a:cubicBezTo>
                    <a:cubicBezTo>
                      <a:pt x="966" y="1827"/>
                      <a:pt x="959" y="2007"/>
                      <a:pt x="966" y="2056"/>
                    </a:cubicBezTo>
                    <a:cubicBezTo>
                      <a:pt x="966" y="2097"/>
                      <a:pt x="938" y="2264"/>
                      <a:pt x="924" y="2313"/>
                    </a:cubicBezTo>
                    <a:cubicBezTo>
                      <a:pt x="917" y="2354"/>
                      <a:pt x="861" y="2521"/>
                      <a:pt x="868" y="2597"/>
                    </a:cubicBezTo>
                    <a:cubicBezTo>
                      <a:pt x="868" y="2674"/>
                      <a:pt x="848" y="2729"/>
                      <a:pt x="848" y="2757"/>
                    </a:cubicBezTo>
                    <a:cubicBezTo>
                      <a:pt x="848" y="2792"/>
                      <a:pt x="841" y="2820"/>
                      <a:pt x="861" y="2847"/>
                    </a:cubicBezTo>
                    <a:cubicBezTo>
                      <a:pt x="875" y="2875"/>
                      <a:pt x="889" y="2972"/>
                      <a:pt x="875" y="3028"/>
                    </a:cubicBezTo>
                    <a:cubicBezTo>
                      <a:pt x="861" y="3084"/>
                      <a:pt x="799" y="3292"/>
                      <a:pt x="792" y="3334"/>
                    </a:cubicBezTo>
                    <a:cubicBezTo>
                      <a:pt x="785" y="3375"/>
                      <a:pt x="771" y="3424"/>
                      <a:pt x="771" y="3445"/>
                    </a:cubicBezTo>
                    <a:cubicBezTo>
                      <a:pt x="771" y="3473"/>
                      <a:pt x="771" y="3493"/>
                      <a:pt x="778" y="3507"/>
                    </a:cubicBezTo>
                    <a:cubicBezTo>
                      <a:pt x="778" y="3521"/>
                      <a:pt x="778" y="3542"/>
                      <a:pt x="778" y="3542"/>
                    </a:cubicBezTo>
                    <a:cubicBezTo>
                      <a:pt x="854" y="3653"/>
                      <a:pt x="854" y="3653"/>
                      <a:pt x="854" y="3653"/>
                    </a:cubicBezTo>
                    <a:cubicBezTo>
                      <a:pt x="854" y="3653"/>
                      <a:pt x="875" y="3681"/>
                      <a:pt x="875" y="3702"/>
                    </a:cubicBezTo>
                    <a:cubicBezTo>
                      <a:pt x="875" y="3723"/>
                      <a:pt x="848" y="3750"/>
                      <a:pt x="834" y="3764"/>
                    </a:cubicBezTo>
                    <a:cubicBezTo>
                      <a:pt x="820" y="3785"/>
                      <a:pt x="771" y="3792"/>
                      <a:pt x="764" y="3792"/>
                    </a:cubicBezTo>
                    <a:cubicBezTo>
                      <a:pt x="750" y="3792"/>
                      <a:pt x="722" y="3757"/>
                      <a:pt x="722" y="3757"/>
                    </a:cubicBezTo>
                    <a:cubicBezTo>
                      <a:pt x="722" y="3757"/>
                      <a:pt x="688" y="3743"/>
                      <a:pt x="688" y="3723"/>
                    </a:cubicBezTo>
                    <a:cubicBezTo>
                      <a:pt x="681" y="3702"/>
                      <a:pt x="688" y="3674"/>
                      <a:pt x="667" y="3660"/>
                    </a:cubicBezTo>
                    <a:cubicBezTo>
                      <a:pt x="639" y="3639"/>
                      <a:pt x="632" y="3632"/>
                      <a:pt x="632" y="3604"/>
                    </a:cubicBezTo>
                    <a:cubicBezTo>
                      <a:pt x="625" y="3584"/>
                      <a:pt x="639" y="3542"/>
                      <a:pt x="632" y="3521"/>
                    </a:cubicBezTo>
                    <a:cubicBezTo>
                      <a:pt x="632" y="3500"/>
                      <a:pt x="632" y="3473"/>
                      <a:pt x="646" y="3445"/>
                    </a:cubicBezTo>
                    <a:cubicBezTo>
                      <a:pt x="653" y="3424"/>
                      <a:pt x="646" y="3354"/>
                      <a:pt x="646" y="3292"/>
                    </a:cubicBezTo>
                    <a:cubicBezTo>
                      <a:pt x="639" y="3223"/>
                      <a:pt x="632" y="3125"/>
                      <a:pt x="611" y="3028"/>
                    </a:cubicBezTo>
                    <a:cubicBezTo>
                      <a:pt x="597" y="2924"/>
                      <a:pt x="632" y="2868"/>
                      <a:pt x="632" y="2868"/>
                    </a:cubicBezTo>
                    <a:cubicBezTo>
                      <a:pt x="632" y="2868"/>
                      <a:pt x="639" y="2799"/>
                      <a:pt x="618" y="2743"/>
                    </a:cubicBezTo>
                    <a:cubicBezTo>
                      <a:pt x="597" y="2695"/>
                      <a:pt x="597" y="2632"/>
                      <a:pt x="597" y="2584"/>
                    </a:cubicBezTo>
                    <a:cubicBezTo>
                      <a:pt x="604" y="2542"/>
                      <a:pt x="590" y="2340"/>
                      <a:pt x="590" y="2313"/>
                    </a:cubicBezTo>
                    <a:cubicBezTo>
                      <a:pt x="588" y="2263"/>
                      <a:pt x="586" y="2152"/>
                      <a:pt x="584" y="2153"/>
                    </a:cubicBezTo>
                    <a:cubicBezTo>
                      <a:pt x="582" y="2154"/>
                      <a:pt x="578" y="2238"/>
                      <a:pt x="577" y="2320"/>
                    </a:cubicBezTo>
                    <a:cubicBezTo>
                      <a:pt x="577" y="2382"/>
                      <a:pt x="584" y="2604"/>
                      <a:pt x="577" y="2646"/>
                    </a:cubicBezTo>
                    <a:cubicBezTo>
                      <a:pt x="577" y="2688"/>
                      <a:pt x="563" y="2722"/>
                      <a:pt x="549" y="2743"/>
                    </a:cubicBezTo>
                    <a:cubicBezTo>
                      <a:pt x="535" y="2764"/>
                      <a:pt x="535" y="2834"/>
                      <a:pt x="549" y="2861"/>
                    </a:cubicBezTo>
                    <a:cubicBezTo>
                      <a:pt x="556" y="2889"/>
                      <a:pt x="570" y="2966"/>
                      <a:pt x="563" y="3014"/>
                    </a:cubicBezTo>
                    <a:cubicBezTo>
                      <a:pt x="556" y="3070"/>
                      <a:pt x="535" y="3181"/>
                      <a:pt x="535" y="3216"/>
                    </a:cubicBezTo>
                    <a:cubicBezTo>
                      <a:pt x="535" y="3250"/>
                      <a:pt x="521" y="3396"/>
                      <a:pt x="535" y="3431"/>
                    </a:cubicBezTo>
                    <a:cubicBezTo>
                      <a:pt x="542" y="3466"/>
                      <a:pt x="549" y="3493"/>
                      <a:pt x="549" y="3507"/>
                    </a:cubicBezTo>
                    <a:cubicBezTo>
                      <a:pt x="549" y="3521"/>
                      <a:pt x="535" y="3542"/>
                      <a:pt x="542" y="3563"/>
                    </a:cubicBezTo>
                    <a:cubicBezTo>
                      <a:pt x="542" y="3577"/>
                      <a:pt x="542" y="3618"/>
                      <a:pt x="535" y="3632"/>
                    </a:cubicBezTo>
                    <a:cubicBezTo>
                      <a:pt x="528" y="3646"/>
                      <a:pt x="486" y="3653"/>
                      <a:pt x="486" y="3688"/>
                    </a:cubicBezTo>
                    <a:cubicBezTo>
                      <a:pt x="486" y="3723"/>
                      <a:pt x="486" y="3736"/>
                      <a:pt x="472" y="3750"/>
                    </a:cubicBezTo>
                    <a:cubicBezTo>
                      <a:pt x="465" y="3757"/>
                      <a:pt x="438" y="3764"/>
                      <a:pt x="431" y="3771"/>
                    </a:cubicBezTo>
                    <a:cubicBezTo>
                      <a:pt x="424" y="3785"/>
                      <a:pt x="396" y="3792"/>
                      <a:pt x="361" y="3778"/>
                    </a:cubicBezTo>
                    <a:cubicBezTo>
                      <a:pt x="333" y="3764"/>
                      <a:pt x="326" y="3764"/>
                      <a:pt x="326" y="3764"/>
                    </a:cubicBezTo>
                    <a:cubicBezTo>
                      <a:pt x="326" y="3764"/>
                      <a:pt x="320" y="3743"/>
                      <a:pt x="313" y="3729"/>
                    </a:cubicBezTo>
                    <a:cubicBezTo>
                      <a:pt x="299" y="3716"/>
                      <a:pt x="285" y="3702"/>
                      <a:pt x="299" y="3681"/>
                    </a:cubicBezTo>
                    <a:cubicBezTo>
                      <a:pt x="313" y="3653"/>
                      <a:pt x="354" y="3625"/>
                      <a:pt x="354" y="3604"/>
                    </a:cubicBezTo>
                    <a:cubicBezTo>
                      <a:pt x="354" y="3584"/>
                      <a:pt x="389" y="3563"/>
                      <a:pt x="389" y="3563"/>
                    </a:cubicBezTo>
                    <a:cubicBezTo>
                      <a:pt x="389" y="3563"/>
                      <a:pt x="403" y="3549"/>
                      <a:pt x="403" y="3528"/>
                    </a:cubicBezTo>
                    <a:cubicBezTo>
                      <a:pt x="396" y="3507"/>
                      <a:pt x="389" y="3493"/>
                      <a:pt x="396" y="3473"/>
                    </a:cubicBezTo>
                    <a:cubicBezTo>
                      <a:pt x="403" y="3452"/>
                      <a:pt x="403" y="3396"/>
                      <a:pt x="375" y="3320"/>
                    </a:cubicBezTo>
                    <a:cubicBezTo>
                      <a:pt x="354" y="3243"/>
                      <a:pt x="320" y="3111"/>
                      <a:pt x="306" y="3000"/>
                    </a:cubicBezTo>
                    <a:cubicBezTo>
                      <a:pt x="292" y="2896"/>
                      <a:pt x="320" y="2841"/>
                      <a:pt x="326" y="2820"/>
                    </a:cubicBezTo>
                    <a:cubicBezTo>
                      <a:pt x="326" y="2799"/>
                      <a:pt x="333" y="2778"/>
                      <a:pt x="326" y="2743"/>
                    </a:cubicBezTo>
                    <a:cubicBezTo>
                      <a:pt x="326" y="2716"/>
                      <a:pt x="299" y="2660"/>
                      <a:pt x="313" y="2618"/>
                    </a:cubicBezTo>
                    <a:cubicBezTo>
                      <a:pt x="320" y="2577"/>
                      <a:pt x="285" y="2472"/>
                      <a:pt x="264" y="2375"/>
                    </a:cubicBezTo>
                    <a:cubicBezTo>
                      <a:pt x="243" y="2271"/>
                      <a:pt x="222" y="2104"/>
                      <a:pt x="208" y="1993"/>
                    </a:cubicBezTo>
                    <a:cubicBezTo>
                      <a:pt x="195" y="1882"/>
                      <a:pt x="222" y="1715"/>
                      <a:pt x="236" y="1695"/>
                    </a:cubicBezTo>
                    <a:cubicBezTo>
                      <a:pt x="243" y="1674"/>
                      <a:pt x="257" y="1625"/>
                      <a:pt x="264" y="1590"/>
                    </a:cubicBezTo>
                    <a:cubicBezTo>
                      <a:pt x="264" y="1556"/>
                      <a:pt x="250" y="1521"/>
                      <a:pt x="264" y="1486"/>
                    </a:cubicBezTo>
                    <a:cubicBezTo>
                      <a:pt x="278" y="1452"/>
                      <a:pt x="285" y="1389"/>
                      <a:pt x="285" y="1347"/>
                    </a:cubicBezTo>
                    <a:cubicBezTo>
                      <a:pt x="285" y="1306"/>
                      <a:pt x="278" y="1243"/>
                      <a:pt x="278" y="1243"/>
                    </a:cubicBezTo>
                    <a:cubicBezTo>
                      <a:pt x="278" y="1243"/>
                      <a:pt x="257" y="1320"/>
                      <a:pt x="250" y="1354"/>
                    </a:cubicBezTo>
                    <a:cubicBezTo>
                      <a:pt x="236" y="1396"/>
                      <a:pt x="229" y="1458"/>
                      <a:pt x="222" y="1493"/>
                    </a:cubicBezTo>
                    <a:cubicBezTo>
                      <a:pt x="222" y="1535"/>
                      <a:pt x="181" y="1646"/>
                      <a:pt x="160" y="1702"/>
                    </a:cubicBezTo>
                    <a:cubicBezTo>
                      <a:pt x="139" y="1757"/>
                      <a:pt x="104" y="1840"/>
                      <a:pt x="125" y="1882"/>
                    </a:cubicBezTo>
                    <a:cubicBezTo>
                      <a:pt x="146" y="1931"/>
                      <a:pt x="146" y="1986"/>
                      <a:pt x="153" y="2028"/>
                    </a:cubicBezTo>
                    <a:cubicBezTo>
                      <a:pt x="160" y="2063"/>
                      <a:pt x="153" y="2139"/>
                      <a:pt x="146" y="2146"/>
                    </a:cubicBezTo>
                    <a:cubicBezTo>
                      <a:pt x="132" y="2153"/>
                      <a:pt x="118" y="2146"/>
                      <a:pt x="118" y="2118"/>
                    </a:cubicBezTo>
                    <a:cubicBezTo>
                      <a:pt x="111" y="2090"/>
                      <a:pt x="97" y="2056"/>
                      <a:pt x="97" y="2056"/>
                    </a:cubicBezTo>
                    <a:cubicBezTo>
                      <a:pt x="97" y="2056"/>
                      <a:pt x="90" y="2104"/>
                      <a:pt x="104" y="2125"/>
                    </a:cubicBezTo>
                    <a:cubicBezTo>
                      <a:pt x="111" y="2146"/>
                      <a:pt x="118" y="2160"/>
                      <a:pt x="118" y="2160"/>
                    </a:cubicBezTo>
                    <a:cubicBezTo>
                      <a:pt x="118" y="2160"/>
                      <a:pt x="132" y="2181"/>
                      <a:pt x="132" y="2195"/>
                    </a:cubicBezTo>
                    <a:cubicBezTo>
                      <a:pt x="132" y="2202"/>
                      <a:pt x="146" y="2209"/>
                      <a:pt x="146" y="2229"/>
                    </a:cubicBezTo>
                    <a:cubicBezTo>
                      <a:pt x="146" y="2243"/>
                      <a:pt x="125" y="2257"/>
                      <a:pt x="118" y="2243"/>
                    </a:cubicBezTo>
                    <a:cubicBezTo>
                      <a:pt x="104" y="2229"/>
                      <a:pt x="63" y="2215"/>
                      <a:pt x="49" y="2181"/>
                    </a:cubicBezTo>
                    <a:cubicBezTo>
                      <a:pt x="28" y="2153"/>
                      <a:pt x="28" y="2118"/>
                      <a:pt x="28" y="2118"/>
                    </a:cubicBezTo>
                    <a:cubicBezTo>
                      <a:pt x="28" y="2118"/>
                      <a:pt x="0" y="2077"/>
                      <a:pt x="0" y="2049"/>
                    </a:cubicBezTo>
                    <a:cubicBezTo>
                      <a:pt x="7" y="2014"/>
                      <a:pt x="7" y="1882"/>
                      <a:pt x="14" y="1847"/>
                    </a:cubicBezTo>
                    <a:cubicBezTo>
                      <a:pt x="21" y="1813"/>
                      <a:pt x="14" y="1583"/>
                      <a:pt x="28" y="1514"/>
                    </a:cubicBezTo>
                    <a:cubicBezTo>
                      <a:pt x="35" y="1445"/>
                      <a:pt x="83" y="1299"/>
                      <a:pt x="83" y="1299"/>
                    </a:cubicBezTo>
                    <a:cubicBezTo>
                      <a:pt x="83" y="1299"/>
                      <a:pt x="83" y="1292"/>
                      <a:pt x="83" y="1222"/>
                    </a:cubicBezTo>
                    <a:cubicBezTo>
                      <a:pt x="83" y="1153"/>
                      <a:pt x="111" y="1063"/>
                      <a:pt x="111" y="1063"/>
                    </a:cubicBezTo>
                    <a:cubicBezTo>
                      <a:pt x="111" y="1063"/>
                      <a:pt x="118" y="1000"/>
                      <a:pt x="104" y="958"/>
                    </a:cubicBezTo>
                    <a:cubicBezTo>
                      <a:pt x="83" y="917"/>
                      <a:pt x="104" y="820"/>
                      <a:pt x="125" y="757"/>
                    </a:cubicBezTo>
                    <a:cubicBezTo>
                      <a:pt x="139" y="695"/>
                      <a:pt x="181" y="695"/>
                      <a:pt x="208" y="674"/>
                    </a:cubicBezTo>
                    <a:cubicBezTo>
                      <a:pt x="229" y="653"/>
                      <a:pt x="306" y="639"/>
                      <a:pt x="326" y="625"/>
                    </a:cubicBezTo>
                    <a:cubicBezTo>
                      <a:pt x="347" y="611"/>
                      <a:pt x="424" y="583"/>
                      <a:pt x="445" y="569"/>
                    </a:cubicBezTo>
                    <a:cubicBezTo>
                      <a:pt x="472" y="549"/>
                      <a:pt x="472" y="500"/>
                      <a:pt x="452" y="507"/>
                    </a:cubicBezTo>
                    <a:cubicBezTo>
                      <a:pt x="431" y="514"/>
                      <a:pt x="368" y="507"/>
                      <a:pt x="354" y="493"/>
                    </a:cubicBezTo>
                    <a:cubicBezTo>
                      <a:pt x="347" y="472"/>
                      <a:pt x="354" y="438"/>
                      <a:pt x="354" y="438"/>
                    </a:cubicBezTo>
                    <a:cubicBezTo>
                      <a:pt x="354" y="438"/>
                      <a:pt x="354" y="424"/>
                      <a:pt x="340" y="424"/>
                    </a:cubicBezTo>
                    <a:cubicBezTo>
                      <a:pt x="326" y="417"/>
                      <a:pt x="347" y="403"/>
                      <a:pt x="347" y="403"/>
                    </a:cubicBezTo>
                    <a:cubicBezTo>
                      <a:pt x="347" y="403"/>
                      <a:pt x="333" y="396"/>
                      <a:pt x="340" y="382"/>
                    </a:cubicBezTo>
                    <a:cubicBezTo>
                      <a:pt x="340" y="368"/>
                      <a:pt x="347" y="368"/>
                      <a:pt x="326" y="361"/>
                    </a:cubicBezTo>
                    <a:cubicBezTo>
                      <a:pt x="313" y="354"/>
                      <a:pt x="313" y="340"/>
                      <a:pt x="320" y="313"/>
                    </a:cubicBezTo>
                    <a:cubicBezTo>
                      <a:pt x="320" y="292"/>
                      <a:pt x="368" y="257"/>
                      <a:pt x="361" y="229"/>
                    </a:cubicBezTo>
                  </a:path>
                </a:pathLst>
              </a:custGeom>
              <a:solidFill>
                <a:srgbClr val="FFF5EE"/>
              </a:solidFill>
              <a:ln w="6350" cap="rnd">
                <a:solidFill>
                  <a:srgbClr val="FF66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58" name="Freeform 7"/>
              <p:cNvSpPr>
                <a:spLocks noChangeAspect="1"/>
              </p:cNvSpPr>
              <p:nvPr/>
            </p:nvSpPr>
            <p:spPr bwMode="auto">
              <a:xfrm>
                <a:off x="2751" y="605"/>
                <a:ext cx="187" cy="160"/>
              </a:xfrm>
              <a:custGeom>
                <a:avLst/>
                <a:gdLst>
                  <a:gd name="T0" fmla="*/ 0 w 27"/>
                  <a:gd name="T1" fmla="*/ 0 h 23"/>
                  <a:gd name="T2" fmla="*/ 2147483646 w 27"/>
                  <a:gd name="T3" fmla="*/ 2147483646 h 23"/>
                  <a:gd name="T4" fmla="*/ 2147483646 w 27"/>
                  <a:gd name="T5" fmla="*/ 2147483646 h 23"/>
                  <a:gd name="T6" fmla="*/ 2147483646 w 27"/>
                  <a:gd name="T7" fmla="*/ 2147483646 h 23"/>
                  <a:gd name="T8" fmla="*/ 2147483646 w 27"/>
                  <a:gd name="T9" fmla="*/ 214748364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" h="23">
                    <a:moveTo>
                      <a:pt x="0" y="0"/>
                    </a:moveTo>
                    <a:cubicBezTo>
                      <a:pt x="0" y="0"/>
                      <a:pt x="7" y="2"/>
                      <a:pt x="10" y="4"/>
                    </a:cubicBezTo>
                    <a:cubicBezTo>
                      <a:pt x="12" y="5"/>
                      <a:pt x="21" y="10"/>
                      <a:pt x="22" y="11"/>
                    </a:cubicBezTo>
                    <a:cubicBezTo>
                      <a:pt x="23" y="12"/>
                      <a:pt x="27" y="14"/>
                      <a:pt x="26" y="17"/>
                    </a:cubicBezTo>
                    <a:cubicBezTo>
                      <a:pt x="26" y="20"/>
                      <a:pt x="26" y="23"/>
                      <a:pt x="26" y="2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59" name="Freeform 8"/>
              <p:cNvSpPr>
                <a:spLocks noChangeAspect="1"/>
              </p:cNvSpPr>
              <p:nvPr/>
            </p:nvSpPr>
            <p:spPr bwMode="auto">
              <a:xfrm>
                <a:off x="2912" y="542"/>
                <a:ext cx="34" cy="174"/>
              </a:xfrm>
              <a:custGeom>
                <a:avLst/>
                <a:gdLst>
                  <a:gd name="T0" fmla="*/ 0 w 5"/>
                  <a:gd name="T1" fmla="*/ 0 h 25"/>
                  <a:gd name="T2" fmla="*/ 2147483646 w 5"/>
                  <a:gd name="T3" fmla="*/ 2147483646 h 25"/>
                  <a:gd name="T4" fmla="*/ 2147483646 w 5"/>
                  <a:gd name="T5" fmla="*/ 2147483646 h 25"/>
                  <a:gd name="T6" fmla="*/ 2147483646 w 5"/>
                  <a:gd name="T7" fmla="*/ 2147483646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5">
                    <a:moveTo>
                      <a:pt x="0" y="0"/>
                    </a:moveTo>
                    <a:cubicBezTo>
                      <a:pt x="0" y="0"/>
                      <a:pt x="5" y="5"/>
                      <a:pt x="5" y="9"/>
                    </a:cubicBezTo>
                    <a:cubicBezTo>
                      <a:pt x="5" y="13"/>
                      <a:pt x="4" y="17"/>
                      <a:pt x="4" y="19"/>
                    </a:cubicBezTo>
                    <a:cubicBezTo>
                      <a:pt x="4" y="21"/>
                      <a:pt x="4" y="23"/>
                      <a:pt x="3" y="2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0" name="Freeform 9"/>
              <p:cNvSpPr>
                <a:spLocks noChangeAspect="1"/>
              </p:cNvSpPr>
              <p:nvPr/>
            </p:nvSpPr>
            <p:spPr bwMode="auto">
              <a:xfrm>
                <a:off x="2764" y="647"/>
                <a:ext cx="83" cy="13"/>
              </a:xfrm>
              <a:custGeom>
                <a:avLst/>
                <a:gdLst>
                  <a:gd name="T0" fmla="*/ 0 w 12"/>
                  <a:gd name="T1" fmla="*/ 0 h 2"/>
                  <a:gd name="T2" fmla="*/ 2147483646 w 12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cubicBezTo>
                      <a:pt x="0" y="0"/>
                      <a:pt x="8" y="2"/>
                      <a:pt x="12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1" name="Freeform 10"/>
              <p:cNvSpPr>
                <a:spLocks noChangeAspect="1"/>
              </p:cNvSpPr>
              <p:nvPr/>
            </p:nvSpPr>
            <p:spPr bwMode="auto">
              <a:xfrm>
                <a:off x="2944" y="584"/>
                <a:ext cx="91" cy="188"/>
              </a:xfrm>
              <a:custGeom>
                <a:avLst/>
                <a:gdLst>
                  <a:gd name="T0" fmla="*/ 2147483646 w 13"/>
                  <a:gd name="T1" fmla="*/ 0 h 27"/>
                  <a:gd name="T2" fmla="*/ 2147483646 w 13"/>
                  <a:gd name="T3" fmla="*/ 2147483646 h 27"/>
                  <a:gd name="T4" fmla="*/ 0 w 13"/>
                  <a:gd name="T5" fmla="*/ 2147483646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27">
                    <a:moveTo>
                      <a:pt x="11" y="0"/>
                    </a:moveTo>
                    <a:cubicBezTo>
                      <a:pt x="11" y="0"/>
                      <a:pt x="13" y="13"/>
                      <a:pt x="7" y="20"/>
                    </a:cubicBezTo>
                    <a:cubicBezTo>
                      <a:pt x="1" y="27"/>
                      <a:pt x="0" y="27"/>
                      <a:pt x="0" y="2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2" name="Freeform 11"/>
              <p:cNvSpPr>
                <a:spLocks noChangeAspect="1"/>
              </p:cNvSpPr>
              <p:nvPr/>
            </p:nvSpPr>
            <p:spPr bwMode="auto">
              <a:xfrm>
                <a:off x="2986" y="647"/>
                <a:ext cx="83" cy="83"/>
              </a:xfrm>
              <a:custGeom>
                <a:avLst/>
                <a:gdLst>
                  <a:gd name="T0" fmla="*/ 2147483646 w 12"/>
                  <a:gd name="T1" fmla="*/ 0 h 12"/>
                  <a:gd name="T2" fmla="*/ 0 w 12"/>
                  <a:gd name="T3" fmla="*/ 2147483646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cubicBezTo>
                      <a:pt x="12" y="0"/>
                      <a:pt x="6" y="10"/>
                      <a:pt x="0" y="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3" name="Freeform 12"/>
              <p:cNvSpPr>
                <a:spLocks noChangeAspect="1"/>
              </p:cNvSpPr>
              <p:nvPr/>
            </p:nvSpPr>
            <p:spPr bwMode="auto">
              <a:xfrm>
                <a:off x="2813" y="751"/>
                <a:ext cx="105" cy="27"/>
              </a:xfrm>
              <a:custGeom>
                <a:avLst/>
                <a:gdLst>
                  <a:gd name="T0" fmla="*/ 0 w 15"/>
                  <a:gd name="T1" fmla="*/ 0 h 4"/>
                  <a:gd name="T2" fmla="*/ 2147483646 w 15"/>
                  <a:gd name="T3" fmla="*/ 0 h 4"/>
                  <a:gd name="T4" fmla="*/ 2147483646 w 15"/>
                  <a:gd name="T5" fmla="*/ 2147483646 h 4"/>
                  <a:gd name="T6" fmla="*/ 2147483646 w 15"/>
                  <a:gd name="T7" fmla="*/ 2147483646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cubicBezTo>
                      <a:pt x="0" y="0"/>
                      <a:pt x="3" y="1"/>
                      <a:pt x="5" y="0"/>
                    </a:cubicBezTo>
                    <a:cubicBezTo>
                      <a:pt x="7" y="0"/>
                      <a:pt x="9" y="1"/>
                      <a:pt x="11" y="2"/>
                    </a:cubicBezTo>
                    <a:cubicBezTo>
                      <a:pt x="12" y="3"/>
                      <a:pt x="15" y="4"/>
                      <a:pt x="15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4" name="Freeform 13"/>
              <p:cNvSpPr>
                <a:spLocks noChangeAspect="1"/>
              </p:cNvSpPr>
              <p:nvPr/>
            </p:nvSpPr>
            <p:spPr bwMode="auto">
              <a:xfrm>
                <a:off x="2904" y="792"/>
                <a:ext cx="21" cy="28"/>
              </a:xfrm>
              <a:custGeom>
                <a:avLst/>
                <a:gdLst>
                  <a:gd name="T0" fmla="*/ 2147483646 w 3"/>
                  <a:gd name="T1" fmla="*/ 0 h 4"/>
                  <a:gd name="T2" fmla="*/ 2147483646 w 3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3" y="0"/>
                      <a:pt x="0" y="2"/>
                      <a:pt x="2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5" name="Freeform 14"/>
              <p:cNvSpPr>
                <a:spLocks noChangeAspect="1"/>
              </p:cNvSpPr>
              <p:nvPr/>
            </p:nvSpPr>
            <p:spPr bwMode="auto">
              <a:xfrm>
                <a:off x="2925" y="765"/>
                <a:ext cx="118" cy="90"/>
              </a:xfrm>
              <a:custGeom>
                <a:avLst/>
                <a:gdLst>
                  <a:gd name="T0" fmla="*/ 0 w 17"/>
                  <a:gd name="T1" fmla="*/ 2147483646 h 13"/>
                  <a:gd name="T2" fmla="*/ 2147483646 w 17"/>
                  <a:gd name="T3" fmla="*/ 2147483646 h 13"/>
                  <a:gd name="T4" fmla="*/ 2147483646 w 17"/>
                  <a:gd name="T5" fmla="*/ 2147483646 h 13"/>
                  <a:gd name="T6" fmla="*/ 2147483646 w 17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3">
                    <a:moveTo>
                      <a:pt x="0" y="12"/>
                    </a:moveTo>
                    <a:cubicBezTo>
                      <a:pt x="0" y="12"/>
                      <a:pt x="5" y="13"/>
                      <a:pt x="5" y="12"/>
                    </a:cubicBezTo>
                    <a:cubicBezTo>
                      <a:pt x="6" y="10"/>
                      <a:pt x="11" y="7"/>
                      <a:pt x="12" y="6"/>
                    </a:cubicBezTo>
                    <a:cubicBezTo>
                      <a:pt x="13" y="5"/>
                      <a:pt x="16" y="3"/>
                      <a:pt x="17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6" name="Freeform 15"/>
              <p:cNvSpPr>
                <a:spLocks noChangeAspect="1"/>
              </p:cNvSpPr>
              <p:nvPr/>
            </p:nvSpPr>
            <p:spPr bwMode="auto">
              <a:xfrm>
                <a:off x="2772" y="834"/>
                <a:ext cx="132" cy="21"/>
              </a:xfrm>
              <a:custGeom>
                <a:avLst/>
                <a:gdLst>
                  <a:gd name="T0" fmla="*/ 0 w 19"/>
                  <a:gd name="T1" fmla="*/ 2147483646 h 3"/>
                  <a:gd name="T2" fmla="*/ 2147483646 w 19"/>
                  <a:gd name="T3" fmla="*/ 2147483646 h 3"/>
                  <a:gd name="T4" fmla="*/ 2147483646 w 19"/>
                  <a:gd name="T5" fmla="*/ 214748364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" h="3">
                    <a:moveTo>
                      <a:pt x="0" y="1"/>
                    </a:moveTo>
                    <a:cubicBezTo>
                      <a:pt x="0" y="1"/>
                      <a:pt x="5" y="3"/>
                      <a:pt x="7" y="2"/>
                    </a:cubicBezTo>
                    <a:cubicBezTo>
                      <a:pt x="10" y="2"/>
                      <a:pt x="16" y="0"/>
                      <a:pt x="19" y="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7" name="Freeform 16"/>
              <p:cNvSpPr>
                <a:spLocks noChangeAspect="1"/>
              </p:cNvSpPr>
              <p:nvPr/>
            </p:nvSpPr>
            <p:spPr bwMode="auto">
              <a:xfrm>
                <a:off x="2772" y="851"/>
                <a:ext cx="48" cy="42"/>
              </a:xfrm>
              <a:custGeom>
                <a:avLst/>
                <a:gdLst>
                  <a:gd name="T0" fmla="*/ 2147483646 w 7"/>
                  <a:gd name="T1" fmla="*/ 0 h 6"/>
                  <a:gd name="T2" fmla="*/ 0 w 7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cubicBezTo>
                      <a:pt x="7" y="0"/>
                      <a:pt x="2" y="6"/>
                      <a:pt x="0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8" name="Freeform 17"/>
              <p:cNvSpPr>
                <a:spLocks noChangeAspect="1"/>
              </p:cNvSpPr>
              <p:nvPr/>
            </p:nvSpPr>
            <p:spPr bwMode="auto">
              <a:xfrm>
                <a:off x="2917" y="840"/>
                <a:ext cx="2" cy="70"/>
              </a:xfrm>
              <a:custGeom>
                <a:avLst/>
                <a:gdLst>
                  <a:gd name="T0" fmla="*/ 0 w 2"/>
                  <a:gd name="T1" fmla="*/ 0 h 70"/>
                  <a:gd name="T2" fmla="*/ 2 w 2"/>
                  <a:gd name="T3" fmla="*/ 70 h 7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70">
                    <a:moveTo>
                      <a:pt x="0" y="0"/>
                    </a:moveTo>
                    <a:lnTo>
                      <a:pt x="2" y="70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69" name="Line 18"/>
              <p:cNvSpPr>
                <a:spLocks noChangeAspect="1" noChangeShapeType="1"/>
              </p:cNvSpPr>
              <p:nvPr/>
            </p:nvSpPr>
            <p:spPr bwMode="auto">
              <a:xfrm flipH="1">
                <a:off x="2932" y="883"/>
                <a:ext cx="20" cy="3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0" name="Freeform 19"/>
              <p:cNvSpPr>
                <a:spLocks noChangeAspect="1"/>
              </p:cNvSpPr>
              <p:nvPr/>
            </p:nvSpPr>
            <p:spPr bwMode="auto">
              <a:xfrm>
                <a:off x="2841" y="924"/>
                <a:ext cx="70" cy="7"/>
              </a:xfrm>
              <a:custGeom>
                <a:avLst/>
                <a:gdLst>
                  <a:gd name="T0" fmla="*/ 0 w 10"/>
                  <a:gd name="T1" fmla="*/ 0 h 1"/>
                  <a:gd name="T2" fmla="*/ 2147483646 w 10"/>
                  <a:gd name="T3" fmla="*/ 2147483646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1">
                    <a:moveTo>
                      <a:pt x="0" y="0"/>
                    </a:moveTo>
                    <a:cubicBezTo>
                      <a:pt x="0" y="0"/>
                      <a:pt x="7" y="0"/>
                      <a:pt x="10" y="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1" name="Freeform 20"/>
              <p:cNvSpPr>
                <a:spLocks noChangeAspect="1"/>
              </p:cNvSpPr>
              <p:nvPr/>
            </p:nvSpPr>
            <p:spPr bwMode="auto">
              <a:xfrm>
                <a:off x="2918" y="932"/>
                <a:ext cx="7" cy="69"/>
              </a:xfrm>
              <a:custGeom>
                <a:avLst/>
                <a:gdLst>
                  <a:gd name="T0" fmla="*/ 0 w 7"/>
                  <a:gd name="T1" fmla="*/ 0 h 69"/>
                  <a:gd name="T2" fmla="*/ 7 w 7"/>
                  <a:gd name="T3" fmla="*/ 69 h 6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9">
                    <a:moveTo>
                      <a:pt x="0" y="0"/>
                    </a:moveTo>
                    <a:cubicBezTo>
                      <a:pt x="0" y="0"/>
                      <a:pt x="7" y="55"/>
                      <a:pt x="7" y="6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2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2938" y="973"/>
                <a:ext cx="21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3" name="Freeform 22"/>
              <p:cNvSpPr>
                <a:spLocks noChangeAspect="1"/>
              </p:cNvSpPr>
              <p:nvPr/>
            </p:nvSpPr>
            <p:spPr bwMode="auto">
              <a:xfrm>
                <a:off x="2983" y="905"/>
                <a:ext cx="42" cy="48"/>
              </a:xfrm>
              <a:custGeom>
                <a:avLst/>
                <a:gdLst>
                  <a:gd name="T0" fmla="*/ 0 w 6"/>
                  <a:gd name="T1" fmla="*/ 2147483646 h 7"/>
                  <a:gd name="T2" fmla="*/ 2147483646 w 6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cubicBezTo>
                      <a:pt x="0" y="7"/>
                      <a:pt x="5" y="2"/>
                      <a:pt x="6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4" name="Freeform 23"/>
              <p:cNvSpPr>
                <a:spLocks noChangeAspect="1"/>
              </p:cNvSpPr>
              <p:nvPr/>
            </p:nvSpPr>
            <p:spPr bwMode="auto">
              <a:xfrm>
                <a:off x="2926" y="1016"/>
                <a:ext cx="57" cy="50"/>
              </a:xfrm>
              <a:custGeom>
                <a:avLst/>
                <a:gdLst>
                  <a:gd name="T0" fmla="*/ 0 w 57"/>
                  <a:gd name="T1" fmla="*/ 0 h 50"/>
                  <a:gd name="T2" fmla="*/ 57 w 57"/>
                  <a:gd name="T3" fmla="*/ 50 h 5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57" y="50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5" name="Freeform 24"/>
              <p:cNvSpPr>
                <a:spLocks noChangeAspect="1"/>
              </p:cNvSpPr>
              <p:nvPr/>
            </p:nvSpPr>
            <p:spPr bwMode="auto">
              <a:xfrm>
                <a:off x="2971" y="962"/>
                <a:ext cx="16" cy="96"/>
              </a:xfrm>
              <a:custGeom>
                <a:avLst/>
                <a:gdLst>
                  <a:gd name="T0" fmla="*/ 0 w 16"/>
                  <a:gd name="T1" fmla="*/ 0 h 96"/>
                  <a:gd name="T2" fmla="*/ 16 w 16"/>
                  <a:gd name="T3" fmla="*/ 96 h 9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96">
                    <a:moveTo>
                      <a:pt x="0" y="0"/>
                    </a:moveTo>
                    <a:lnTo>
                      <a:pt x="16" y="96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6" name="Freeform 25"/>
              <p:cNvSpPr>
                <a:spLocks noChangeAspect="1"/>
              </p:cNvSpPr>
              <p:nvPr/>
            </p:nvSpPr>
            <p:spPr bwMode="auto">
              <a:xfrm>
                <a:off x="2987" y="1077"/>
                <a:ext cx="13" cy="39"/>
              </a:xfrm>
              <a:custGeom>
                <a:avLst/>
                <a:gdLst>
                  <a:gd name="T0" fmla="*/ 0 w 13"/>
                  <a:gd name="T1" fmla="*/ 0 h 39"/>
                  <a:gd name="T2" fmla="*/ 13 w 13"/>
                  <a:gd name="T3" fmla="*/ 39 h 3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39">
                    <a:moveTo>
                      <a:pt x="0" y="0"/>
                    </a:moveTo>
                    <a:lnTo>
                      <a:pt x="13" y="39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7" name="Freeform 26"/>
              <p:cNvSpPr>
                <a:spLocks noChangeAspect="1"/>
              </p:cNvSpPr>
              <p:nvPr/>
            </p:nvSpPr>
            <p:spPr bwMode="auto">
              <a:xfrm>
                <a:off x="3122" y="1150"/>
                <a:ext cx="118" cy="34"/>
              </a:xfrm>
              <a:custGeom>
                <a:avLst/>
                <a:gdLst>
                  <a:gd name="T0" fmla="*/ 0 w 17"/>
                  <a:gd name="T1" fmla="*/ 2147483646 h 5"/>
                  <a:gd name="T2" fmla="*/ 2147483646 w 17"/>
                  <a:gd name="T3" fmla="*/ 214748364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5">
                    <a:moveTo>
                      <a:pt x="0" y="5"/>
                    </a:moveTo>
                    <a:cubicBezTo>
                      <a:pt x="0" y="5"/>
                      <a:pt x="6" y="0"/>
                      <a:pt x="17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8" name="Freeform 27"/>
              <p:cNvSpPr>
                <a:spLocks noChangeAspect="1"/>
              </p:cNvSpPr>
              <p:nvPr/>
            </p:nvSpPr>
            <p:spPr bwMode="auto">
              <a:xfrm>
                <a:off x="2982" y="1117"/>
                <a:ext cx="245" cy="112"/>
              </a:xfrm>
              <a:custGeom>
                <a:avLst/>
                <a:gdLst>
                  <a:gd name="T0" fmla="*/ 22 w 245"/>
                  <a:gd name="T1" fmla="*/ 0 h 112"/>
                  <a:gd name="T2" fmla="*/ 37 w 245"/>
                  <a:gd name="T3" fmla="*/ 41 h 112"/>
                  <a:gd name="T4" fmla="*/ 110 w 245"/>
                  <a:gd name="T5" fmla="*/ 64 h 112"/>
                  <a:gd name="T6" fmla="*/ 155 w 245"/>
                  <a:gd name="T7" fmla="*/ 91 h 112"/>
                  <a:gd name="T8" fmla="*/ 245 w 245"/>
                  <a:gd name="T9" fmla="*/ 112 h 1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5" h="112">
                    <a:moveTo>
                      <a:pt x="22" y="0"/>
                    </a:moveTo>
                    <a:cubicBezTo>
                      <a:pt x="33" y="4"/>
                      <a:pt x="0" y="22"/>
                      <a:pt x="37" y="41"/>
                    </a:cubicBezTo>
                    <a:cubicBezTo>
                      <a:pt x="52" y="52"/>
                      <a:pt x="90" y="56"/>
                      <a:pt x="110" y="64"/>
                    </a:cubicBezTo>
                    <a:cubicBezTo>
                      <a:pt x="130" y="72"/>
                      <a:pt x="133" y="83"/>
                      <a:pt x="155" y="91"/>
                    </a:cubicBezTo>
                    <a:cubicBezTo>
                      <a:pt x="177" y="99"/>
                      <a:pt x="226" y="108"/>
                      <a:pt x="245" y="1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79" name="Freeform 28"/>
              <p:cNvSpPr>
                <a:spLocks noChangeAspect="1"/>
              </p:cNvSpPr>
              <p:nvPr/>
            </p:nvSpPr>
            <p:spPr bwMode="auto">
              <a:xfrm>
                <a:off x="3237" y="1223"/>
                <a:ext cx="42" cy="7"/>
              </a:xfrm>
              <a:custGeom>
                <a:avLst/>
                <a:gdLst>
                  <a:gd name="T0" fmla="*/ 0 w 6"/>
                  <a:gd name="T1" fmla="*/ 2147483646 h 1"/>
                  <a:gd name="T2" fmla="*/ 2147483646 w 6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0" y="1"/>
                      <a:pt x="3" y="0"/>
                      <a:pt x="6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0" name="Line 29"/>
              <p:cNvSpPr>
                <a:spLocks noChangeAspect="1" noChangeShapeType="1"/>
              </p:cNvSpPr>
              <p:nvPr/>
            </p:nvSpPr>
            <p:spPr bwMode="auto">
              <a:xfrm>
                <a:off x="3297" y="1238"/>
                <a:ext cx="27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1" name="Freeform 30"/>
              <p:cNvSpPr>
                <a:spLocks noChangeAspect="1"/>
              </p:cNvSpPr>
              <p:nvPr/>
            </p:nvSpPr>
            <p:spPr bwMode="auto">
              <a:xfrm>
                <a:off x="3307" y="1230"/>
                <a:ext cx="55" cy="35"/>
              </a:xfrm>
              <a:custGeom>
                <a:avLst/>
                <a:gdLst>
                  <a:gd name="T0" fmla="*/ 0 w 8"/>
                  <a:gd name="T1" fmla="*/ 2147483646 h 5"/>
                  <a:gd name="T2" fmla="*/ 2147483646 w 8"/>
                  <a:gd name="T3" fmla="*/ 214748364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5">
                    <a:moveTo>
                      <a:pt x="0" y="2"/>
                    </a:moveTo>
                    <a:cubicBezTo>
                      <a:pt x="0" y="2"/>
                      <a:pt x="3" y="0"/>
                      <a:pt x="8" y="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2" name="Freeform 31"/>
              <p:cNvSpPr>
                <a:spLocks noChangeAspect="1"/>
              </p:cNvSpPr>
              <p:nvPr/>
            </p:nvSpPr>
            <p:spPr bwMode="auto">
              <a:xfrm>
                <a:off x="3230" y="1244"/>
                <a:ext cx="7" cy="28"/>
              </a:xfrm>
              <a:custGeom>
                <a:avLst/>
                <a:gdLst>
                  <a:gd name="T0" fmla="*/ 0 w 1"/>
                  <a:gd name="T1" fmla="*/ 0 h 4"/>
                  <a:gd name="T2" fmla="*/ 2147483646 w 1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1" y="2"/>
                      <a:pt x="1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3" name="Line 32"/>
              <p:cNvSpPr>
                <a:spLocks noChangeAspect="1" noChangeShapeType="1"/>
              </p:cNvSpPr>
              <p:nvPr/>
            </p:nvSpPr>
            <p:spPr bwMode="auto">
              <a:xfrm>
                <a:off x="3251" y="1286"/>
                <a:ext cx="21" cy="6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4" name="Freeform 33"/>
              <p:cNvSpPr>
                <a:spLocks noChangeAspect="1"/>
              </p:cNvSpPr>
              <p:nvPr/>
            </p:nvSpPr>
            <p:spPr bwMode="auto">
              <a:xfrm>
                <a:off x="3175" y="1279"/>
                <a:ext cx="55" cy="20"/>
              </a:xfrm>
              <a:custGeom>
                <a:avLst/>
                <a:gdLst>
                  <a:gd name="T0" fmla="*/ 2147483646 w 8"/>
                  <a:gd name="T1" fmla="*/ 0 h 3"/>
                  <a:gd name="T2" fmla="*/ 2147483646 w 8"/>
                  <a:gd name="T3" fmla="*/ 2147483646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8" y="0"/>
                      <a:pt x="0" y="0"/>
                      <a:pt x="4" y="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5" name="Line 34"/>
              <p:cNvSpPr>
                <a:spLocks noChangeAspect="1" noChangeShapeType="1"/>
              </p:cNvSpPr>
              <p:nvPr/>
            </p:nvSpPr>
            <p:spPr bwMode="auto">
              <a:xfrm>
                <a:off x="3209" y="1313"/>
                <a:ext cx="14" cy="28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6" name="Freeform 35"/>
              <p:cNvSpPr>
                <a:spLocks noChangeAspect="1"/>
              </p:cNvSpPr>
              <p:nvPr/>
            </p:nvSpPr>
            <p:spPr bwMode="auto">
              <a:xfrm>
                <a:off x="3175" y="1445"/>
                <a:ext cx="55" cy="132"/>
              </a:xfrm>
              <a:custGeom>
                <a:avLst/>
                <a:gdLst>
                  <a:gd name="T0" fmla="*/ 2147483646 w 8"/>
                  <a:gd name="T1" fmla="*/ 0 h 19"/>
                  <a:gd name="T2" fmla="*/ 2147483646 w 8"/>
                  <a:gd name="T3" fmla="*/ 2147483646 h 19"/>
                  <a:gd name="T4" fmla="*/ 0 w 8"/>
                  <a:gd name="T5" fmla="*/ 2147483646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19">
                    <a:moveTo>
                      <a:pt x="8" y="0"/>
                    </a:moveTo>
                    <a:cubicBezTo>
                      <a:pt x="8" y="0"/>
                      <a:pt x="7" y="9"/>
                      <a:pt x="5" y="13"/>
                    </a:cubicBezTo>
                    <a:cubicBezTo>
                      <a:pt x="2" y="17"/>
                      <a:pt x="0" y="19"/>
                      <a:pt x="0" y="1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7" name="Freeform 36"/>
              <p:cNvSpPr>
                <a:spLocks noChangeAspect="1"/>
              </p:cNvSpPr>
              <p:nvPr/>
            </p:nvSpPr>
            <p:spPr bwMode="auto">
              <a:xfrm>
                <a:off x="3313" y="1338"/>
                <a:ext cx="55" cy="201"/>
              </a:xfrm>
              <a:custGeom>
                <a:avLst/>
                <a:gdLst>
                  <a:gd name="T0" fmla="*/ 0 w 8"/>
                  <a:gd name="T1" fmla="*/ 0 h 29"/>
                  <a:gd name="T2" fmla="*/ 2147483646 w 8"/>
                  <a:gd name="T3" fmla="*/ 2147483646 h 29"/>
                  <a:gd name="T4" fmla="*/ 2147483646 w 8"/>
                  <a:gd name="T5" fmla="*/ 2147483646 h 29"/>
                  <a:gd name="T6" fmla="*/ 2147483646 w 8"/>
                  <a:gd name="T7" fmla="*/ 2147483646 h 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29">
                    <a:moveTo>
                      <a:pt x="0" y="0"/>
                    </a:moveTo>
                    <a:cubicBezTo>
                      <a:pt x="0" y="0"/>
                      <a:pt x="5" y="4"/>
                      <a:pt x="5" y="7"/>
                    </a:cubicBezTo>
                    <a:cubicBezTo>
                      <a:pt x="5" y="11"/>
                      <a:pt x="4" y="11"/>
                      <a:pt x="5" y="14"/>
                    </a:cubicBezTo>
                    <a:cubicBezTo>
                      <a:pt x="6" y="17"/>
                      <a:pt x="8" y="26"/>
                      <a:pt x="7" y="2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8" name="Freeform 37"/>
              <p:cNvSpPr>
                <a:spLocks noChangeAspect="1"/>
              </p:cNvSpPr>
              <p:nvPr/>
            </p:nvSpPr>
            <p:spPr bwMode="auto">
              <a:xfrm>
                <a:off x="3340" y="1352"/>
                <a:ext cx="28" cy="21"/>
              </a:xfrm>
              <a:custGeom>
                <a:avLst/>
                <a:gdLst>
                  <a:gd name="T0" fmla="*/ 0 w 4"/>
                  <a:gd name="T1" fmla="*/ 2147483646 h 3"/>
                  <a:gd name="T2" fmla="*/ 2147483646 w 4"/>
                  <a:gd name="T3" fmla="*/ 2147483646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cubicBezTo>
                      <a:pt x="0" y="1"/>
                      <a:pt x="1" y="0"/>
                      <a:pt x="4" y="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89" name="Freeform 38"/>
              <p:cNvSpPr>
                <a:spLocks noChangeAspect="1"/>
              </p:cNvSpPr>
              <p:nvPr/>
            </p:nvSpPr>
            <p:spPr bwMode="auto">
              <a:xfrm>
                <a:off x="3279" y="1411"/>
                <a:ext cx="125" cy="1125"/>
              </a:xfrm>
              <a:custGeom>
                <a:avLst/>
                <a:gdLst>
                  <a:gd name="T0" fmla="*/ 35 w 125"/>
                  <a:gd name="T1" fmla="*/ 0 h 1125"/>
                  <a:gd name="T2" fmla="*/ 31 w 125"/>
                  <a:gd name="T3" fmla="*/ 70 h 1125"/>
                  <a:gd name="T4" fmla="*/ 7 w 125"/>
                  <a:gd name="T5" fmla="*/ 118 h 1125"/>
                  <a:gd name="T6" fmla="*/ 0 w 125"/>
                  <a:gd name="T7" fmla="*/ 174 h 1125"/>
                  <a:gd name="T8" fmla="*/ 14 w 125"/>
                  <a:gd name="T9" fmla="*/ 257 h 1125"/>
                  <a:gd name="T10" fmla="*/ 28 w 125"/>
                  <a:gd name="T11" fmla="*/ 333 h 1125"/>
                  <a:gd name="T12" fmla="*/ 28 w 125"/>
                  <a:gd name="T13" fmla="*/ 431 h 1125"/>
                  <a:gd name="T14" fmla="*/ 28 w 125"/>
                  <a:gd name="T15" fmla="*/ 472 h 1125"/>
                  <a:gd name="T16" fmla="*/ 42 w 125"/>
                  <a:gd name="T17" fmla="*/ 576 h 1125"/>
                  <a:gd name="T18" fmla="*/ 69 w 125"/>
                  <a:gd name="T19" fmla="*/ 667 h 1125"/>
                  <a:gd name="T20" fmla="*/ 125 w 125"/>
                  <a:gd name="T21" fmla="*/ 861 h 1125"/>
                  <a:gd name="T22" fmla="*/ 118 w 125"/>
                  <a:gd name="T23" fmla="*/ 986 h 1125"/>
                  <a:gd name="T24" fmla="*/ 97 w 125"/>
                  <a:gd name="T25" fmla="*/ 1125 h 11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5" h="1125">
                    <a:moveTo>
                      <a:pt x="35" y="0"/>
                    </a:moveTo>
                    <a:cubicBezTo>
                      <a:pt x="35" y="0"/>
                      <a:pt x="45" y="42"/>
                      <a:pt x="31" y="70"/>
                    </a:cubicBezTo>
                    <a:cubicBezTo>
                      <a:pt x="24" y="97"/>
                      <a:pt x="14" y="104"/>
                      <a:pt x="7" y="118"/>
                    </a:cubicBezTo>
                    <a:cubicBezTo>
                      <a:pt x="0" y="125"/>
                      <a:pt x="0" y="139"/>
                      <a:pt x="0" y="174"/>
                    </a:cubicBezTo>
                    <a:cubicBezTo>
                      <a:pt x="0" y="208"/>
                      <a:pt x="0" y="236"/>
                      <a:pt x="14" y="257"/>
                    </a:cubicBezTo>
                    <a:cubicBezTo>
                      <a:pt x="21" y="278"/>
                      <a:pt x="28" y="306"/>
                      <a:pt x="28" y="333"/>
                    </a:cubicBezTo>
                    <a:cubicBezTo>
                      <a:pt x="28" y="361"/>
                      <a:pt x="28" y="431"/>
                      <a:pt x="28" y="431"/>
                    </a:cubicBezTo>
                    <a:cubicBezTo>
                      <a:pt x="28" y="472"/>
                      <a:pt x="28" y="472"/>
                      <a:pt x="28" y="472"/>
                    </a:cubicBezTo>
                    <a:cubicBezTo>
                      <a:pt x="28" y="472"/>
                      <a:pt x="28" y="528"/>
                      <a:pt x="42" y="576"/>
                    </a:cubicBezTo>
                    <a:cubicBezTo>
                      <a:pt x="49" y="618"/>
                      <a:pt x="56" y="639"/>
                      <a:pt x="69" y="667"/>
                    </a:cubicBezTo>
                    <a:cubicBezTo>
                      <a:pt x="83" y="688"/>
                      <a:pt x="125" y="833"/>
                      <a:pt x="125" y="861"/>
                    </a:cubicBezTo>
                    <a:cubicBezTo>
                      <a:pt x="125" y="896"/>
                      <a:pt x="125" y="958"/>
                      <a:pt x="118" y="986"/>
                    </a:cubicBezTo>
                    <a:cubicBezTo>
                      <a:pt x="104" y="1014"/>
                      <a:pt x="90" y="1069"/>
                      <a:pt x="97" y="112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0" name="Freeform 39"/>
              <p:cNvSpPr>
                <a:spLocks noChangeAspect="1"/>
              </p:cNvSpPr>
              <p:nvPr/>
            </p:nvSpPr>
            <p:spPr bwMode="auto">
              <a:xfrm>
                <a:off x="3397" y="2397"/>
                <a:ext cx="56" cy="222"/>
              </a:xfrm>
              <a:custGeom>
                <a:avLst/>
                <a:gdLst>
                  <a:gd name="T0" fmla="*/ 0 w 8"/>
                  <a:gd name="T1" fmla="*/ 0 h 32"/>
                  <a:gd name="T2" fmla="*/ 2147483646 w 8"/>
                  <a:gd name="T3" fmla="*/ 2147483646 h 32"/>
                  <a:gd name="T4" fmla="*/ 2147483646 w 8"/>
                  <a:gd name="T5" fmla="*/ 2147483646 h 32"/>
                  <a:gd name="T6" fmla="*/ 2147483646 w 8"/>
                  <a:gd name="T7" fmla="*/ 2147483646 h 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cubicBezTo>
                      <a:pt x="0" y="0"/>
                      <a:pt x="0" y="6"/>
                      <a:pt x="3" y="9"/>
                    </a:cubicBezTo>
                    <a:cubicBezTo>
                      <a:pt x="6" y="13"/>
                      <a:pt x="8" y="14"/>
                      <a:pt x="8" y="18"/>
                    </a:cubicBezTo>
                    <a:cubicBezTo>
                      <a:pt x="8" y="22"/>
                      <a:pt x="6" y="32"/>
                      <a:pt x="6" y="3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1" name="Freeform 40"/>
              <p:cNvSpPr>
                <a:spLocks noChangeAspect="1"/>
              </p:cNvSpPr>
              <p:nvPr/>
            </p:nvSpPr>
            <p:spPr bwMode="auto">
              <a:xfrm>
                <a:off x="3307" y="1494"/>
                <a:ext cx="166" cy="965"/>
              </a:xfrm>
              <a:custGeom>
                <a:avLst/>
                <a:gdLst>
                  <a:gd name="T0" fmla="*/ 0 w 24"/>
                  <a:gd name="T1" fmla="*/ 0 h 139"/>
                  <a:gd name="T2" fmla="*/ 2147483646 w 24"/>
                  <a:gd name="T3" fmla="*/ 2147483646 h 139"/>
                  <a:gd name="T4" fmla="*/ 2147483646 w 24"/>
                  <a:gd name="T5" fmla="*/ 2147483646 h 139"/>
                  <a:gd name="T6" fmla="*/ 2147483646 w 24"/>
                  <a:gd name="T7" fmla="*/ 2147483646 h 139"/>
                  <a:gd name="T8" fmla="*/ 2147483646 w 24"/>
                  <a:gd name="T9" fmla="*/ 2147483646 h 139"/>
                  <a:gd name="T10" fmla="*/ 2147483646 w 24"/>
                  <a:gd name="T11" fmla="*/ 2147483646 h 139"/>
                  <a:gd name="T12" fmla="*/ 2147483646 w 24"/>
                  <a:gd name="T13" fmla="*/ 2147483646 h 1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39">
                    <a:moveTo>
                      <a:pt x="0" y="0"/>
                    </a:moveTo>
                    <a:cubicBezTo>
                      <a:pt x="0" y="0"/>
                      <a:pt x="11" y="15"/>
                      <a:pt x="12" y="26"/>
                    </a:cubicBezTo>
                    <a:cubicBezTo>
                      <a:pt x="13" y="36"/>
                      <a:pt x="14" y="49"/>
                      <a:pt x="16" y="56"/>
                    </a:cubicBezTo>
                    <a:cubicBezTo>
                      <a:pt x="18" y="63"/>
                      <a:pt x="22" y="81"/>
                      <a:pt x="22" y="88"/>
                    </a:cubicBezTo>
                    <a:cubicBezTo>
                      <a:pt x="22" y="95"/>
                      <a:pt x="22" y="113"/>
                      <a:pt x="22" y="118"/>
                    </a:cubicBezTo>
                    <a:cubicBezTo>
                      <a:pt x="23" y="123"/>
                      <a:pt x="23" y="131"/>
                      <a:pt x="24" y="134"/>
                    </a:cubicBezTo>
                    <a:cubicBezTo>
                      <a:pt x="24" y="139"/>
                      <a:pt x="24" y="139"/>
                      <a:pt x="24" y="13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2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3446" y="2480"/>
                <a:ext cx="20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3" name="Line 42"/>
              <p:cNvSpPr>
                <a:spLocks noChangeAspect="1" noChangeShapeType="1"/>
              </p:cNvSpPr>
              <p:nvPr/>
            </p:nvSpPr>
            <p:spPr bwMode="auto">
              <a:xfrm>
                <a:off x="3480" y="2487"/>
                <a:ext cx="0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4" name="Freeform 43"/>
              <p:cNvSpPr>
                <a:spLocks noChangeAspect="1"/>
              </p:cNvSpPr>
              <p:nvPr/>
            </p:nvSpPr>
            <p:spPr bwMode="auto">
              <a:xfrm>
                <a:off x="3307" y="1494"/>
                <a:ext cx="55" cy="333"/>
              </a:xfrm>
              <a:custGeom>
                <a:avLst/>
                <a:gdLst>
                  <a:gd name="T0" fmla="*/ 0 w 8"/>
                  <a:gd name="T1" fmla="*/ 0 h 48"/>
                  <a:gd name="T2" fmla="*/ 2147483646 w 8"/>
                  <a:gd name="T3" fmla="*/ 2147483646 h 48"/>
                  <a:gd name="T4" fmla="*/ 2147483646 w 8"/>
                  <a:gd name="T5" fmla="*/ 2147483646 h 48"/>
                  <a:gd name="T6" fmla="*/ 2147483646 w 8"/>
                  <a:gd name="T7" fmla="*/ 2147483646 h 48"/>
                  <a:gd name="T8" fmla="*/ 2147483646 w 8"/>
                  <a:gd name="T9" fmla="*/ 2147483646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48">
                    <a:moveTo>
                      <a:pt x="0" y="0"/>
                    </a:moveTo>
                    <a:cubicBezTo>
                      <a:pt x="0" y="0"/>
                      <a:pt x="2" y="9"/>
                      <a:pt x="3" y="13"/>
                    </a:cubicBezTo>
                    <a:cubicBezTo>
                      <a:pt x="5" y="18"/>
                      <a:pt x="6" y="23"/>
                      <a:pt x="6" y="26"/>
                    </a:cubicBezTo>
                    <a:cubicBezTo>
                      <a:pt x="5" y="30"/>
                      <a:pt x="4" y="35"/>
                      <a:pt x="6" y="39"/>
                    </a:cubicBezTo>
                    <a:cubicBezTo>
                      <a:pt x="7" y="43"/>
                      <a:pt x="8" y="48"/>
                      <a:pt x="8" y="48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5" name="Freeform 44"/>
              <p:cNvSpPr>
                <a:spLocks noChangeAspect="1"/>
              </p:cNvSpPr>
              <p:nvPr/>
            </p:nvSpPr>
            <p:spPr bwMode="auto">
              <a:xfrm>
                <a:off x="3353" y="1846"/>
                <a:ext cx="7" cy="68"/>
              </a:xfrm>
              <a:custGeom>
                <a:avLst/>
                <a:gdLst>
                  <a:gd name="T0" fmla="*/ 7 w 7"/>
                  <a:gd name="T1" fmla="*/ 0 h 68"/>
                  <a:gd name="T2" fmla="*/ 0 w 7"/>
                  <a:gd name="T3" fmla="*/ 68 h 6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8">
                    <a:moveTo>
                      <a:pt x="7" y="0"/>
                    </a:moveTo>
                    <a:lnTo>
                      <a:pt x="0" y="68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6" name="Freeform 45"/>
              <p:cNvSpPr>
                <a:spLocks noChangeAspect="1"/>
              </p:cNvSpPr>
              <p:nvPr/>
            </p:nvSpPr>
            <p:spPr bwMode="auto">
              <a:xfrm>
                <a:off x="3314" y="1874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30 w 30"/>
                  <a:gd name="T3" fmla="*/ 42 h 4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30" y="42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7" name="Freeform 46"/>
              <p:cNvSpPr>
                <a:spLocks noChangeAspect="1"/>
              </p:cNvSpPr>
              <p:nvPr/>
            </p:nvSpPr>
            <p:spPr bwMode="auto">
              <a:xfrm>
                <a:off x="3355" y="1931"/>
                <a:ext cx="91" cy="355"/>
              </a:xfrm>
              <a:custGeom>
                <a:avLst/>
                <a:gdLst>
                  <a:gd name="T0" fmla="*/ 0 w 13"/>
                  <a:gd name="T1" fmla="*/ 0 h 51"/>
                  <a:gd name="T2" fmla="*/ 2147483646 w 13"/>
                  <a:gd name="T3" fmla="*/ 2147483646 h 51"/>
                  <a:gd name="T4" fmla="*/ 2147483646 w 13"/>
                  <a:gd name="T5" fmla="*/ 2147483646 h 51"/>
                  <a:gd name="T6" fmla="*/ 2147483646 w 13"/>
                  <a:gd name="T7" fmla="*/ 2147483646 h 51"/>
                  <a:gd name="T8" fmla="*/ 2147483646 w 13"/>
                  <a:gd name="T9" fmla="*/ 2147483646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51">
                    <a:moveTo>
                      <a:pt x="0" y="0"/>
                    </a:moveTo>
                    <a:cubicBezTo>
                      <a:pt x="0" y="0"/>
                      <a:pt x="0" y="7"/>
                      <a:pt x="2" y="12"/>
                    </a:cubicBezTo>
                    <a:cubicBezTo>
                      <a:pt x="5" y="16"/>
                      <a:pt x="8" y="20"/>
                      <a:pt x="8" y="24"/>
                    </a:cubicBezTo>
                    <a:cubicBezTo>
                      <a:pt x="8" y="28"/>
                      <a:pt x="8" y="30"/>
                      <a:pt x="9" y="37"/>
                    </a:cubicBezTo>
                    <a:cubicBezTo>
                      <a:pt x="10" y="44"/>
                      <a:pt x="13" y="51"/>
                      <a:pt x="13" y="5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8" name="Freeform 47"/>
              <p:cNvSpPr>
                <a:spLocks noChangeAspect="1"/>
              </p:cNvSpPr>
              <p:nvPr/>
            </p:nvSpPr>
            <p:spPr bwMode="auto">
              <a:xfrm>
                <a:off x="2861" y="1053"/>
                <a:ext cx="49" cy="14"/>
              </a:xfrm>
              <a:custGeom>
                <a:avLst/>
                <a:gdLst>
                  <a:gd name="T0" fmla="*/ 0 w 7"/>
                  <a:gd name="T1" fmla="*/ 0 h 2"/>
                  <a:gd name="T2" fmla="*/ 2147483646 w 7"/>
                  <a:gd name="T3" fmla="*/ 2147483646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0" y="0"/>
                      <a:pt x="4" y="0"/>
                      <a:pt x="7" y="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99" name="Freeform 48"/>
              <p:cNvSpPr>
                <a:spLocks noChangeAspect="1"/>
              </p:cNvSpPr>
              <p:nvPr/>
            </p:nvSpPr>
            <p:spPr bwMode="auto">
              <a:xfrm>
                <a:off x="2823" y="1087"/>
                <a:ext cx="42" cy="76"/>
              </a:xfrm>
              <a:custGeom>
                <a:avLst/>
                <a:gdLst>
                  <a:gd name="T0" fmla="*/ 0 w 6"/>
                  <a:gd name="T1" fmla="*/ 0 h 11"/>
                  <a:gd name="T2" fmla="*/ 2147483646 w 6"/>
                  <a:gd name="T3" fmla="*/ 2147483646 h 11"/>
                  <a:gd name="T4" fmla="*/ 2147483646 w 6"/>
                  <a:gd name="T5" fmla="*/ 2147483646 h 11"/>
                  <a:gd name="T6" fmla="*/ 2147483646 w 6"/>
                  <a:gd name="T7" fmla="*/ 2147483646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cubicBezTo>
                      <a:pt x="0" y="0"/>
                      <a:pt x="1" y="1"/>
                      <a:pt x="3" y="1"/>
                    </a:cubicBezTo>
                    <a:cubicBezTo>
                      <a:pt x="5" y="1"/>
                      <a:pt x="6" y="1"/>
                      <a:pt x="6" y="4"/>
                    </a:cubicBezTo>
                    <a:cubicBezTo>
                      <a:pt x="6" y="8"/>
                      <a:pt x="6" y="11"/>
                      <a:pt x="6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0" name="Line 49"/>
              <p:cNvSpPr>
                <a:spLocks noChangeAspect="1" noChangeShapeType="1"/>
              </p:cNvSpPr>
              <p:nvPr/>
            </p:nvSpPr>
            <p:spPr bwMode="auto">
              <a:xfrm flipH="1">
                <a:off x="2848" y="1202"/>
                <a:ext cx="14" cy="42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1" name="Freeform 50"/>
              <p:cNvSpPr>
                <a:spLocks noChangeAspect="1"/>
              </p:cNvSpPr>
              <p:nvPr/>
            </p:nvSpPr>
            <p:spPr bwMode="auto">
              <a:xfrm>
                <a:off x="2772" y="1272"/>
                <a:ext cx="21" cy="20"/>
              </a:xfrm>
              <a:custGeom>
                <a:avLst/>
                <a:gdLst>
                  <a:gd name="T0" fmla="*/ 0 w 3"/>
                  <a:gd name="T1" fmla="*/ 0 h 3"/>
                  <a:gd name="T2" fmla="*/ 2147483646 w 3"/>
                  <a:gd name="T3" fmla="*/ 2147483646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2" y="3"/>
                      <a:pt x="3" y="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2" name="Freeform 51"/>
              <p:cNvSpPr>
                <a:spLocks noChangeAspect="1"/>
              </p:cNvSpPr>
              <p:nvPr/>
            </p:nvSpPr>
            <p:spPr bwMode="auto">
              <a:xfrm>
                <a:off x="2779" y="1306"/>
                <a:ext cx="14" cy="42"/>
              </a:xfrm>
              <a:custGeom>
                <a:avLst/>
                <a:gdLst>
                  <a:gd name="T0" fmla="*/ 2147483646 w 2"/>
                  <a:gd name="T1" fmla="*/ 0 h 6"/>
                  <a:gd name="T2" fmla="*/ 0 w 2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cubicBezTo>
                      <a:pt x="2" y="0"/>
                      <a:pt x="0" y="3"/>
                      <a:pt x="0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3" name="Line 52"/>
              <p:cNvSpPr>
                <a:spLocks noChangeAspect="1" noChangeShapeType="1"/>
              </p:cNvSpPr>
              <p:nvPr/>
            </p:nvSpPr>
            <p:spPr bwMode="auto">
              <a:xfrm flipH="1">
                <a:off x="2827" y="1348"/>
                <a:ext cx="7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4" name="Line 53"/>
              <p:cNvSpPr>
                <a:spLocks noChangeAspect="1" noChangeShapeType="1"/>
              </p:cNvSpPr>
              <p:nvPr/>
            </p:nvSpPr>
            <p:spPr bwMode="auto">
              <a:xfrm>
                <a:off x="2848" y="1348"/>
                <a:ext cx="0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5" name="Line 54"/>
              <p:cNvSpPr>
                <a:spLocks noChangeAspect="1" noChangeShapeType="1"/>
              </p:cNvSpPr>
              <p:nvPr/>
            </p:nvSpPr>
            <p:spPr bwMode="auto">
              <a:xfrm flipH="1">
                <a:off x="2820" y="1272"/>
                <a:ext cx="21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6" name="Freeform 55"/>
              <p:cNvSpPr>
                <a:spLocks noChangeAspect="1"/>
              </p:cNvSpPr>
              <p:nvPr/>
            </p:nvSpPr>
            <p:spPr bwMode="auto">
              <a:xfrm>
                <a:off x="2843" y="1272"/>
                <a:ext cx="5" cy="64"/>
              </a:xfrm>
              <a:custGeom>
                <a:avLst/>
                <a:gdLst>
                  <a:gd name="T0" fmla="*/ 5 w 5"/>
                  <a:gd name="T1" fmla="*/ 0 h 64"/>
                  <a:gd name="T2" fmla="*/ 0 w 5"/>
                  <a:gd name="T3" fmla="*/ 64 h 6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64">
                    <a:moveTo>
                      <a:pt x="5" y="0"/>
                    </a:moveTo>
                    <a:lnTo>
                      <a:pt x="0" y="64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7" name="Line 56"/>
              <p:cNvSpPr>
                <a:spLocks noChangeAspect="1" noChangeShapeType="1"/>
              </p:cNvSpPr>
              <p:nvPr/>
            </p:nvSpPr>
            <p:spPr bwMode="auto">
              <a:xfrm flipH="1">
                <a:off x="2786" y="1376"/>
                <a:ext cx="14" cy="21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8" name="Line 57"/>
              <p:cNvSpPr>
                <a:spLocks noChangeAspect="1" noChangeShapeType="1"/>
              </p:cNvSpPr>
              <p:nvPr/>
            </p:nvSpPr>
            <p:spPr bwMode="auto">
              <a:xfrm>
                <a:off x="2855" y="1411"/>
                <a:ext cx="0" cy="5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09" name="Line 58"/>
              <p:cNvSpPr>
                <a:spLocks noChangeAspect="1" noChangeShapeType="1"/>
              </p:cNvSpPr>
              <p:nvPr/>
            </p:nvSpPr>
            <p:spPr bwMode="auto">
              <a:xfrm>
                <a:off x="2862" y="1494"/>
                <a:ext cx="0" cy="5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0" name="Freeform 59"/>
              <p:cNvSpPr>
                <a:spLocks noChangeAspect="1"/>
              </p:cNvSpPr>
              <p:nvPr/>
            </p:nvSpPr>
            <p:spPr bwMode="auto">
              <a:xfrm>
                <a:off x="2833" y="1513"/>
                <a:ext cx="28" cy="34"/>
              </a:xfrm>
              <a:custGeom>
                <a:avLst/>
                <a:gdLst>
                  <a:gd name="T0" fmla="*/ 2147483646 w 4"/>
                  <a:gd name="T1" fmla="*/ 0 h 5"/>
                  <a:gd name="T2" fmla="*/ 0 w 4"/>
                  <a:gd name="T3" fmla="*/ 214748364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0"/>
                      <a:pt x="1" y="5"/>
                      <a:pt x="0" y="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1" name="Line 60"/>
              <p:cNvSpPr>
                <a:spLocks noChangeAspect="1" noChangeShapeType="1"/>
              </p:cNvSpPr>
              <p:nvPr/>
            </p:nvSpPr>
            <p:spPr bwMode="auto">
              <a:xfrm>
                <a:off x="2862" y="1598"/>
                <a:ext cx="7" cy="70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2" name="Freeform 61"/>
              <p:cNvSpPr>
                <a:spLocks noChangeAspect="1"/>
              </p:cNvSpPr>
              <p:nvPr/>
            </p:nvSpPr>
            <p:spPr bwMode="auto">
              <a:xfrm>
                <a:off x="2813" y="1605"/>
                <a:ext cx="35" cy="35"/>
              </a:xfrm>
              <a:custGeom>
                <a:avLst/>
                <a:gdLst>
                  <a:gd name="T0" fmla="*/ 2147483646 w 5"/>
                  <a:gd name="T1" fmla="*/ 0 h 5"/>
                  <a:gd name="T2" fmla="*/ 0 w 5"/>
                  <a:gd name="T3" fmla="*/ 214748364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5" y="0"/>
                      <a:pt x="3" y="5"/>
                      <a:pt x="0" y="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3" name="Freeform 62"/>
              <p:cNvSpPr>
                <a:spLocks noChangeAspect="1"/>
              </p:cNvSpPr>
              <p:nvPr/>
            </p:nvSpPr>
            <p:spPr bwMode="auto">
              <a:xfrm>
                <a:off x="2501" y="1154"/>
                <a:ext cx="146" cy="55"/>
              </a:xfrm>
              <a:custGeom>
                <a:avLst/>
                <a:gdLst>
                  <a:gd name="T0" fmla="*/ 0 w 21"/>
                  <a:gd name="T1" fmla="*/ 2147483646 h 8"/>
                  <a:gd name="T2" fmla="*/ 2147483646 w 21"/>
                  <a:gd name="T3" fmla="*/ 2147483646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8">
                    <a:moveTo>
                      <a:pt x="0" y="8"/>
                    </a:moveTo>
                    <a:cubicBezTo>
                      <a:pt x="0" y="8"/>
                      <a:pt x="13" y="0"/>
                      <a:pt x="21" y="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4" name="Line 63"/>
              <p:cNvSpPr>
                <a:spLocks noChangeAspect="1" noChangeShapeType="1"/>
              </p:cNvSpPr>
              <p:nvPr/>
            </p:nvSpPr>
            <p:spPr bwMode="auto">
              <a:xfrm>
                <a:off x="2672" y="1126"/>
                <a:ext cx="90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5" name="Freeform 64"/>
              <p:cNvSpPr>
                <a:spLocks noChangeAspect="1"/>
              </p:cNvSpPr>
              <p:nvPr/>
            </p:nvSpPr>
            <p:spPr bwMode="auto">
              <a:xfrm>
                <a:off x="2737" y="1091"/>
                <a:ext cx="76" cy="465"/>
              </a:xfrm>
              <a:custGeom>
                <a:avLst/>
                <a:gdLst>
                  <a:gd name="T0" fmla="*/ 2147483646 w 11"/>
                  <a:gd name="T1" fmla="*/ 0 h 67"/>
                  <a:gd name="T2" fmla="*/ 2147483646 w 11"/>
                  <a:gd name="T3" fmla="*/ 2147483646 h 67"/>
                  <a:gd name="T4" fmla="*/ 0 w 11"/>
                  <a:gd name="T5" fmla="*/ 2147483646 h 67"/>
                  <a:gd name="T6" fmla="*/ 2147483646 w 11"/>
                  <a:gd name="T7" fmla="*/ 2147483646 h 67"/>
                  <a:gd name="T8" fmla="*/ 2147483646 w 11"/>
                  <a:gd name="T9" fmla="*/ 2147483646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67">
                    <a:moveTo>
                      <a:pt x="11" y="0"/>
                    </a:moveTo>
                    <a:cubicBezTo>
                      <a:pt x="11" y="0"/>
                      <a:pt x="2" y="8"/>
                      <a:pt x="1" y="12"/>
                    </a:cubicBezTo>
                    <a:cubicBezTo>
                      <a:pt x="0" y="16"/>
                      <a:pt x="0" y="29"/>
                      <a:pt x="0" y="29"/>
                    </a:cubicBezTo>
                    <a:cubicBezTo>
                      <a:pt x="0" y="29"/>
                      <a:pt x="2" y="40"/>
                      <a:pt x="3" y="44"/>
                    </a:cubicBezTo>
                    <a:cubicBezTo>
                      <a:pt x="4" y="47"/>
                      <a:pt x="2" y="67"/>
                      <a:pt x="2" y="6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6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2719" y="1383"/>
                <a:ext cx="35" cy="3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7" name="Line 66"/>
              <p:cNvSpPr>
                <a:spLocks noChangeAspect="1" noChangeShapeType="1"/>
              </p:cNvSpPr>
              <p:nvPr/>
            </p:nvSpPr>
            <p:spPr bwMode="auto">
              <a:xfrm flipH="1">
                <a:off x="2717" y="1445"/>
                <a:ext cx="42" cy="42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8" name="Line 67"/>
              <p:cNvSpPr>
                <a:spLocks noChangeAspect="1" noChangeShapeType="1"/>
              </p:cNvSpPr>
              <p:nvPr/>
            </p:nvSpPr>
            <p:spPr bwMode="auto">
              <a:xfrm>
                <a:off x="2848" y="1411"/>
                <a:ext cx="0" cy="0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19" name="Freeform 68"/>
              <p:cNvSpPr>
                <a:spLocks noChangeAspect="1"/>
              </p:cNvSpPr>
              <p:nvPr/>
            </p:nvSpPr>
            <p:spPr bwMode="auto">
              <a:xfrm>
                <a:off x="2834" y="1411"/>
                <a:ext cx="14" cy="34"/>
              </a:xfrm>
              <a:custGeom>
                <a:avLst/>
                <a:gdLst>
                  <a:gd name="T0" fmla="*/ 0 w 2"/>
                  <a:gd name="T1" fmla="*/ 2147483646 h 5"/>
                  <a:gd name="T2" fmla="*/ 2147483646 w 2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cubicBezTo>
                      <a:pt x="0" y="5"/>
                      <a:pt x="2" y="1"/>
                      <a:pt x="2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0" name="Freeform 69"/>
              <p:cNvSpPr>
                <a:spLocks noChangeAspect="1"/>
              </p:cNvSpPr>
              <p:nvPr/>
            </p:nvSpPr>
            <p:spPr bwMode="auto">
              <a:xfrm>
                <a:off x="2782" y="1460"/>
                <a:ext cx="34" cy="42"/>
              </a:xfrm>
              <a:custGeom>
                <a:avLst/>
                <a:gdLst>
                  <a:gd name="T0" fmla="*/ 2147483646 w 5"/>
                  <a:gd name="T1" fmla="*/ 0 h 6"/>
                  <a:gd name="T2" fmla="*/ 0 w 5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5" y="0"/>
                      <a:pt x="0" y="4"/>
                      <a:pt x="0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1" name="Line 70"/>
              <p:cNvSpPr>
                <a:spLocks noChangeAspect="1" noChangeShapeType="1"/>
              </p:cNvSpPr>
              <p:nvPr/>
            </p:nvSpPr>
            <p:spPr bwMode="auto">
              <a:xfrm flipV="1">
                <a:off x="2682" y="1223"/>
                <a:ext cx="56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2" name="Freeform 71"/>
              <p:cNvSpPr>
                <a:spLocks noChangeAspect="1"/>
              </p:cNvSpPr>
              <p:nvPr/>
            </p:nvSpPr>
            <p:spPr bwMode="auto">
              <a:xfrm>
                <a:off x="2466" y="1251"/>
                <a:ext cx="153" cy="41"/>
              </a:xfrm>
              <a:custGeom>
                <a:avLst/>
                <a:gdLst>
                  <a:gd name="T0" fmla="*/ 0 w 22"/>
                  <a:gd name="T1" fmla="*/ 0 h 6"/>
                  <a:gd name="T2" fmla="*/ 2147483646 w 22"/>
                  <a:gd name="T3" fmla="*/ 2147483646 h 6"/>
                  <a:gd name="T4" fmla="*/ 2147483646 w 22"/>
                  <a:gd name="T5" fmla="*/ 2147483646 h 6"/>
                  <a:gd name="T6" fmla="*/ 2147483646 w 22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" h="6">
                    <a:moveTo>
                      <a:pt x="0" y="0"/>
                    </a:moveTo>
                    <a:cubicBezTo>
                      <a:pt x="0" y="0"/>
                      <a:pt x="3" y="6"/>
                      <a:pt x="6" y="6"/>
                    </a:cubicBezTo>
                    <a:cubicBezTo>
                      <a:pt x="9" y="6"/>
                      <a:pt x="12" y="3"/>
                      <a:pt x="12" y="3"/>
                    </a:cubicBezTo>
                    <a:cubicBezTo>
                      <a:pt x="12" y="3"/>
                      <a:pt x="20" y="0"/>
                      <a:pt x="22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3" name="Freeform 72"/>
              <p:cNvSpPr>
                <a:spLocks noChangeAspect="1"/>
              </p:cNvSpPr>
              <p:nvPr/>
            </p:nvSpPr>
            <p:spPr bwMode="auto">
              <a:xfrm>
                <a:off x="2536" y="1188"/>
                <a:ext cx="20" cy="42"/>
              </a:xfrm>
              <a:custGeom>
                <a:avLst/>
                <a:gdLst>
                  <a:gd name="T0" fmla="*/ 2147483646 w 3"/>
                  <a:gd name="T1" fmla="*/ 0 h 6"/>
                  <a:gd name="T2" fmla="*/ 0 w 3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3" y="0"/>
                      <a:pt x="2" y="3"/>
                      <a:pt x="0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4" name="Freeform 73"/>
              <p:cNvSpPr>
                <a:spLocks noChangeAspect="1"/>
              </p:cNvSpPr>
              <p:nvPr/>
            </p:nvSpPr>
            <p:spPr bwMode="auto">
              <a:xfrm>
                <a:off x="2459" y="1282"/>
                <a:ext cx="77" cy="304"/>
              </a:xfrm>
              <a:custGeom>
                <a:avLst/>
                <a:gdLst>
                  <a:gd name="T0" fmla="*/ 77 w 77"/>
                  <a:gd name="T1" fmla="*/ 0 h 304"/>
                  <a:gd name="T2" fmla="*/ 7 w 77"/>
                  <a:gd name="T3" fmla="*/ 129 h 304"/>
                  <a:gd name="T4" fmla="*/ 8 w 77"/>
                  <a:gd name="T5" fmla="*/ 304 h 30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7" h="304">
                    <a:moveTo>
                      <a:pt x="77" y="0"/>
                    </a:moveTo>
                    <a:cubicBezTo>
                      <a:pt x="77" y="0"/>
                      <a:pt x="7" y="52"/>
                      <a:pt x="7" y="129"/>
                    </a:cubicBezTo>
                    <a:cubicBezTo>
                      <a:pt x="0" y="212"/>
                      <a:pt x="8" y="304"/>
                      <a:pt x="8" y="30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5" name="Line 74"/>
              <p:cNvSpPr>
                <a:spLocks noChangeAspect="1" noChangeShapeType="1"/>
              </p:cNvSpPr>
              <p:nvPr/>
            </p:nvSpPr>
            <p:spPr bwMode="auto">
              <a:xfrm flipH="1">
                <a:off x="2431" y="1404"/>
                <a:ext cx="35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6" name="Freeform 75"/>
              <p:cNvSpPr>
                <a:spLocks noChangeAspect="1"/>
              </p:cNvSpPr>
              <p:nvPr/>
            </p:nvSpPr>
            <p:spPr bwMode="auto">
              <a:xfrm>
                <a:off x="2348" y="1264"/>
                <a:ext cx="228" cy="1279"/>
              </a:xfrm>
              <a:custGeom>
                <a:avLst/>
                <a:gdLst>
                  <a:gd name="T0" fmla="*/ 228 w 228"/>
                  <a:gd name="T1" fmla="*/ 0 h 1279"/>
                  <a:gd name="T2" fmla="*/ 215 w 228"/>
                  <a:gd name="T3" fmla="*/ 57 h 1279"/>
                  <a:gd name="T4" fmla="*/ 180 w 228"/>
                  <a:gd name="T5" fmla="*/ 175 h 1279"/>
                  <a:gd name="T6" fmla="*/ 118 w 228"/>
                  <a:gd name="T7" fmla="*/ 321 h 1279"/>
                  <a:gd name="T8" fmla="*/ 83 w 228"/>
                  <a:gd name="T9" fmla="*/ 543 h 1279"/>
                  <a:gd name="T10" fmla="*/ 62 w 228"/>
                  <a:gd name="T11" fmla="*/ 654 h 1279"/>
                  <a:gd name="T12" fmla="*/ 21 w 228"/>
                  <a:gd name="T13" fmla="*/ 883 h 1279"/>
                  <a:gd name="T14" fmla="*/ 14 w 228"/>
                  <a:gd name="T15" fmla="*/ 1091 h 1279"/>
                  <a:gd name="T16" fmla="*/ 7 w 228"/>
                  <a:gd name="T17" fmla="*/ 1196 h 1279"/>
                  <a:gd name="T18" fmla="*/ 0 w 228"/>
                  <a:gd name="T19" fmla="*/ 1237 h 1279"/>
                  <a:gd name="T20" fmla="*/ 0 w 228"/>
                  <a:gd name="T21" fmla="*/ 1279 h 12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8" h="1279">
                    <a:moveTo>
                      <a:pt x="228" y="0"/>
                    </a:moveTo>
                    <a:cubicBezTo>
                      <a:pt x="228" y="0"/>
                      <a:pt x="215" y="36"/>
                      <a:pt x="215" y="57"/>
                    </a:cubicBezTo>
                    <a:cubicBezTo>
                      <a:pt x="215" y="84"/>
                      <a:pt x="194" y="154"/>
                      <a:pt x="180" y="175"/>
                    </a:cubicBezTo>
                    <a:cubicBezTo>
                      <a:pt x="167" y="189"/>
                      <a:pt x="125" y="279"/>
                      <a:pt x="118" y="321"/>
                    </a:cubicBezTo>
                    <a:cubicBezTo>
                      <a:pt x="111" y="355"/>
                      <a:pt x="83" y="501"/>
                      <a:pt x="83" y="543"/>
                    </a:cubicBezTo>
                    <a:cubicBezTo>
                      <a:pt x="83" y="578"/>
                      <a:pt x="69" y="619"/>
                      <a:pt x="62" y="654"/>
                    </a:cubicBezTo>
                    <a:cubicBezTo>
                      <a:pt x="49" y="682"/>
                      <a:pt x="21" y="828"/>
                      <a:pt x="21" y="883"/>
                    </a:cubicBezTo>
                    <a:cubicBezTo>
                      <a:pt x="21" y="932"/>
                      <a:pt x="14" y="1050"/>
                      <a:pt x="14" y="1091"/>
                    </a:cubicBezTo>
                    <a:cubicBezTo>
                      <a:pt x="14" y="1126"/>
                      <a:pt x="14" y="1182"/>
                      <a:pt x="7" y="1196"/>
                    </a:cubicBezTo>
                    <a:cubicBezTo>
                      <a:pt x="0" y="1210"/>
                      <a:pt x="0" y="1223"/>
                      <a:pt x="0" y="1237"/>
                    </a:cubicBezTo>
                    <a:cubicBezTo>
                      <a:pt x="0" y="1251"/>
                      <a:pt x="0" y="1279"/>
                      <a:pt x="0" y="127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7" name="Freeform 76"/>
              <p:cNvSpPr>
                <a:spLocks noChangeAspect="1"/>
              </p:cNvSpPr>
              <p:nvPr/>
            </p:nvSpPr>
            <p:spPr bwMode="auto">
              <a:xfrm>
                <a:off x="2480" y="1487"/>
                <a:ext cx="21" cy="306"/>
              </a:xfrm>
              <a:custGeom>
                <a:avLst/>
                <a:gdLst>
                  <a:gd name="T0" fmla="*/ 2147483646 w 3"/>
                  <a:gd name="T1" fmla="*/ 0 h 44"/>
                  <a:gd name="T2" fmla="*/ 2147483646 w 3"/>
                  <a:gd name="T3" fmla="*/ 2147483646 h 44"/>
                  <a:gd name="T4" fmla="*/ 0 w 3"/>
                  <a:gd name="T5" fmla="*/ 2147483646 h 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44">
                    <a:moveTo>
                      <a:pt x="3" y="0"/>
                    </a:moveTo>
                    <a:cubicBezTo>
                      <a:pt x="3" y="0"/>
                      <a:pt x="3" y="12"/>
                      <a:pt x="3" y="17"/>
                    </a:cubicBezTo>
                    <a:cubicBezTo>
                      <a:pt x="3" y="22"/>
                      <a:pt x="2" y="41"/>
                      <a:pt x="0" y="4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8" name="Line 77"/>
              <p:cNvSpPr>
                <a:spLocks noChangeAspect="1" noChangeShapeType="1"/>
              </p:cNvSpPr>
              <p:nvPr/>
            </p:nvSpPr>
            <p:spPr bwMode="auto">
              <a:xfrm flipH="1">
                <a:off x="2431" y="1827"/>
                <a:ext cx="28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29" name="Freeform 78"/>
              <p:cNvSpPr>
                <a:spLocks noChangeAspect="1"/>
              </p:cNvSpPr>
              <p:nvPr/>
            </p:nvSpPr>
            <p:spPr bwMode="auto">
              <a:xfrm>
                <a:off x="2390" y="1827"/>
                <a:ext cx="76" cy="348"/>
              </a:xfrm>
              <a:custGeom>
                <a:avLst/>
                <a:gdLst>
                  <a:gd name="T0" fmla="*/ 2147483646 w 11"/>
                  <a:gd name="T1" fmla="*/ 0 h 50"/>
                  <a:gd name="T2" fmla="*/ 2147483646 w 11"/>
                  <a:gd name="T3" fmla="*/ 2147483646 h 50"/>
                  <a:gd name="T4" fmla="*/ 2147483646 w 11"/>
                  <a:gd name="T5" fmla="*/ 2147483646 h 50"/>
                  <a:gd name="T6" fmla="*/ 0 w 11"/>
                  <a:gd name="T7" fmla="*/ 2147483646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50">
                    <a:moveTo>
                      <a:pt x="10" y="0"/>
                    </a:moveTo>
                    <a:cubicBezTo>
                      <a:pt x="10" y="0"/>
                      <a:pt x="11" y="9"/>
                      <a:pt x="8" y="12"/>
                    </a:cubicBezTo>
                    <a:cubicBezTo>
                      <a:pt x="6" y="15"/>
                      <a:pt x="3" y="23"/>
                      <a:pt x="2" y="27"/>
                    </a:cubicBezTo>
                    <a:cubicBezTo>
                      <a:pt x="2" y="31"/>
                      <a:pt x="0" y="50"/>
                      <a:pt x="0" y="5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0" name="Freeform 79"/>
              <p:cNvSpPr>
                <a:spLocks noChangeAspect="1"/>
              </p:cNvSpPr>
              <p:nvPr/>
            </p:nvSpPr>
            <p:spPr bwMode="auto">
              <a:xfrm>
                <a:off x="2376" y="1834"/>
                <a:ext cx="125" cy="792"/>
              </a:xfrm>
              <a:custGeom>
                <a:avLst/>
                <a:gdLst>
                  <a:gd name="T0" fmla="*/ 2147483646 w 18"/>
                  <a:gd name="T1" fmla="*/ 0 h 114"/>
                  <a:gd name="T2" fmla="*/ 2147483646 w 18"/>
                  <a:gd name="T3" fmla="*/ 2147483646 h 114"/>
                  <a:gd name="T4" fmla="*/ 2147483646 w 18"/>
                  <a:gd name="T5" fmla="*/ 2147483646 h 114"/>
                  <a:gd name="T6" fmla="*/ 2147483646 w 18"/>
                  <a:gd name="T7" fmla="*/ 2147483646 h 114"/>
                  <a:gd name="T8" fmla="*/ 2147483646 w 18"/>
                  <a:gd name="T9" fmla="*/ 2147483646 h 114"/>
                  <a:gd name="T10" fmla="*/ 0 w 18"/>
                  <a:gd name="T11" fmla="*/ 2147483646 h 114"/>
                  <a:gd name="T12" fmla="*/ 2147483646 w 18"/>
                  <a:gd name="T13" fmla="*/ 2147483646 h 1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114">
                    <a:moveTo>
                      <a:pt x="14" y="0"/>
                    </a:moveTo>
                    <a:cubicBezTo>
                      <a:pt x="14" y="0"/>
                      <a:pt x="18" y="12"/>
                      <a:pt x="14" y="22"/>
                    </a:cubicBezTo>
                    <a:cubicBezTo>
                      <a:pt x="11" y="31"/>
                      <a:pt x="7" y="56"/>
                      <a:pt x="7" y="56"/>
                    </a:cubicBezTo>
                    <a:cubicBezTo>
                      <a:pt x="7" y="56"/>
                      <a:pt x="3" y="76"/>
                      <a:pt x="4" y="79"/>
                    </a:cubicBezTo>
                    <a:cubicBezTo>
                      <a:pt x="4" y="82"/>
                      <a:pt x="3" y="85"/>
                      <a:pt x="3" y="89"/>
                    </a:cubicBezTo>
                    <a:cubicBezTo>
                      <a:pt x="3" y="92"/>
                      <a:pt x="0" y="98"/>
                      <a:pt x="0" y="102"/>
                    </a:cubicBezTo>
                    <a:cubicBezTo>
                      <a:pt x="0" y="106"/>
                      <a:pt x="0" y="112"/>
                      <a:pt x="3" y="11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1" name="Freeform 82"/>
              <p:cNvSpPr>
                <a:spLocks noChangeAspect="1"/>
              </p:cNvSpPr>
              <p:nvPr/>
            </p:nvSpPr>
            <p:spPr bwMode="auto">
              <a:xfrm>
                <a:off x="2529" y="1368"/>
                <a:ext cx="79" cy="376"/>
              </a:xfrm>
              <a:custGeom>
                <a:avLst/>
                <a:gdLst>
                  <a:gd name="T0" fmla="*/ 79 w 79"/>
                  <a:gd name="T1" fmla="*/ 0 h 376"/>
                  <a:gd name="T2" fmla="*/ 55 w 79"/>
                  <a:gd name="T3" fmla="*/ 56 h 376"/>
                  <a:gd name="T4" fmla="*/ 41 w 79"/>
                  <a:gd name="T5" fmla="*/ 119 h 376"/>
                  <a:gd name="T6" fmla="*/ 0 w 79"/>
                  <a:gd name="T7" fmla="*/ 376 h 37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9" h="376">
                    <a:moveTo>
                      <a:pt x="79" y="0"/>
                    </a:moveTo>
                    <a:cubicBezTo>
                      <a:pt x="63" y="24"/>
                      <a:pt x="55" y="56"/>
                      <a:pt x="55" y="56"/>
                    </a:cubicBezTo>
                    <a:cubicBezTo>
                      <a:pt x="55" y="56"/>
                      <a:pt x="41" y="84"/>
                      <a:pt x="41" y="119"/>
                    </a:cubicBezTo>
                    <a:cubicBezTo>
                      <a:pt x="41" y="153"/>
                      <a:pt x="34" y="306"/>
                      <a:pt x="0" y="37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2" name="Freeform 83"/>
              <p:cNvSpPr>
                <a:spLocks noChangeAspect="1"/>
              </p:cNvSpPr>
              <p:nvPr/>
            </p:nvSpPr>
            <p:spPr bwMode="auto">
              <a:xfrm>
                <a:off x="2487" y="1741"/>
                <a:ext cx="47" cy="65"/>
              </a:xfrm>
              <a:custGeom>
                <a:avLst/>
                <a:gdLst>
                  <a:gd name="T0" fmla="*/ 47 w 47"/>
                  <a:gd name="T1" fmla="*/ 0 h 65"/>
                  <a:gd name="T2" fmla="*/ 0 w 47"/>
                  <a:gd name="T3" fmla="*/ 65 h 6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7" h="65">
                    <a:moveTo>
                      <a:pt x="47" y="0"/>
                    </a:moveTo>
                    <a:cubicBezTo>
                      <a:pt x="47" y="0"/>
                      <a:pt x="21" y="58"/>
                      <a:pt x="0" y="6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3" name="Line 84"/>
              <p:cNvSpPr>
                <a:spLocks noChangeAspect="1" noChangeShapeType="1"/>
              </p:cNvSpPr>
              <p:nvPr/>
            </p:nvSpPr>
            <p:spPr bwMode="auto">
              <a:xfrm>
                <a:off x="2510" y="1787"/>
                <a:ext cx="0" cy="3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4" name="Freeform 85"/>
              <p:cNvSpPr>
                <a:spLocks noChangeAspect="1"/>
              </p:cNvSpPr>
              <p:nvPr/>
            </p:nvSpPr>
            <p:spPr bwMode="auto">
              <a:xfrm>
                <a:off x="2503" y="1856"/>
                <a:ext cx="28" cy="201"/>
              </a:xfrm>
              <a:custGeom>
                <a:avLst/>
                <a:gdLst>
                  <a:gd name="T0" fmla="*/ 2147483646 w 4"/>
                  <a:gd name="T1" fmla="*/ 0 h 29"/>
                  <a:gd name="T2" fmla="*/ 2147483646 w 4"/>
                  <a:gd name="T3" fmla="*/ 2147483646 h 29"/>
                  <a:gd name="T4" fmla="*/ 0 w 4"/>
                  <a:gd name="T5" fmla="*/ 2147483646 h 2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9">
                    <a:moveTo>
                      <a:pt x="3" y="0"/>
                    </a:moveTo>
                    <a:cubicBezTo>
                      <a:pt x="3" y="0"/>
                      <a:pt x="4" y="10"/>
                      <a:pt x="3" y="14"/>
                    </a:cubicBezTo>
                    <a:cubicBezTo>
                      <a:pt x="2" y="19"/>
                      <a:pt x="0" y="25"/>
                      <a:pt x="0" y="2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5" name="Line 86"/>
              <p:cNvSpPr>
                <a:spLocks noChangeAspect="1" noChangeShapeType="1"/>
              </p:cNvSpPr>
              <p:nvPr/>
            </p:nvSpPr>
            <p:spPr bwMode="auto">
              <a:xfrm>
                <a:off x="2661" y="1258"/>
                <a:ext cx="0" cy="5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6" name="Line 87"/>
              <p:cNvSpPr>
                <a:spLocks noChangeAspect="1" noChangeShapeType="1"/>
              </p:cNvSpPr>
              <p:nvPr/>
            </p:nvSpPr>
            <p:spPr bwMode="auto">
              <a:xfrm flipH="1">
                <a:off x="2633" y="1334"/>
                <a:ext cx="14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7" name="Freeform 88"/>
              <p:cNvSpPr>
                <a:spLocks noChangeAspect="1"/>
              </p:cNvSpPr>
              <p:nvPr/>
            </p:nvSpPr>
            <p:spPr bwMode="auto">
              <a:xfrm>
                <a:off x="2619" y="1424"/>
                <a:ext cx="7" cy="28"/>
              </a:xfrm>
              <a:custGeom>
                <a:avLst/>
                <a:gdLst>
                  <a:gd name="T0" fmla="*/ 2147483646 w 1"/>
                  <a:gd name="T1" fmla="*/ 0 h 4"/>
                  <a:gd name="T2" fmla="*/ 2147483646 w 1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0"/>
                      <a:pt x="0" y="2"/>
                      <a:pt x="1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8" name="Freeform 89"/>
              <p:cNvSpPr>
                <a:spLocks noChangeAspect="1"/>
              </p:cNvSpPr>
              <p:nvPr/>
            </p:nvSpPr>
            <p:spPr bwMode="auto">
              <a:xfrm>
                <a:off x="2633" y="1494"/>
                <a:ext cx="28" cy="528"/>
              </a:xfrm>
              <a:custGeom>
                <a:avLst/>
                <a:gdLst>
                  <a:gd name="T0" fmla="*/ 0 w 4"/>
                  <a:gd name="T1" fmla="*/ 0 h 76"/>
                  <a:gd name="T2" fmla="*/ 2147483646 w 4"/>
                  <a:gd name="T3" fmla="*/ 2147483646 h 76"/>
                  <a:gd name="T4" fmla="*/ 2147483646 w 4"/>
                  <a:gd name="T5" fmla="*/ 2147483646 h 76"/>
                  <a:gd name="T6" fmla="*/ 2147483646 w 4"/>
                  <a:gd name="T7" fmla="*/ 2147483646 h 76"/>
                  <a:gd name="T8" fmla="*/ 2147483646 w 4"/>
                  <a:gd name="T9" fmla="*/ 2147483646 h 76"/>
                  <a:gd name="T10" fmla="*/ 2147483646 w 4"/>
                  <a:gd name="T11" fmla="*/ 2147483646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76">
                    <a:moveTo>
                      <a:pt x="0" y="0"/>
                    </a:moveTo>
                    <a:cubicBezTo>
                      <a:pt x="0" y="0"/>
                      <a:pt x="1" y="6"/>
                      <a:pt x="1" y="10"/>
                    </a:cubicBezTo>
                    <a:cubicBezTo>
                      <a:pt x="2" y="14"/>
                      <a:pt x="2" y="22"/>
                      <a:pt x="2" y="22"/>
                    </a:cubicBezTo>
                    <a:cubicBezTo>
                      <a:pt x="2" y="22"/>
                      <a:pt x="1" y="34"/>
                      <a:pt x="2" y="38"/>
                    </a:cubicBezTo>
                    <a:cubicBezTo>
                      <a:pt x="3" y="43"/>
                      <a:pt x="4" y="49"/>
                      <a:pt x="4" y="54"/>
                    </a:cubicBezTo>
                    <a:cubicBezTo>
                      <a:pt x="4" y="58"/>
                      <a:pt x="3" y="76"/>
                      <a:pt x="3" y="7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39" name="Freeform 90"/>
              <p:cNvSpPr>
                <a:spLocks noChangeAspect="1"/>
              </p:cNvSpPr>
              <p:nvPr/>
            </p:nvSpPr>
            <p:spPr bwMode="auto">
              <a:xfrm>
                <a:off x="2609" y="1525"/>
                <a:ext cx="28" cy="62"/>
              </a:xfrm>
              <a:custGeom>
                <a:avLst/>
                <a:gdLst>
                  <a:gd name="T0" fmla="*/ 2147483646 w 4"/>
                  <a:gd name="T1" fmla="*/ 0 h 9"/>
                  <a:gd name="T2" fmla="*/ 0 w 4"/>
                  <a:gd name="T3" fmla="*/ 2147483646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9">
                    <a:moveTo>
                      <a:pt x="4" y="0"/>
                    </a:moveTo>
                    <a:cubicBezTo>
                      <a:pt x="4" y="0"/>
                      <a:pt x="0" y="4"/>
                      <a:pt x="0" y="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0" name="Freeform 91"/>
              <p:cNvSpPr>
                <a:spLocks noChangeAspect="1"/>
              </p:cNvSpPr>
              <p:nvPr/>
            </p:nvSpPr>
            <p:spPr bwMode="auto">
              <a:xfrm>
                <a:off x="2640" y="1543"/>
                <a:ext cx="62" cy="27"/>
              </a:xfrm>
              <a:custGeom>
                <a:avLst/>
                <a:gdLst>
                  <a:gd name="T0" fmla="*/ 0 w 9"/>
                  <a:gd name="T1" fmla="*/ 0 h 4"/>
                  <a:gd name="T2" fmla="*/ 2147483646 w 9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cubicBezTo>
                      <a:pt x="0" y="0"/>
                      <a:pt x="7" y="3"/>
                      <a:pt x="9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1" name="Freeform 92"/>
              <p:cNvSpPr>
                <a:spLocks noChangeAspect="1"/>
              </p:cNvSpPr>
              <p:nvPr/>
            </p:nvSpPr>
            <p:spPr bwMode="auto">
              <a:xfrm>
                <a:off x="2647" y="1605"/>
                <a:ext cx="55" cy="21"/>
              </a:xfrm>
              <a:custGeom>
                <a:avLst/>
                <a:gdLst>
                  <a:gd name="T0" fmla="*/ 0 w 8"/>
                  <a:gd name="T1" fmla="*/ 0 h 3"/>
                  <a:gd name="T2" fmla="*/ 2147483646 w 8"/>
                  <a:gd name="T3" fmla="*/ 2147483646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cubicBezTo>
                      <a:pt x="0" y="0"/>
                      <a:pt x="4" y="3"/>
                      <a:pt x="8" y="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2" name="Freeform 93"/>
              <p:cNvSpPr>
                <a:spLocks noChangeAspect="1"/>
              </p:cNvSpPr>
              <p:nvPr/>
            </p:nvSpPr>
            <p:spPr bwMode="auto">
              <a:xfrm>
                <a:off x="2650" y="1773"/>
                <a:ext cx="34" cy="62"/>
              </a:xfrm>
              <a:custGeom>
                <a:avLst/>
                <a:gdLst>
                  <a:gd name="T0" fmla="*/ 0 w 5"/>
                  <a:gd name="T1" fmla="*/ 0 h 9"/>
                  <a:gd name="T2" fmla="*/ 2147483646 w 5"/>
                  <a:gd name="T3" fmla="*/ 2147483646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9">
                    <a:moveTo>
                      <a:pt x="0" y="0"/>
                    </a:moveTo>
                    <a:cubicBezTo>
                      <a:pt x="0" y="0"/>
                      <a:pt x="0" y="4"/>
                      <a:pt x="5" y="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3" name="Freeform 94"/>
              <p:cNvSpPr>
                <a:spLocks noChangeAspect="1"/>
              </p:cNvSpPr>
              <p:nvPr/>
            </p:nvSpPr>
            <p:spPr bwMode="auto">
              <a:xfrm>
                <a:off x="2661" y="1911"/>
                <a:ext cx="41" cy="41"/>
              </a:xfrm>
              <a:custGeom>
                <a:avLst/>
                <a:gdLst>
                  <a:gd name="T0" fmla="*/ 0 w 6"/>
                  <a:gd name="T1" fmla="*/ 0 h 6"/>
                  <a:gd name="T2" fmla="*/ 2147483646 w 6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0" y="0"/>
                      <a:pt x="3" y="4"/>
                      <a:pt x="6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4" name="Freeform 95"/>
              <p:cNvSpPr>
                <a:spLocks noChangeAspect="1"/>
              </p:cNvSpPr>
              <p:nvPr/>
            </p:nvSpPr>
            <p:spPr bwMode="auto">
              <a:xfrm>
                <a:off x="3017" y="1181"/>
                <a:ext cx="62" cy="424"/>
              </a:xfrm>
              <a:custGeom>
                <a:avLst/>
                <a:gdLst>
                  <a:gd name="T0" fmla="*/ 2147483646 w 9"/>
                  <a:gd name="T1" fmla="*/ 0 h 61"/>
                  <a:gd name="T2" fmla="*/ 2147483646 w 9"/>
                  <a:gd name="T3" fmla="*/ 2147483646 h 61"/>
                  <a:gd name="T4" fmla="*/ 2147483646 w 9"/>
                  <a:gd name="T5" fmla="*/ 2147483646 h 61"/>
                  <a:gd name="T6" fmla="*/ 0 w 9"/>
                  <a:gd name="T7" fmla="*/ 2147483646 h 6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61">
                    <a:moveTo>
                      <a:pt x="8" y="0"/>
                    </a:moveTo>
                    <a:cubicBezTo>
                      <a:pt x="8" y="0"/>
                      <a:pt x="9" y="5"/>
                      <a:pt x="7" y="13"/>
                    </a:cubicBezTo>
                    <a:cubicBezTo>
                      <a:pt x="5" y="21"/>
                      <a:pt x="2" y="36"/>
                      <a:pt x="2" y="39"/>
                    </a:cubicBezTo>
                    <a:cubicBezTo>
                      <a:pt x="2" y="43"/>
                      <a:pt x="0" y="61"/>
                      <a:pt x="0" y="6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5" name="Freeform 96"/>
              <p:cNvSpPr>
                <a:spLocks noChangeAspect="1"/>
              </p:cNvSpPr>
              <p:nvPr/>
            </p:nvSpPr>
            <p:spPr bwMode="auto">
              <a:xfrm>
                <a:off x="3073" y="1241"/>
                <a:ext cx="21" cy="14"/>
              </a:xfrm>
              <a:custGeom>
                <a:avLst/>
                <a:gdLst>
                  <a:gd name="T0" fmla="*/ 0 w 3"/>
                  <a:gd name="T1" fmla="*/ 0 h 2"/>
                  <a:gd name="T2" fmla="*/ 2147483646 w 3"/>
                  <a:gd name="T3" fmla="*/ 2147483646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2" y="1"/>
                      <a:pt x="3" y="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6" name="Freeform 97"/>
              <p:cNvSpPr>
                <a:spLocks noChangeAspect="1"/>
              </p:cNvSpPr>
              <p:nvPr/>
            </p:nvSpPr>
            <p:spPr bwMode="auto">
              <a:xfrm>
                <a:off x="3111" y="1265"/>
                <a:ext cx="28" cy="41"/>
              </a:xfrm>
              <a:custGeom>
                <a:avLst/>
                <a:gdLst>
                  <a:gd name="T0" fmla="*/ 0 w 4"/>
                  <a:gd name="T1" fmla="*/ 0 h 6"/>
                  <a:gd name="T2" fmla="*/ 2147483646 w 4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3" y="3"/>
                      <a:pt x="4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7" name="Line 98"/>
              <p:cNvSpPr>
                <a:spLocks noChangeAspect="1" noChangeShapeType="1"/>
              </p:cNvSpPr>
              <p:nvPr/>
            </p:nvSpPr>
            <p:spPr bwMode="auto">
              <a:xfrm>
                <a:off x="3050" y="1341"/>
                <a:ext cx="14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8" name="Freeform 99"/>
              <p:cNvSpPr>
                <a:spLocks noChangeAspect="1"/>
              </p:cNvSpPr>
              <p:nvPr/>
            </p:nvSpPr>
            <p:spPr bwMode="auto">
              <a:xfrm>
                <a:off x="3083" y="1347"/>
                <a:ext cx="56" cy="21"/>
              </a:xfrm>
              <a:custGeom>
                <a:avLst/>
                <a:gdLst>
                  <a:gd name="T0" fmla="*/ 0 w 8"/>
                  <a:gd name="T1" fmla="*/ 2147483646 h 3"/>
                  <a:gd name="T2" fmla="*/ 2147483646 w 8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0" y="2"/>
                    </a:moveTo>
                    <a:cubicBezTo>
                      <a:pt x="0" y="2"/>
                      <a:pt x="7" y="3"/>
                      <a:pt x="8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49" name="Freeform 100"/>
              <p:cNvSpPr>
                <a:spLocks noChangeAspect="1"/>
              </p:cNvSpPr>
              <p:nvPr/>
            </p:nvSpPr>
            <p:spPr bwMode="auto">
              <a:xfrm>
                <a:off x="3083" y="1361"/>
                <a:ext cx="63" cy="48"/>
              </a:xfrm>
              <a:custGeom>
                <a:avLst/>
                <a:gdLst>
                  <a:gd name="T0" fmla="*/ 0 w 9"/>
                  <a:gd name="T1" fmla="*/ 0 h 7"/>
                  <a:gd name="T2" fmla="*/ 2147483646 w 9"/>
                  <a:gd name="T3" fmla="*/ 2147483646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7">
                    <a:moveTo>
                      <a:pt x="0" y="0"/>
                    </a:moveTo>
                    <a:cubicBezTo>
                      <a:pt x="0" y="0"/>
                      <a:pt x="7" y="7"/>
                      <a:pt x="9" y="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0" name="Freeform 101"/>
              <p:cNvSpPr>
                <a:spLocks noChangeAspect="1"/>
              </p:cNvSpPr>
              <p:nvPr/>
            </p:nvSpPr>
            <p:spPr bwMode="auto">
              <a:xfrm>
                <a:off x="3032" y="1438"/>
                <a:ext cx="139" cy="77"/>
              </a:xfrm>
              <a:custGeom>
                <a:avLst/>
                <a:gdLst>
                  <a:gd name="T0" fmla="*/ 0 w 20"/>
                  <a:gd name="T1" fmla="*/ 0 h 11"/>
                  <a:gd name="T2" fmla="*/ 2147483646 w 20"/>
                  <a:gd name="T3" fmla="*/ 2147483646 h 11"/>
                  <a:gd name="T4" fmla="*/ 2147483646 w 20"/>
                  <a:gd name="T5" fmla="*/ 2147483646 h 11"/>
                  <a:gd name="T6" fmla="*/ 2147483646 w 20"/>
                  <a:gd name="T7" fmla="*/ 2147483646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11">
                    <a:moveTo>
                      <a:pt x="0" y="0"/>
                    </a:moveTo>
                    <a:cubicBezTo>
                      <a:pt x="0" y="0"/>
                      <a:pt x="3" y="3"/>
                      <a:pt x="6" y="4"/>
                    </a:cubicBezTo>
                    <a:cubicBezTo>
                      <a:pt x="9" y="5"/>
                      <a:pt x="12" y="6"/>
                      <a:pt x="13" y="7"/>
                    </a:cubicBezTo>
                    <a:cubicBezTo>
                      <a:pt x="14" y="9"/>
                      <a:pt x="18" y="11"/>
                      <a:pt x="20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1" name="Freeform 102"/>
              <p:cNvSpPr>
                <a:spLocks noChangeAspect="1"/>
              </p:cNvSpPr>
              <p:nvPr/>
            </p:nvSpPr>
            <p:spPr bwMode="auto">
              <a:xfrm>
                <a:off x="2702" y="1688"/>
                <a:ext cx="77" cy="28"/>
              </a:xfrm>
              <a:custGeom>
                <a:avLst/>
                <a:gdLst>
                  <a:gd name="T0" fmla="*/ 0 w 11"/>
                  <a:gd name="T1" fmla="*/ 0 h 4"/>
                  <a:gd name="T2" fmla="*/ 2147483646 w 11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4">
                    <a:moveTo>
                      <a:pt x="0" y="0"/>
                    </a:moveTo>
                    <a:cubicBezTo>
                      <a:pt x="0" y="0"/>
                      <a:pt x="7" y="1"/>
                      <a:pt x="11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2" name="Freeform 103"/>
              <p:cNvSpPr>
                <a:spLocks noChangeAspect="1"/>
              </p:cNvSpPr>
              <p:nvPr/>
            </p:nvSpPr>
            <p:spPr bwMode="auto">
              <a:xfrm>
                <a:off x="2688" y="1709"/>
                <a:ext cx="256" cy="42"/>
              </a:xfrm>
              <a:custGeom>
                <a:avLst/>
                <a:gdLst>
                  <a:gd name="T0" fmla="*/ 0 w 256"/>
                  <a:gd name="T1" fmla="*/ 21 h 42"/>
                  <a:gd name="T2" fmla="*/ 42 w 256"/>
                  <a:gd name="T3" fmla="*/ 35 h 42"/>
                  <a:gd name="T4" fmla="*/ 97 w 256"/>
                  <a:gd name="T5" fmla="*/ 7 h 42"/>
                  <a:gd name="T6" fmla="*/ 256 w 256"/>
                  <a:gd name="T7" fmla="*/ 21 h 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6" h="42">
                    <a:moveTo>
                      <a:pt x="0" y="21"/>
                    </a:moveTo>
                    <a:cubicBezTo>
                      <a:pt x="0" y="21"/>
                      <a:pt x="28" y="42"/>
                      <a:pt x="42" y="35"/>
                    </a:cubicBezTo>
                    <a:cubicBezTo>
                      <a:pt x="56" y="28"/>
                      <a:pt x="83" y="7"/>
                      <a:pt x="97" y="7"/>
                    </a:cubicBezTo>
                    <a:cubicBezTo>
                      <a:pt x="111" y="0"/>
                      <a:pt x="226" y="27"/>
                      <a:pt x="256" y="2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3" name="Freeform 104"/>
              <p:cNvSpPr>
                <a:spLocks noChangeAspect="1"/>
              </p:cNvSpPr>
              <p:nvPr/>
            </p:nvSpPr>
            <p:spPr bwMode="auto">
              <a:xfrm>
                <a:off x="2758" y="1770"/>
                <a:ext cx="70" cy="17"/>
              </a:xfrm>
              <a:custGeom>
                <a:avLst/>
                <a:gdLst>
                  <a:gd name="T0" fmla="*/ 0 w 70"/>
                  <a:gd name="T1" fmla="*/ 17 h 17"/>
                  <a:gd name="T2" fmla="*/ 70 w 70"/>
                  <a:gd name="T3" fmla="*/ 0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0" h="17">
                    <a:moveTo>
                      <a:pt x="0" y="17"/>
                    </a:moveTo>
                    <a:lnTo>
                      <a:pt x="70" y="0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4" name="Freeform 105"/>
              <p:cNvSpPr>
                <a:spLocks noChangeAspect="1"/>
              </p:cNvSpPr>
              <p:nvPr/>
            </p:nvSpPr>
            <p:spPr bwMode="auto">
              <a:xfrm>
                <a:off x="2842" y="1771"/>
                <a:ext cx="91" cy="41"/>
              </a:xfrm>
              <a:custGeom>
                <a:avLst/>
                <a:gdLst>
                  <a:gd name="T0" fmla="*/ 0 w 91"/>
                  <a:gd name="T1" fmla="*/ 0 h 41"/>
                  <a:gd name="T2" fmla="*/ 91 w 91"/>
                  <a:gd name="T3" fmla="*/ 41 h 4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1" h="41">
                    <a:moveTo>
                      <a:pt x="0" y="0"/>
                    </a:moveTo>
                    <a:lnTo>
                      <a:pt x="91" y="41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5" name="Freeform 106"/>
              <p:cNvSpPr>
                <a:spLocks noChangeAspect="1"/>
              </p:cNvSpPr>
              <p:nvPr/>
            </p:nvSpPr>
            <p:spPr bwMode="auto">
              <a:xfrm>
                <a:off x="2866" y="1814"/>
                <a:ext cx="69" cy="6"/>
              </a:xfrm>
              <a:custGeom>
                <a:avLst/>
                <a:gdLst>
                  <a:gd name="T0" fmla="*/ 69 w 69"/>
                  <a:gd name="T1" fmla="*/ 0 h 6"/>
                  <a:gd name="T2" fmla="*/ 0 w 69"/>
                  <a:gd name="T3" fmla="*/ 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9" h="6">
                    <a:moveTo>
                      <a:pt x="69" y="0"/>
                    </a:moveTo>
                    <a:lnTo>
                      <a:pt x="0" y="6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6" name="Line 107"/>
              <p:cNvSpPr>
                <a:spLocks noChangeAspect="1" noChangeShapeType="1"/>
              </p:cNvSpPr>
              <p:nvPr/>
            </p:nvSpPr>
            <p:spPr bwMode="auto">
              <a:xfrm>
                <a:off x="2876" y="1834"/>
                <a:ext cx="21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7" name="Freeform 108"/>
              <p:cNvSpPr>
                <a:spLocks noChangeAspect="1"/>
              </p:cNvSpPr>
              <p:nvPr/>
            </p:nvSpPr>
            <p:spPr bwMode="auto">
              <a:xfrm>
                <a:off x="2813" y="1834"/>
                <a:ext cx="35" cy="33"/>
              </a:xfrm>
              <a:custGeom>
                <a:avLst/>
                <a:gdLst>
                  <a:gd name="T0" fmla="*/ 35 w 35"/>
                  <a:gd name="T1" fmla="*/ 0 h 33"/>
                  <a:gd name="T2" fmla="*/ 0 w 35"/>
                  <a:gd name="T3" fmla="*/ 33 h 3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" h="33">
                    <a:moveTo>
                      <a:pt x="35" y="0"/>
                    </a:moveTo>
                    <a:lnTo>
                      <a:pt x="0" y="3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8" name="Freeform 109"/>
              <p:cNvSpPr>
                <a:spLocks noChangeAspect="1"/>
              </p:cNvSpPr>
              <p:nvPr/>
            </p:nvSpPr>
            <p:spPr bwMode="auto">
              <a:xfrm>
                <a:off x="2716" y="1862"/>
                <a:ext cx="91" cy="56"/>
              </a:xfrm>
              <a:custGeom>
                <a:avLst/>
                <a:gdLst>
                  <a:gd name="T0" fmla="*/ 0 w 91"/>
                  <a:gd name="T1" fmla="*/ 0 h 56"/>
                  <a:gd name="T2" fmla="*/ 91 w 91"/>
                  <a:gd name="T3" fmla="*/ 12 h 5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1" h="56">
                    <a:moveTo>
                      <a:pt x="0" y="0"/>
                    </a:moveTo>
                    <a:cubicBezTo>
                      <a:pt x="0" y="0"/>
                      <a:pt x="20" y="56"/>
                      <a:pt x="91" y="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59" name="Freeform 110"/>
              <p:cNvSpPr>
                <a:spLocks noChangeAspect="1"/>
              </p:cNvSpPr>
              <p:nvPr/>
            </p:nvSpPr>
            <p:spPr bwMode="auto">
              <a:xfrm>
                <a:off x="2731" y="1891"/>
                <a:ext cx="41" cy="54"/>
              </a:xfrm>
              <a:custGeom>
                <a:avLst/>
                <a:gdLst>
                  <a:gd name="T0" fmla="*/ 41 w 41"/>
                  <a:gd name="T1" fmla="*/ 0 h 54"/>
                  <a:gd name="T2" fmla="*/ 0 w 41"/>
                  <a:gd name="T3" fmla="*/ 54 h 5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1" h="54">
                    <a:moveTo>
                      <a:pt x="41" y="0"/>
                    </a:moveTo>
                    <a:lnTo>
                      <a:pt x="0" y="54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0" name="Freeform 111"/>
              <p:cNvSpPr>
                <a:spLocks noChangeAspect="1"/>
              </p:cNvSpPr>
              <p:nvPr/>
            </p:nvSpPr>
            <p:spPr bwMode="auto">
              <a:xfrm>
                <a:off x="2959" y="1688"/>
                <a:ext cx="28" cy="14"/>
              </a:xfrm>
              <a:custGeom>
                <a:avLst/>
                <a:gdLst>
                  <a:gd name="T0" fmla="*/ 0 w 4"/>
                  <a:gd name="T1" fmla="*/ 2147483646 h 2"/>
                  <a:gd name="T2" fmla="*/ 2147483646 w 4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1"/>
                      <a:pt x="4" y="0"/>
                      <a:pt x="4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1" name="Freeform 112"/>
              <p:cNvSpPr>
                <a:spLocks noChangeAspect="1"/>
              </p:cNvSpPr>
              <p:nvPr/>
            </p:nvSpPr>
            <p:spPr bwMode="auto">
              <a:xfrm>
                <a:off x="3015" y="1647"/>
                <a:ext cx="35" cy="34"/>
              </a:xfrm>
              <a:custGeom>
                <a:avLst/>
                <a:gdLst>
                  <a:gd name="T0" fmla="*/ 0 w 5"/>
                  <a:gd name="T1" fmla="*/ 2147483646 h 5"/>
                  <a:gd name="T2" fmla="*/ 2147483646 w 5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0" y="5"/>
                      <a:pt x="2" y="1"/>
                      <a:pt x="5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2" name="Freeform 113"/>
              <p:cNvSpPr>
                <a:spLocks noChangeAspect="1"/>
              </p:cNvSpPr>
              <p:nvPr/>
            </p:nvSpPr>
            <p:spPr bwMode="auto">
              <a:xfrm>
                <a:off x="3015" y="1674"/>
                <a:ext cx="48" cy="14"/>
              </a:xfrm>
              <a:custGeom>
                <a:avLst/>
                <a:gdLst>
                  <a:gd name="T0" fmla="*/ 0 w 7"/>
                  <a:gd name="T1" fmla="*/ 0 h 2"/>
                  <a:gd name="T2" fmla="*/ 2147483646 w 7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0" y="0"/>
                      <a:pt x="5" y="2"/>
                      <a:pt x="7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3" name="Freeform 114"/>
              <p:cNvSpPr>
                <a:spLocks noChangeAspect="1"/>
              </p:cNvSpPr>
              <p:nvPr/>
            </p:nvSpPr>
            <p:spPr bwMode="auto">
              <a:xfrm>
                <a:off x="3038" y="1716"/>
                <a:ext cx="60" cy="7"/>
              </a:xfrm>
              <a:custGeom>
                <a:avLst/>
                <a:gdLst>
                  <a:gd name="T0" fmla="*/ 0 w 60"/>
                  <a:gd name="T1" fmla="*/ 0 h 7"/>
                  <a:gd name="T2" fmla="*/ 60 w 60"/>
                  <a:gd name="T3" fmla="*/ 7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0" h="7">
                    <a:moveTo>
                      <a:pt x="0" y="0"/>
                    </a:moveTo>
                    <a:lnTo>
                      <a:pt x="60" y="7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4" name="Freeform 115"/>
              <p:cNvSpPr>
                <a:spLocks noChangeAspect="1"/>
              </p:cNvSpPr>
              <p:nvPr/>
            </p:nvSpPr>
            <p:spPr bwMode="auto">
              <a:xfrm>
                <a:off x="2950" y="1715"/>
                <a:ext cx="76" cy="12"/>
              </a:xfrm>
              <a:custGeom>
                <a:avLst/>
                <a:gdLst>
                  <a:gd name="T0" fmla="*/ 76 w 76"/>
                  <a:gd name="T1" fmla="*/ 0 h 12"/>
                  <a:gd name="T2" fmla="*/ 0 w 76"/>
                  <a:gd name="T3" fmla="*/ 12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6" h="12">
                    <a:moveTo>
                      <a:pt x="76" y="0"/>
                    </a:moveTo>
                    <a:lnTo>
                      <a:pt x="0" y="12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5" name="Freeform 116"/>
              <p:cNvSpPr>
                <a:spLocks noChangeAspect="1"/>
              </p:cNvSpPr>
              <p:nvPr/>
            </p:nvSpPr>
            <p:spPr bwMode="auto">
              <a:xfrm>
                <a:off x="2953" y="1771"/>
                <a:ext cx="34" cy="1"/>
              </a:xfrm>
              <a:custGeom>
                <a:avLst/>
                <a:gdLst>
                  <a:gd name="T0" fmla="*/ 0 w 34"/>
                  <a:gd name="T1" fmla="*/ 0 h 1"/>
                  <a:gd name="T2" fmla="*/ 34 w 34"/>
                  <a:gd name="T3" fmla="*/ 1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4" h="1">
                    <a:moveTo>
                      <a:pt x="0" y="0"/>
                    </a:moveTo>
                    <a:lnTo>
                      <a:pt x="34" y="1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6" name="Line 117"/>
              <p:cNvSpPr>
                <a:spLocks noChangeAspect="1" noChangeShapeType="1"/>
              </p:cNvSpPr>
              <p:nvPr/>
            </p:nvSpPr>
            <p:spPr bwMode="auto">
              <a:xfrm>
                <a:off x="3015" y="1779"/>
                <a:ext cx="35" cy="0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7" name="Line 118"/>
              <p:cNvSpPr>
                <a:spLocks noChangeAspect="1" noChangeShapeType="1"/>
              </p:cNvSpPr>
              <p:nvPr/>
            </p:nvSpPr>
            <p:spPr bwMode="auto">
              <a:xfrm>
                <a:off x="3064" y="1786"/>
                <a:ext cx="27" cy="0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8" name="Line 119"/>
              <p:cNvSpPr>
                <a:spLocks noChangeAspect="1" noChangeShapeType="1"/>
              </p:cNvSpPr>
              <p:nvPr/>
            </p:nvSpPr>
            <p:spPr bwMode="auto">
              <a:xfrm>
                <a:off x="2966" y="1799"/>
                <a:ext cx="70" cy="63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69" name="Freeform 120"/>
              <p:cNvSpPr>
                <a:spLocks noChangeAspect="1"/>
              </p:cNvSpPr>
              <p:nvPr/>
            </p:nvSpPr>
            <p:spPr bwMode="auto">
              <a:xfrm>
                <a:off x="3064" y="1862"/>
                <a:ext cx="104" cy="21"/>
              </a:xfrm>
              <a:custGeom>
                <a:avLst/>
                <a:gdLst>
                  <a:gd name="T0" fmla="*/ 0 w 15"/>
                  <a:gd name="T1" fmla="*/ 2147483646 h 3"/>
                  <a:gd name="T2" fmla="*/ 2147483646 w 15"/>
                  <a:gd name="T3" fmla="*/ 2147483646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3">
                    <a:moveTo>
                      <a:pt x="0" y="1"/>
                    </a:moveTo>
                    <a:cubicBezTo>
                      <a:pt x="0" y="1"/>
                      <a:pt x="12" y="0"/>
                      <a:pt x="15" y="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0" name="Line 121"/>
              <p:cNvSpPr>
                <a:spLocks noChangeAspect="1" noChangeShapeType="1"/>
              </p:cNvSpPr>
              <p:nvPr/>
            </p:nvSpPr>
            <p:spPr bwMode="auto">
              <a:xfrm>
                <a:off x="3105" y="1869"/>
                <a:ext cx="56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1" name="Line 122"/>
              <p:cNvSpPr>
                <a:spLocks noChangeAspect="1" noChangeShapeType="1"/>
              </p:cNvSpPr>
              <p:nvPr/>
            </p:nvSpPr>
            <p:spPr bwMode="auto">
              <a:xfrm>
                <a:off x="2994" y="1827"/>
                <a:ext cx="0" cy="21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2" name="Line 123"/>
              <p:cNvSpPr>
                <a:spLocks noChangeAspect="1" noChangeShapeType="1"/>
              </p:cNvSpPr>
              <p:nvPr/>
            </p:nvSpPr>
            <p:spPr bwMode="auto">
              <a:xfrm flipH="1">
                <a:off x="2980" y="1876"/>
                <a:ext cx="7" cy="42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3" name="Freeform 124"/>
              <p:cNvSpPr>
                <a:spLocks noChangeAspect="1"/>
              </p:cNvSpPr>
              <p:nvPr/>
            </p:nvSpPr>
            <p:spPr bwMode="auto">
              <a:xfrm>
                <a:off x="2605" y="2008"/>
                <a:ext cx="21" cy="62"/>
              </a:xfrm>
              <a:custGeom>
                <a:avLst/>
                <a:gdLst>
                  <a:gd name="T0" fmla="*/ 0 w 3"/>
                  <a:gd name="T1" fmla="*/ 0 h 9"/>
                  <a:gd name="T2" fmla="*/ 2147483646 w 3"/>
                  <a:gd name="T3" fmla="*/ 2147483646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9">
                    <a:moveTo>
                      <a:pt x="0" y="0"/>
                    </a:moveTo>
                    <a:cubicBezTo>
                      <a:pt x="0" y="0"/>
                      <a:pt x="2" y="8"/>
                      <a:pt x="3" y="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4" name="Freeform 125"/>
              <p:cNvSpPr>
                <a:spLocks noChangeAspect="1"/>
              </p:cNvSpPr>
              <p:nvPr/>
            </p:nvSpPr>
            <p:spPr bwMode="auto">
              <a:xfrm>
                <a:off x="2591" y="2043"/>
                <a:ext cx="70" cy="208"/>
              </a:xfrm>
              <a:custGeom>
                <a:avLst/>
                <a:gdLst>
                  <a:gd name="T0" fmla="*/ 2147483646 w 10"/>
                  <a:gd name="T1" fmla="*/ 0 h 30"/>
                  <a:gd name="T2" fmla="*/ 2147483646 w 10"/>
                  <a:gd name="T3" fmla="*/ 2147483646 h 30"/>
                  <a:gd name="T4" fmla="*/ 2147483646 w 10"/>
                  <a:gd name="T5" fmla="*/ 2147483646 h 30"/>
                  <a:gd name="T6" fmla="*/ 2147483646 w 10"/>
                  <a:gd name="T7" fmla="*/ 2147483646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30">
                    <a:moveTo>
                      <a:pt x="5" y="0"/>
                    </a:moveTo>
                    <a:cubicBezTo>
                      <a:pt x="5" y="0"/>
                      <a:pt x="5" y="3"/>
                      <a:pt x="5" y="6"/>
                    </a:cubicBezTo>
                    <a:cubicBezTo>
                      <a:pt x="4" y="9"/>
                      <a:pt x="0" y="14"/>
                      <a:pt x="1" y="19"/>
                    </a:cubicBezTo>
                    <a:cubicBezTo>
                      <a:pt x="2" y="23"/>
                      <a:pt x="4" y="30"/>
                      <a:pt x="10" y="2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5" name="Freeform 126"/>
              <p:cNvSpPr>
                <a:spLocks noChangeAspect="1"/>
              </p:cNvSpPr>
              <p:nvPr/>
            </p:nvSpPr>
            <p:spPr bwMode="auto">
              <a:xfrm>
                <a:off x="2556" y="2222"/>
                <a:ext cx="70" cy="174"/>
              </a:xfrm>
              <a:custGeom>
                <a:avLst/>
                <a:gdLst>
                  <a:gd name="T0" fmla="*/ 2147483646 w 10"/>
                  <a:gd name="T1" fmla="*/ 0 h 25"/>
                  <a:gd name="T2" fmla="*/ 2147483646 w 10"/>
                  <a:gd name="T3" fmla="*/ 2147483646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25">
                    <a:moveTo>
                      <a:pt x="10" y="0"/>
                    </a:moveTo>
                    <a:cubicBezTo>
                      <a:pt x="10" y="0"/>
                      <a:pt x="0" y="10"/>
                      <a:pt x="1" y="2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6" name="Freeform 127"/>
              <p:cNvSpPr>
                <a:spLocks noChangeAspect="1"/>
              </p:cNvSpPr>
              <p:nvPr/>
            </p:nvSpPr>
            <p:spPr bwMode="auto">
              <a:xfrm>
                <a:off x="2594" y="2248"/>
                <a:ext cx="14" cy="167"/>
              </a:xfrm>
              <a:custGeom>
                <a:avLst/>
                <a:gdLst>
                  <a:gd name="T0" fmla="*/ 2147483646 w 2"/>
                  <a:gd name="T1" fmla="*/ 0 h 24"/>
                  <a:gd name="T2" fmla="*/ 2147483646 w 2"/>
                  <a:gd name="T3" fmla="*/ 2147483646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24">
                    <a:moveTo>
                      <a:pt x="2" y="0"/>
                    </a:moveTo>
                    <a:cubicBezTo>
                      <a:pt x="2" y="0"/>
                      <a:pt x="0" y="19"/>
                      <a:pt x="1" y="2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7" name="Freeform 128"/>
              <p:cNvSpPr>
                <a:spLocks noChangeAspect="1"/>
              </p:cNvSpPr>
              <p:nvPr/>
            </p:nvSpPr>
            <p:spPr bwMode="auto">
              <a:xfrm>
                <a:off x="2668" y="2077"/>
                <a:ext cx="20" cy="56"/>
              </a:xfrm>
              <a:custGeom>
                <a:avLst/>
                <a:gdLst>
                  <a:gd name="T0" fmla="*/ 0 w 3"/>
                  <a:gd name="T1" fmla="*/ 0 h 8"/>
                  <a:gd name="T2" fmla="*/ 2147483646 w 3"/>
                  <a:gd name="T3" fmla="*/ 2147483646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cubicBezTo>
                      <a:pt x="0" y="0"/>
                      <a:pt x="0" y="6"/>
                      <a:pt x="3" y="8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8" name="Freeform 129"/>
              <p:cNvSpPr>
                <a:spLocks noChangeAspect="1"/>
              </p:cNvSpPr>
              <p:nvPr/>
            </p:nvSpPr>
            <p:spPr bwMode="auto">
              <a:xfrm>
                <a:off x="2633" y="2112"/>
                <a:ext cx="14" cy="42"/>
              </a:xfrm>
              <a:custGeom>
                <a:avLst/>
                <a:gdLst>
                  <a:gd name="T0" fmla="*/ 2147483646 w 2"/>
                  <a:gd name="T1" fmla="*/ 0 h 6"/>
                  <a:gd name="T2" fmla="*/ 2147483646 w 2"/>
                  <a:gd name="T3" fmla="*/ 2147483646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cubicBezTo>
                      <a:pt x="2" y="0"/>
                      <a:pt x="0" y="3"/>
                      <a:pt x="2" y="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79" name="Freeform 130"/>
              <p:cNvSpPr>
                <a:spLocks noChangeAspect="1"/>
              </p:cNvSpPr>
              <p:nvPr/>
            </p:nvSpPr>
            <p:spPr bwMode="auto">
              <a:xfrm>
                <a:off x="2658" y="2167"/>
                <a:ext cx="11" cy="28"/>
              </a:xfrm>
              <a:custGeom>
                <a:avLst/>
                <a:gdLst>
                  <a:gd name="T0" fmla="*/ 0 w 11"/>
                  <a:gd name="T1" fmla="*/ 0 h 28"/>
                  <a:gd name="T2" fmla="*/ 11 w 11"/>
                  <a:gd name="T3" fmla="*/ 28 h 2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8">
                    <a:moveTo>
                      <a:pt x="0" y="0"/>
                    </a:moveTo>
                    <a:lnTo>
                      <a:pt x="11" y="28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0" name="Line 131"/>
              <p:cNvSpPr>
                <a:spLocks noChangeAspect="1" noChangeShapeType="1"/>
              </p:cNvSpPr>
              <p:nvPr/>
            </p:nvSpPr>
            <p:spPr bwMode="auto">
              <a:xfrm flipV="1">
                <a:off x="2681" y="2182"/>
                <a:ext cx="21" cy="13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1" name="Line 13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702" y="2154"/>
                <a:ext cx="7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2" name="Freeform 133"/>
              <p:cNvSpPr>
                <a:spLocks noChangeAspect="1"/>
              </p:cNvSpPr>
              <p:nvPr/>
            </p:nvSpPr>
            <p:spPr bwMode="auto">
              <a:xfrm>
                <a:off x="2724" y="2119"/>
                <a:ext cx="36" cy="30"/>
              </a:xfrm>
              <a:custGeom>
                <a:avLst/>
                <a:gdLst>
                  <a:gd name="T0" fmla="*/ 36 w 36"/>
                  <a:gd name="T1" fmla="*/ 30 h 30"/>
                  <a:gd name="T2" fmla="*/ 0 w 36"/>
                  <a:gd name="T3" fmla="*/ 0 h 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" h="30">
                    <a:moveTo>
                      <a:pt x="36" y="3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3" name="Line 134"/>
              <p:cNvSpPr>
                <a:spLocks noChangeAspect="1" noChangeShapeType="1"/>
              </p:cNvSpPr>
              <p:nvPr/>
            </p:nvSpPr>
            <p:spPr bwMode="auto">
              <a:xfrm flipV="1">
                <a:off x="2702" y="2126"/>
                <a:ext cx="7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4" name="Line 135"/>
              <p:cNvSpPr>
                <a:spLocks noChangeAspect="1" noChangeShapeType="1"/>
              </p:cNvSpPr>
              <p:nvPr/>
            </p:nvSpPr>
            <p:spPr bwMode="auto">
              <a:xfrm flipV="1">
                <a:off x="2723" y="2084"/>
                <a:ext cx="14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5" name="Freeform 136"/>
              <p:cNvSpPr>
                <a:spLocks noChangeAspect="1"/>
              </p:cNvSpPr>
              <p:nvPr/>
            </p:nvSpPr>
            <p:spPr bwMode="auto">
              <a:xfrm>
                <a:off x="2749" y="1880"/>
                <a:ext cx="154" cy="194"/>
              </a:xfrm>
              <a:custGeom>
                <a:avLst/>
                <a:gdLst>
                  <a:gd name="T0" fmla="*/ 0 w 154"/>
                  <a:gd name="T1" fmla="*/ 194 h 194"/>
                  <a:gd name="T2" fmla="*/ 101 w 154"/>
                  <a:gd name="T3" fmla="*/ 102 h 194"/>
                  <a:gd name="T4" fmla="*/ 154 w 154"/>
                  <a:gd name="T5" fmla="*/ 0 h 19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4" h="194">
                    <a:moveTo>
                      <a:pt x="0" y="194"/>
                    </a:moveTo>
                    <a:cubicBezTo>
                      <a:pt x="0" y="194"/>
                      <a:pt x="75" y="134"/>
                      <a:pt x="101" y="102"/>
                    </a:cubicBezTo>
                    <a:cubicBezTo>
                      <a:pt x="127" y="70"/>
                      <a:pt x="143" y="21"/>
                      <a:pt x="154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6" name="Freeform 137"/>
              <p:cNvSpPr>
                <a:spLocks noChangeAspect="1"/>
              </p:cNvSpPr>
              <p:nvPr/>
            </p:nvSpPr>
            <p:spPr bwMode="auto">
              <a:xfrm>
                <a:off x="3000" y="2004"/>
                <a:ext cx="154" cy="129"/>
              </a:xfrm>
              <a:custGeom>
                <a:avLst/>
                <a:gdLst>
                  <a:gd name="T0" fmla="*/ 0 w 154"/>
                  <a:gd name="T1" fmla="*/ 0 h 129"/>
                  <a:gd name="T2" fmla="*/ 105 w 154"/>
                  <a:gd name="T3" fmla="*/ 18 h 129"/>
                  <a:gd name="T4" fmla="*/ 126 w 154"/>
                  <a:gd name="T5" fmla="*/ 60 h 129"/>
                  <a:gd name="T6" fmla="*/ 154 w 154"/>
                  <a:gd name="T7" fmla="*/ 129 h 1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4" h="129">
                    <a:moveTo>
                      <a:pt x="0" y="0"/>
                    </a:moveTo>
                    <a:cubicBezTo>
                      <a:pt x="0" y="0"/>
                      <a:pt x="91" y="4"/>
                      <a:pt x="105" y="18"/>
                    </a:cubicBezTo>
                    <a:cubicBezTo>
                      <a:pt x="119" y="32"/>
                      <a:pt x="126" y="46"/>
                      <a:pt x="126" y="60"/>
                    </a:cubicBezTo>
                    <a:cubicBezTo>
                      <a:pt x="126" y="80"/>
                      <a:pt x="154" y="129"/>
                      <a:pt x="154" y="12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7" name="Freeform 138"/>
              <p:cNvSpPr>
                <a:spLocks noChangeAspect="1"/>
              </p:cNvSpPr>
              <p:nvPr/>
            </p:nvSpPr>
            <p:spPr bwMode="auto">
              <a:xfrm>
                <a:off x="3105" y="1952"/>
                <a:ext cx="77" cy="70"/>
              </a:xfrm>
              <a:custGeom>
                <a:avLst/>
                <a:gdLst>
                  <a:gd name="T0" fmla="*/ 0 w 11"/>
                  <a:gd name="T1" fmla="*/ 2147483646 h 10"/>
                  <a:gd name="T2" fmla="*/ 2147483646 w 11"/>
                  <a:gd name="T3" fmla="*/ 0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10">
                    <a:moveTo>
                      <a:pt x="0" y="10"/>
                    </a:moveTo>
                    <a:cubicBezTo>
                      <a:pt x="0" y="10"/>
                      <a:pt x="9" y="2"/>
                      <a:pt x="11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8" name="Freeform 139"/>
              <p:cNvSpPr>
                <a:spLocks noChangeAspect="1"/>
              </p:cNvSpPr>
              <p:nvPr/>
            </p:nvSpPr>
            <p:spPr bwMode="auto">
              <a:xfrm>
                <a:off x="3140" y="1994"/>
                <a:ext cx="21" cy="0"/>
              </a:xfrm>
              <a:custGeom>
                <a:avLst/>
                <a:gdLst>
                  <a:gd name="T0" fmla="*/ 0 w 3"/>
                  <a:gd name="T1" fmla="*/ 2147483646 w 3"/>
                  <a:gd name="T2" fmla="*/ 0 60000 65536"/>
                  <a:gd name="T3" fmla="*/ 0 60000 65536"/>
                </a:gdLst>
                <a:ahLst/>
                <a:cxnLst>
                  <a:cxn ang="T2">
                    <a:pos x="T0" y="0"/>
                  </a:cxn>
                  <a:cxn ang="T3">
                    <a:pos x="T1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0" y="0"/>
                      <a:pt x="3" y="0"/>
                      <a:pt x="3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89" name="Freeform 140"/>
              <p:cNvSpPr>
                <a:spLocks noChangeAspect="1"/>
              </p:cNvSpPr>
              <p:nvPr/>
            </p:nvSpPr>
            <p:spPr bwMode="auto">
              <a:xfrm>
                <a:off x="3008" y="2022"/>
                <a:ext cx="15" cy="43"/>
              </a:xfrm>
              <a:custGeom>
                <a:avLst/>
                <a:gdLst>
                  <a:gd name="T0" fmla="*/ 0 w 15"/>
                  <a:gd name="T1" fmla="*/ 0 h 43"/>
                  <a:gd name="T2" fmla="*/ 15 w 15"/>
                  <a:gd name="T3" fmla="*/ 43 h 4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43">
                    <a:moveTo>
                      <a:pt x="0" y="0"/>
                    </a:moveTo>
                    <a:lnTo>
                      <a:pt x="15" y="4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0" name="Freeform 141"/>
              <p:cNvSpPr>
                <a:spLocks noChangeAspect="1"/>
              </p:cNvSpPr>
              <p:nvPr/>
            </p:nvSpPr>
            <p:spPr bwMode="auto">
              <a:xfrm>
                <a:off x="3026" y="2077"/>
                <a:ext cx="17" cy="35"/>
              </a:xfrm>
              <a:custGeom>
                <a:avLst/>
                <a:gdLst>
                  <a:gd name="T0" fmla="*/ 0 w 17"/>
                  <a:gd name="T1" fmla="*/ 0 h 35"/>
                  <a:gd name="T2" fmla="*/ 17 w 17"/>
                  <a:gd name="T3" fmla="*/ 35 h 3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35">
                    <a:moveTo>
                      <a:pt x="0" y="0"/>
                    </a:moveTo>
                    <a:lnTo>
                      <a:pt x="17" y="35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1" name="Line 142"/>
              <p:cNvSpPr>
                <a:spLocks noChangeAspect="1" noChangeShapeType="1"/>
              </p:cNvSpPr>
              <p:nvPr/>
            </p:nvSpPr>
            <p:spPr bwMode="auto">
              <a:xfrm flipH="1">
                <a:off x="3029" y="2140"/>
                <a:ext cx="7" cy="48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2" name="Line 143"/>
              <p:cNvSpPr>
                <a:spLocks noChangeAspect="1" noChangeShapeType="1"/>
              </p:cNvSpPr>
              <p:nvPr/>
            </p:nvSpPr>
            <p:spPr bwMode="auto">
              <a:xfrm>
                <a:off x="3057" y="2140"/>
                <a:ext cx="20" cy="28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3" name="Freeform 144"/>
              <p:cNvSpPr>
                <a:spLocks noChangeAspect="1"/>
              </p:cNvSpPr>
              <p:nvPr/>
            </p:nvSpPr>
            <p:spPr bwMode="auto">
              <a:xfrm>
                <a:off x="3168" y="2022"/>
                <a:ext cx="62" cy="222"/>
              </a:xfrm>
              <a:custGeom>
                <a:avLst/>
                <a:gdLst>
                  <a:gd name="T0" fmla="*/ 2147483646 w 9"/>
                  <a:gd name="T1" fmla="*/ 0 h 32"/>
                  <a:gd name="T2" fmla="*/ 2147483646 w 9"/>
                  <a:gd name="T3" fmla="*/ 2147483646 h 32"/>
                  <a:gd name="T4" fmla="*/ 2147483646 w 9"/>
                  <a:gd name="T5" fmla="*/ 2147483646 h 32"/>
                  <a:gd name="T6" fmla="*/ 2147483646 w 9"/>
                  <a:gd name="T7" fmla="*/ 2147483646 h 32"/>
                  <a:gd name="T8" fmla="*/ 0 w 9"/>
                  <a:gd name="T9" fmla="*/ 214748364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32">
                    <a:moveTo>
                      <a:pt x="7" y="0"/>
                    </a:moveTo>
                    <a:cubicBezTo>
                      <a:pt x="7" y="0"/>
                      <a:pt x="6" y="1"/>
                      <a:pt x="6" y="4"/>
                    </a:cubicBezTo>
                    <a:cubicBezTo>
                      <a:pt x="7" y="8"/>
                      <a:pt x="9" y="15"/>
                      <a:pt x="7" y="18"/>
                    </a:cubicBezTo>
                    <a:cubicBezTo>
                      <a:pt x="4" y="22"/>
                      <a:pt x="3" y="26"/>
                      <a:pt x="3" y="26"/>
                    </a:cubicBezTo>
                    <a:cubicBezTo>
                      <a:pt x="3" y="26"/>
                      <a:pt x="0" y="28"/>
                      <a:pt x="0" y="3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4" name="Freeform 145"/>
              <p:cNvSpPr>
                <a:spLocks noChangeAspect="1"/>
              </p:cNvSpPr>
              <p:nvPr/>
            </p:nvSpPr>
            <p:spPr bwMode="auto">
              <a:xfrm>
                <a:off x="3175" y="2098"/>
                <a:ext cx="20" cy="84"/>
              </a:xfrm>
              <a:custGeom>
                <a:avLst/>
                <a:gdLst>
                  <a:gd name="T0" fmla="*/ 0 w 3"/>
                  <a:gd name="T1" fmla="*/ 0 h 12"/>
                  <a:gd name="T2" fmla="*/ 2147483646 w 3"/>
                  <a:gd name="T3" fmla="*/ 2147483646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2">
                    <a:moveTo>
                      <a:pt x="0" y="0"/>
                    </a:moveTo>
                    <a:cubicBezTo>
                      <a:pt x="0" y="0"/>
                      <a:pt x="3" y="7"/>
                      <a:pt x="3" y="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5" name="Freeform 146"/>
              <p:cNvSpPr>
                <a:spLocks noChangeAspect="1"/>
              </p:cNvSpPr>
              <p:nvPr/>
            </p:nvSpPr>
            <p:spPr bwMode="auto">
              <a:xfrm>
                <a:off x="3133" y="2150"/>
                <a:ext cx="42" cy="69"/>
              </a:xfrm>
              <a:custGeom>
                <a:avLst/>
                <a:gdLst>
                  <a:gd name="T0" fmla="*/ 0 w 6"/>
                  <a:gd name="T1" fmla="*/ 0 h 10"/>
                  <a:gd name="T2" fmla="*/ 2147483646 w 6"/>
                  <a:gd name="T3" fmla="*/ 2147483646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cubicBezTo>
                      <a:pt x="0" y="0"/>
                      <a:pt x="6" y="7"/>
                      <a:pt x="6" y="1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6" name="Freeform 147"/>
              <p:cNvSpPr>
                <a:spLocks noChangeAspect="1"/>
              </p:cNvSpPr>
              <p:nvPr/>
            </p:nvSpPr>
            <p:spPr bwMode="auto">
              <a:xfrm>
                <a:off x="3182" y="2258"/>
                <a:ext cx="90" cy="55"/>
              </a:xfrm>
              <a:custGeom>
                <a:avLst/>
                <a:gdLst>
                  <a:gd name="T0" fmla="*/ 0 w 13"/>
                  <a:gd name="T1" fmla="*/ 0 h 8"/>
                  <a:gd name="T2" fmla="*/ 2147483646 w 13"/>
                  <a:gd name="T3" fmla="*/ 2147483646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8">
                    <a:moveTo>
                      <a:pt x="0" y="0"/>
                    </a:moveTo>
                    <a:cubicBezTo>
                      <a:pt x="0" y="0"/>
                      <a:pt x="13" y="1"/>
                      <a:pt x="13" y="8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7" name="Freeform 148"/>
              <p:cNvSpPr>
                <a:spLocks noChangeAspect="1"/>
              </p:cNvSpPr>
              <p:nvPr/>
            </p:nvSpPr>
            <p:spPr bwMode="auto">
              <a:xfrm>
                <a:off x="3230" y="2227"/>
                <a:ext cx="42" cy="42"/>
              </a:xfrm>
              <a:custGeom>
                <a:avLst/>
                <a:gdLst>
                  <a:gd name="T0" fmla="*/ 0 w 6"/>
                  <a:gd name="T1" fmla="*/ 2147483646 h 6"/>
                  <a:gd name="T2" fmla="*/ 2147483646 w 6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0" y="6"/>
                      <a:pt x="6" y="3"/>
                      <a:pt x="6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8" name="Freeform 149"/>
              <p:cNvSpPr>
                <a:spLocks noChangeAspect="1"/>
              </p:cNvSpPr>
              <p:nvPr/>
            </p:nvSpPr>
            <p:spPr bwMode="auto">
              <a:xfrm>
                <a:off x="3098" y="2195"/>
                <a:ext cx="35" cy="77"/>
              </a:xfrm>
              <a:custGeom>
                <a:avLst/>
                <a:gdLst>
                  <a:gd name="T0" fmla="*/ 0 w 5"/>
                  <a:gd name="T1" fmla="*/ 0 h 11"/>
                  <a:gd name="T2" fmla="*/ 2147483646 w 5"/>
                  <a:gd name="T3" fmla="*/ 2147483646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cubicBezTo>
                      <a:pt x="0" y="0"/>
                      <a:pt x="4" y="5"/>
                      <a:pt x="5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699" name="Freeform 150"/>
              <p:cNvSpPr>
                <a:spLocks noChangeAspect="1"/>
              </p:cNvSpPr>
              <p:nvPr/>
            </p:nvSpPr>
            <p:spPr bwMode="auto">
              <a:xfrm>
                <a:off x="3144" y="2290"/>
                <a:ext cx="125" cy="229"/>
              </a:xfrm>
              <a:custGeom>
                <a:avLst/>
                <a:gdLst>
                  <a:gd name="T0" fmla="*/ 0 w 18"/>
                  <a:gd name="T1" fmla="*/ 0 h 33"/>
                  <a:gd name="T2" fmla="*/ 2147483646 w 18"/>
                  <a:gd name="T3" fmla="*/ 2147483646 h 33"/>
                  <a:gd name="T4" fmla="*/ 2147483646 w 18"/>
                  <a:gd name="T5" fmla="*/ 2147483646 h 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3">
                    <a:moveTo>
                      <a:pt x="0" y="0"/>
                    </a:moveTo>
                    <a:cubicBezTo>
                      <a:pt x="0" y="0"/>
                      <a:pt x="2" y="9"/>
                      <a:pt x="7" y="14"/>
                    </a:cubicBezTo>
                    <a:cubicBezTo>
                      <a:pt x="11" y="20"/>
                      <a:pt x="18" y="27"/>
                      <a:pt x="18" y="3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0" name="Freeform 151"/>
              <p:cNvSpPr>
                <a:spLocks noChangeAspect="1"/>
              </p:cNvSpPr>
              <p:nvPr/>
            </p:nvSpPr>
            <p:spPr bwMode="auto">
              <a:xfrm>
                <a:off x="3195" y="2432"/>
                <a:ext cx="35" cy="486"/>
              </a:xfrm>
              <a:custGeom>
                <a:avLst/>
                <a:gdLst>
                  <a:gd name="T0" fmla="*/ 2147483646 w 5"/>
                  <a:gd name="T1" fmla="*/ 0 h 70"/>
                  <a:gd name="T2" fmla="*/ 2147483646 w 5"/>
                  <a:gd name="T3" fmla="*/ 2147483646 h 70"/>
                  <a:gd name="T4" fmla="*/ 2147483646 w 5"/>
                  <a:gd name="T5" fmla="*/ 2147483646 h 70"/>
                  <a:gd name="T6" fmla="*/ 0 w 5"/>
                  <a:gd name="T7" fmla="*/ 2147483646 h 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70">
                    <a:moveTo>
                      <a:pt x="4" y="0"/>
                    </a:moveTo>
                    <a:cubicBezTo>
                      <a:pt x="4" y="0"/>
                      <a:pt x="2" y="9"/>
                      <a:pt x="4" y="19"/>
                    </a:cubicBezTo>
                    <a:cubicBezTo>
                      <a:pt x="5" y="29"/>
                      <a:pt x="5" y="44"/>
                      <a:pt x="3" y="48"/>
                    </a:cubicBezTo>
                    <a:cubicBezTo>
                      <a:pt x="1" y="52"/>
                      <a:pt x="1" y="63"/>
                      <a:pt x="0" y="7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1" name="Freeform 152"/>
              <p:cNvSpPr>
                <a:spLocks noChangeAspect="1"/>
              </p:cNvSpPr>
              <p:nvPr/>
            </p:nvSpPr>
            <p:spPr bwMode="auto">
              <a:xfrm>
                <a:off x="3064" y="2348"/>
                <a:ext cx="104" cy="1785"/>
              </a:xfrm>
              <a:custGeom>
                <a:avLst/>
                <a:gdLst>
                  <a:gd name="T0" fmla="*/ 2147483646 w 15"/>
                  <a:gd name="T1" fmla="*/ 0 h 257"/>
                  <a:gd name="T2" fmla="*/ 2147483646 w 15"/>
                  <a:gd name="T3" fmla="*/ 2147483646 h 257"/>
                  <a:gd name="T4" fmla="*/ 2147483646 w 15"/>
                  <a:gd name="T5" fmla="*/ 2147483646 h 257"/>
                  <a:gd name="T6" fmla="*/ 2147483646 w 15"/>
                  <a:gd name="T7" fmla="*/ 2147483646 h 257"/>
                  <a:gd name="T8" fmla="*/ 2147483646 w 15"/>
                  <a:gd name="T9" fmla="*/ 2147483646 h 257"/>
                  <a:gd name="T10" fmla="*/ 2147483646 w 15"/>
                  <a:gd name="T11" fmla="*/ 2147483646 h 257"/>
                  <a:gd name="T12" fmla="*/ 2147483646 w 15"/>
                  <a:gd name="T13" fmla="*/ 2147483646 h 257"/>
                  <a:gd name="T14" fmla="*/ 2147483646 w 15"/>
                  <a:gd name="T15" fmla="*/ 2147483646 h 257"/>
                  <a:gd name="T16" fmla="*/ 2147483646 w 15"/>
                  <a:gd name="T17" fmla="*/ 2147483646 h 257"/>
                  <a:gd name="T18" fmla="*/ 2147483646 w 15"/>
                  <a:gd name="T19" fmla="*/ 2147483646 h 257"/>
                  <a:gd name="T20" fmla="*/ 2147483646 w 15"/>
                  <a:gd name="T21" fmla="*/ 2147483646 h 257"/>
                  <a:gd name="T22" fmla="*/ 2147483646 w 15"/>
                  <a:gd name="T23" fmla="*/ 2147483646 h 257"/>
                  <a:gd name="T24" fmla="*/ 2147483646 w 15"/>
                  <a:gd name="T25" fmla="*/ 2147483646 h 257"/>
                  <a:gd name="T26" fmla="*/ 2147483646 w 15"/>
                  <a:gd name="T27" fmla="*/ 2147483646 h 257"/>
                  <a:gd name="T28" fmla="*/ 2147483646 w 15"/>
                  <a:gd name="T29" fmla="*/ 2147483646 h 257"/>
                  <a:gd name="T30" fmla="*/ 2147483646 w 15"/>
                  <a:gd name="T31" fmla="*/ 2147483646 h 257"/>
                  <a:gd name="T32" fmla="*/ 2147483646 w 15"/>
                  <a:gd name="T33" fmla="*/ 2147483646 h 25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" h="257">
                    <a:moveTo>
                      <a:pt x="1" y="0"/>
                    </a:moveTo>
                    <a:cubicBezTo>
                      <a:pt x="1" y="0"/>
                      <a:pt x="3" y="4"/>
                      <a:pt x="3" y="8"/>
                    </a:cubicBezTo>
                    <a:cubicBezTo>
                      <a:pt x="4" y="13"/>
                      <a:pt x="5" y="14"/>
                      <a:pt x="4" y="18"/>
                    </a:cubicBezTo>
                    <a:cubicBezTo>
                      <a:pt x="4" y="22"/>
                      <a:pt x="5" y="27"/>
                      <a:pt x="6" y="33"/>
                    </a:cubicBezTo>
                    <a:cubicBezTo>
                      <a:pt x="7" y="40"/>
                      <a:pt x="9" y="52"/>
                      <a:pt x="10" y="57"/>
                    </a:cubicBezTo>
                    <a:cubicBezTo>
                      <a:pt x="10" y="62"/>
                      <a:pt x="9" y="72"/>
                      <a:pt x="10" y="77"/>
                    </a:cubicBezTo>
                    <a:cubicBezTo>
                      <a:pt x="10" y="81"/>
                      <a:pt x="13" y="88"/>
                      <a:pt x="13" y="92"/>
                    </a:cubicBezTo>
                    <a:cubicBezTo>
                      <a:pt x="13" y="96"/>
                      <a:pt x="12" y="110"/>
                      <a:pt x="12" y="114"/>
                    </a:cubicBezTo>
                    <a:cubicBezTo>
                      <a:pt x="12" y="118"/>
                      <a:pt x="13" y="124"/>
                      <a:pt x="13" y="128"/>
                    </a:cubicBezTo>
                    <a:cubicBezTo>
                      <a:pt x="13" y="132"/>
                      <a:pt x="15" y="142"/>
                      <a:pt x="13" y="145"/>
                    </a:cubicBezTo>
                    <a:cubicBezTo>
                      <a:pt x="12" y="148"/>
                      <a:pt x="12" y="150"/>
                      <a:pt x="12" y="153"/>
                    </a:cubicBezTo>
                    <a:cubicBezTo>
                      <a:pt x="12" y="157"/>
                      <a:pt x="10" y="162"/>
                      <a:pt x="10" y="162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6" y="195"/>
                      <a:pt x="6" y="195"/>
                      <a:pt x="6" y="195"/>
                    </a:cubicBezTo>
                    <a:cubicBezTo>
                      <a:pt x="6" y="195"/>
                      <a:pt x="4" y="214"/>
                      <a:pt x="2" y="221"/>
                    </a:cubicBezTo>
                    <a:cubicBezTo>
                      <a:pt x="1" y="227"/>
                      <a:pt x="0" y="230"/>
                      <a:pt x="1" y="233"/>
                    </a:cubicBezTo>
                    <a:cubicBezTo>
                      <a:pt x="1" y="237"/>
                      <a:pt x="0" y="246"/>
                      <a:pt x="14" y="25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2" name="Freeform 153"/>
              <p:cNvSpPr>
                <a:spLocks noChangeAspect="1"/>
              </p:cNvSpPr>
              <p:nvPr/>
            </p:nvSpPr>
            <p:spPr bwMode="auto">
              <a:xfrm>
                <a:off x="3150" y="3348"/>
                <a:ext cx="28" cy="237"/>
              </a:xfrm>
              <a:custGeom>
                <a:avLst/>
                <a:gdLst>
                  <a:gd name="T0" fmla="*/ 2147483646 w 4"/>
                  <a:gd name="T1" fmla="*/ 0 h 34"/>
                  <a:gd name="T2" fmla="*/ 2147483646 w 4"/>
                  <a:gd name="T3" fmla="*/ 2147483646 h 34"/>
                  <a:gd name="T4" fmla="*/ 2147483646 w 4"/>
                  <a:gd name="T5" fmla="*/ 2147483646 h 34"/>
                  <a:gd name="T6" fmla="*/ 2147483646 w 4"/>
                  <a:gd name="T7" fmla="*/ 2147483646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34">
                    <a:moveTo>
                      <a:pt x="1" y="0"/>
                    </a:moveTo>
                    <a:cubicBezTo>
                      <a:pt x="1" y="0"/>
                      <a:pt x="4" y="3"/>
                      <a:pt x="4" y="7"/>
                    </a:cubicBezTo>
                    <a:cubicBezTo>
                      <a:pt x="4" y="11"/>
                      <a:pt x="2" y="23"/>
                      <a:pt x="2" y="23"/>
                    </a:cubicBezTo>
                    <a:cubicBezTo>
                      <a:pt x="2" y="23"/>
                      <a:pt x="0" y="31"/>
                      <a:pt x="1" y="3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3" name="Freeform 154"/>
              <p:cNvSpPr>
                <a:spLocks noChangeAspect="1"/>
              </p:cNvSpPr>
              <p:nvPr/>
            </p:nvSpPr>
            <p:spPr bwMode="auto">
              <a:xfrm>
                <a:off x="3012" y="3057"/>
                <a:ext cx="142" cy="183"/>
              </a:xfrm>
              <a:custGeom>
                <a:avLst/>
                <a:gdLst>
                  <a:gd name="T0" fmla="*/ 0 w 142"/>
                  <a:gd name="T1" fmla="*/ 0 h 183"/>
                  <a:gd name="T2" fmla="*/ 35 w 142"/>
                  <a:gd name="T3" fmla="*/ 62 h 183"/>
                  <a:gd name="T4" fmla="*/ 142 w 142"/>
                  <a:gd name="T5" fmla="*/ 183 h 18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2" h="183">
                    <a:moveTo>
                      <a:pt x="0" y="0"/>
                    </a:moveTo>
                    <a:cubicBezTo>
                      <a:pt x="0" y="0"/>
                      <a:pt x="0" y="28"/>
                      <a:pt x="35" y="62"/>
                    </a:cubicBezTo>
                    <a:cubicBezTo>
                      <a:pt x="63" y="104"/>
                      <a:pt x="128" y="141"/>
                      <a:pt x="142" y="18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4" name="Freeform 155"/>
              <p:cNvSpPr>
                <a:spLocks noChangeAspect="1"/>
              </p:cNvSpPr>
              <p:nvPr/>
            </p:nvSpPr>
            <p:spPr bwMode="auto">
              <a:xfrm>
                <a:off x="2980" y="3046"/>
                <a:ext cx="153" cy="434"/>
              </a:xfrm>
              <a:custGeom>
                <a:avLst/>
                <a:gdLst>
                  <a:gd name="T0" fmla="*/ 28 w 153"/>
                  <a:gd name="T1" fmla="*/ 0 h 434"/>
                  <a:gd name="T2" fmla="*/ 14 w 153"/>
                  <a:gd name="T3" fmla="*/ 136 h 434"/>
                  <a:gd name="T4" fmla="*/ 63 w 153"/>
                  <a:gd name="T5" fmla="*/ 268 h 434"/>
                  <a:gd name="T6" fmla="*/ 153 w 153"/>
                  <a:gd name="T7" fmla="*/ 434 h 4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3" h="434">
                    <a:moveTo>
                      <a:pt x="28" y="0"/>
                    </a:moveTo>
                    <a:cubicBezTo>
                      <a:pt x="28" y="0"/>
                      <a:pt x="0" y="80"/>
                      <a:pt x="14" y="136"/>
                    </a:cubicBezTo>
                    <a:cubicBezTo>
                      <a:pt x="28" y="191"/>
                      <a:pt x="28" y="240"/>
                      <a:pt x="63" y="268"/>
                    </a:cubicBezTo>
                    <a:cubicBezTo>
                      <a:pt x="97" y="302"/>
                      <a:pt x="153" y="385"/>
                      <a:pt x="153" y="43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5" name="Freeform 156"/>
              <p:cNvSpPr>
                <a:spLocks noChangeAspect="1"/>
              </p:cNvSpPr>
              <p:nvPr/>
            </p:nvSpPr>
            <p:spPr bwMode="auto">
              <a:xfrm>
                <a:off x="2994" y="3286"/>
                <a:ext cx="35" cy="813"/>
              </a:xfrm>
              <a:custGeom>
                <a:avLst/>
                <a:gdLst>
                  <a:gd name="T0" fmla="*/ 28 w 35"/>
                  <a:gd name="T1" fmla="*/ 0 h 813"/>
                  <a:gd name="T2" fmla="*/ 21 w 35"/>
                  <a:gd name="T3" fmla="*/ 132 h 813"/>
                  <a:gd name="T4" fmla="*/ 14 w 35"/>
                  <a:gd name="T5" fmla="*/ 257 h 813"/>
                  <a:gd name="T6" fmla="*/ 28 w 35"/>
                  <a:gd name="T7" fmla="*/ 431 h 813"/>
                  <a:gd name="T8" fmla="*/ 28 w 35"/>
                  <a:gd name="T9" fmla="*/ 577 h 813"/>
                  <a:gd name="T10" fmla="*/ 28 w 35"/>
                  <a:gd name="T11" fmla="*/ 639 h 813"/>
                  <a:gd name="T12" fmla="*/ 21 w 35"/>
                  <a:gd name="T13" fmla="*/ 702 h 813"/>
                  <a:gd name="T14" fmla="*/ 21 w 35"/>
                  <a:gd name="T15" fmla="*/ 744 h 813"/>
                  <a:gd name="T16" fmla="*/ 7 w 35"/>
                  <a:gd name="T17" fmla="*/ 813 h 8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" h="813">
                    <a:moveTo>
                      <a:pt x="28" y="0"/>
                    </a:moveTo>
                    <a:cubicBezTo>
                      <a:pt x="28" y="0"/>
                      <a:pt x="21" y="104"/>
                      <a:pt x="21" y="132"/>
                    </a:cubicBezTo>
                    <a:cubicBezTo>
                      <a:pt x="21" y="160"/>
                      <a:pt x="0" y="188"/>
                      <a:pt x="14" y="257"/>
                    </a:cubicBezTo>
                    <a:cubicBezTo>
                      <a:pt x="28" y="320"/>
                      <a:pt x="35" y="382"/>
                      <a:pt x="28" y="431"/>
                    </a:cubicBezTo>
                    <a:cubicBezTo>
                      <a:pt x="21" y="480"/>
                      <a:pt x="28" y="577"/>
                      <a:pt x="28" y="577"/>
                    </a:cubicBezTo>
                    <a:cubicBezTo>
                      <a:pt x="28" y="639"/>
                      <a:pt x="28" y="639"/>
                      <a:pt x="28" y="639"/>
                    </a:cubicBezTo>
                    <a:cubicBezTo>
                      <a:pt x="28" y="639"/>
                      <a:pt x="14" y="674"/>
                      <a:pt x="21" y="702"/>
                    </a:cubicBezTo>
                    <a:cubicBezTo>
                      <a:pt x="28" y="723"/>
                      <a:pt x="21" y="744"/>
                      <a:pt x="21" y="744"/>
                    </a:cubicBezTo>
                    <a:cubicBezTo>
                      <a:pt x="21" y="744"/>
                      <a:pt x="7" y="785"/>
                      <a:pt x="7" y="81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6" name="Freeform 157"/>
              <p:cNvSpPr>
                <a:spLocks noChangeAspect="1"/>
              </p:cNvSpPr>
              <p:nvPr/>
            </p:nvSpPr>
            <p:spPr bwMode="auto">
              <a:xfrm>
                <a:off x="3019" y="4000"/>
                <a:ext cx="125" cy="181"/>
              </a:xfrm>
              <a:custGeom>
                <a:avLst/>
                <a:gdLst>
                  <a:gd name="T0" fmla="*/ 0 w 18"/>
                  <a:gd name="T1" fmla="*/ 0 h 26"/>
                  <a:gd name="T2" fmla="*/ 2147483646 w 18"/>
                  <a:gd name="T3" fmla="*/ 2147483646 h 26"/>
                  <a:gd name="T4" fmla="*/ 2147483646 w 18"/>
                  <a:gd name="T5" fmla="*/ 2147483646 h 26"/>
                  <a:gd name="T6" fmla="*/ 2147483646 w 18"/>
                  <a:gd name="T7" fmla="*/ 2147483646 h 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26">
                    <a:moveTo>
                      <a:pt x="0" y="0"/>
                    </a:moveTo>
                    <a:cubicBezTo>
                      <a:pt x="0" y="0"/>
                      <a:pt x="3" y="4"/>
                      <a:pt x="6" y="6"/>
                    </a:cubicBezTo>
                    <a:cubicBezTo>
                      <a:pt x="10" y="9"/>
                      <a:pt x="10" y="10"/>
                      <a:pt x="11" y="13"/>
                    </a:cubicBezTo>
                    <a:cubicBezTo>
                      <a:pt x="11" y="15"/>
                      <a:pt x="18" y="26"/>
                      <a:pt x="18" y="2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7" name="Freeform 158"/>
              <p:cNvSpPr>
                <a:spLocks noChangeAspect="1"/>
              </p:cNvSpPr>
              <p:nvPr/>
            </p:nvSpPr>
            <p:spPr bwMode="auto">
              <a:xfrm>
                <a:off x="3015" y="4036"/>
                <a:ext cx="55" cy="181"/>
              </a:xfrm>
              <a:custGeom>
                <a:avLst/>
                <a:gdLst>
                  <a:gd name="T0" fmla="*/ 0 w 8"/>
                  <a:gd name="T1" fmla="*/ 0 h 26"/>
                  <a:gd name="T2" fmla="*/ 2147483646 w 8"/>
                  <a:gd name="T3" fmla="*/ 2147483646 h 26"/>
                  <a:gd name="T4" fmla="*/ 2147483646 w 8"/>
                  <a:gd name="T5" fmla="*/ 2147483646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26">
                    <a:moveTo>
                      <a:pt x="0" y="0"/>
                    </a:moveTo>
                    <a:cubicBezTo>
                      <a:pt x="0" y="0"/>
                      <a:pt x="5" y="8"/>
                      <a:pt x="6" y="11"/>
                    </a:cubicBezTo>
                    <a:cubicBezTo>
                      <a:pt x="7" y="15"/>
                      <a:pt x="7" y="25"/>
                      <a:pt x="8" y="2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8" name="Freeform 159"/>
              <p:cNvSpPr>
                <a:spLocks noChangeAspect="1"/>
              </p:cNvSpPr>
              <p:nvPr/>
            </p:nvSpPr>
            <p:spPr bwMode="auto">
              <a:xfrm>
                <a:off x="3063" y="4161"/>
                <a:ext cx="62" cy="35"/>
              </a:xfrm>
              <a:custGeom>
                <a:avLst/>
                <a:gdLst>
                  <a:gd name="T0" fmla="*/ 0 w 9"/>
                  <a:gd name="T1" fmla="*/ 0 h 5"/>
                  <a:gd name="T2" fmla="*/ 2147483646 w 9"/>
                  <a:gd name="T3" fmla="*/ 214748364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5">
                    <a:moveTo>
                      <a:pt x="0" y="0"/>
                    </a:moveTo>
                    <a:cubicBezTo>
                      <a:pt x="0" y="0"/>
                      <a:pt x="5" y="1"/>
                      <a:pt x="9" y="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09" name="Freeform 160"/>
              <p:cNvSpPr>
                <a:spLocks noChangeAspect="1"/>
              </p:cNvSpPr>
              <p:nvPr/>
            </p:nvSpPr>
            <p:spPr bwMode="auto">
              <a:xfrm>
                <a:off x="3022" y="3869"/>
                <a:ext cx="48" cy="63"/>
              </a:xfrm>
              <a:custGeom>
                <a:avLst/>
                <a:gdLst>
                  <a:gd name="T0" fmla="*/ 0 w 7"/>
                  <a:gd name="T1" fmla="*/ 0 h 9"/>
                  <a:gd name="T2" fmla="*/ 2147483646 w 7"/>
                  <a:gd name="T3" fmla="*/ 2147483646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cubicBezTo>
                      <a:pt x="0" y="0"/>
                      <a:pt x="4" y="8"/>
                      <a:pt x="7" y="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0" name="Freeform 161"/>
              <p:cNvSpPr>
                <a:spLocks noChangeAspect="1"/>
              </p:cNvSpPr>
              <p:nvPr/>
            </p:nvSpPr>
            <p:spPr bwMode="auto">
              <a:xfrm>
                <a:off x="2980" y="2397"/>
                <a:ext cx="160" cy="528"/>
              </a:xfrm>
              <a:custGeom>
                <a:avLst/>
                <a:gdLst>
                  <a:gd name="T0" fmla="*/ 2147483646 w 23"/>
                  <a:gd name="T1" fmla="*/ 0 h 76"/>
                  <a:gd name="T2" fmla="*/ 2147483646 w 23"/>
                  <a:gd name="T3" fmla="*/ 2147483646 h 76"/>
                  <a:gd name="T4" fmla="*/ 2147483646 w 23"/>
                  <a:gd name="T5" fmla="*/ 2147483646 h 76"/>
                  <a:gd name="T6" fmla="*/ 2147483646 w 23"/>
                  <a:gd name="T7" fmla="*/ 2147483646 h 76"/>
                  <a:gd name="T8" fmla="*/ 2147483646 w 23"/>
                  <a:gd name="T9" fmla="*/ 2147483646 h 76"/>
                  <a:gd name="T10" fmla="*/ 2147483646 w 23"/>
                  <a:gd name="T11" fmla="*/ 2147483646 h 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" h="76">
                    <a:moveTo>
                      <a:pt x="5" y="0"/>
                    </a:moveTo>
                    <a:cubicBezTo>
                      <a:pt x="5" y="0"/>
                      <a:pt x="1" y="3"/>
                      <a:pt x="3" y="9"/>
                    </a:cubicBezTo>
                    <a:cubicBezTo>
                      <a:pt x="5" y="15"/>
                      <a:pt x="6" y="20"/>
                      <a:pt x="5" y="24"/>
                    </a:cubicBezTo>
                    <a:cubicBezTo>
                      <a:pt x="4" y="29"/>
                      <a:pt x="1" y="43"/>
                      <a:pt x="1" y="43"/>
                    </a:cubicBezTo>
                    <a:cubicBezTo>
                      <a:pt x="1" y="43"/>
                      <a:pt x="0" y="51"/>
                      <a:pt x="2" y="56"/>
                    </a:cubicBezTo>
                    <a:cubicBezTo>
                      <a:pt x="4" y="61"/>
                      <a:pt x="19" y="67"/>
                      <a:pt x="23" y="7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1" name="Freeform 162"/>
              <p:cNvSpPr>
                <a:spLocks noChangeAspect="1"/>
              </p:cNvSpPr>
              <p:nvPr/>
            </p:nvSpPr>
            <p:spPr bwMode="auto">
              <a:xfrm>
                <a:off x="2951" y="2623"/>
                <a:ext cx="35" cy="118"/>
              </a:xfrm>
              <a:custGeom>
                <a:avLst/>
                <a:gdLst>
                  <a:gd name="T0" fmla="*/ 0 w 5"/>
                  <a:gd name="T1" fmla="*/ 0 h 17"/>
                  <a:gd name="T2" fmla="*/ 2147483646 w 5"/>
                  <a:gd name="T3" fmla="*/ 2147483646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7">
                    <a:moveTo>
                      <a:pt x="0" y="0"/>
                    </a:moveTo>
                    <a:cubicBezTo>
                      <a:pt x="0" y="0"/>
                      <a:pt x="5" y="13"/>
                      <a:pt x="5" y="1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2" name="Freeform 163"/>
              <p:cNvSpPr>
                <a:spLocks noChangeAspect="1"/>
              </p:cNvSpPr>
              <p:nvPr/>
            </p:nvSpPr>
            <p:spPr bwMode="auto">
              <a:xfrm>
                <a:off x="2994" y="2786"/>
                <a:ext cx="21" cy="285"/>
              </a:xfrm>
              <a:custGeom>
                <a:avLst/>
                <a:gdLst>
                  <a:gd name="T0" fmla="*/ 0 w 3"/>
                  <a:gd name="T1" fmla="*/ 0 h 41"/>
                  <a:gd name="T2" fmla="*/ 2147483646 w 3"/>
                  <a:gd name="T3" fmla="*/ 2147483646 h 4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41">
                    <a:moveTo>
                      <a:pt x="0" y="0"/>
                    </a:moveTo>
                    <a:cubicBezTo>
                      <a:pt x="0" y="0"/>
                      <a:pt x="1" y="36"/>
                      <a:pt x="3" y="4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3" name="Freeform 164"/>
              <p:cNvSpPr>
                <a:spLocks noChangeAspect="1"/>
              </p:cNvSpPr>
              <p:nvPr/>
            </p:nvSpPr>
            <p:spPr bwMode="auto">
              <a:xfrm>
                <a:off x="2834" y="2022"/>
                <a:ext cx="11" cy="43"/>
              </a:xfrm>
              <a:custGeom>
                <a:avLst/>
                <a:gdLst>
                  <a:gd name="T0" fmla="*/ 0 w 11"/>
                  <a:gd name="T1" fmla="*/ 0 h 43"/>
                  <a:gd name="T2" fmla="*/ 11 w 11"/>
                  <a:gd name="T3" fmla="*/ 43 h 4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43">
                    <a:moveTo>
                      <a:pt x="0" y="0"/>
                    </a:moveTo>
                    <a:lnTo>
                      <a:pt x="11" y="4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4" name="Line 165"/>
              <p:cNvSpPr>
                <a:spLocks noChangeAspect="1" noChangeShapeType="1"/>
              </p:cNvSpPr>
              <p:nvPr/>
            </p:nvSpPr>
            <p:spPr bwMode="auto">
              <a:xfrm flipH="1">
                <a:off x="2806" y="2084"/>
                <a:ext cx="28" cy="21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5" name="Line 16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779" y="2063"/>
                <a:ext cx="14" cy="42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6" name="Line 167"/>
              <p:cNvSpPr>
                <a:spLocks noChangeAspect="1" noChangeShapeType="1"/>
              </p:cNvSpPr>
              <p:nvPr/>
            </p:nvSpPr>
            <p:spPr bwMode="auto">
              <a:xfrm flipH="1">
                <a:off x="2772" y="2133"/>
                <a:ext cx="7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7" name="Line 168"/>
              <p:cNvSpPr>
                <a:spLocks noChangeAspect="1" noChangeShapeType="1"/>
              </p:cNvSpPr>
              <p:nvPr/>
            </p:nvSpPr>
            <p:spPr bwMode="auto">
              <a:xfrm flipH="1">
                <a:off x="2737" y="2168"/>
                <a:ext cx="14" cy="3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8" name="Line 16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723" y="2188"/>
                <a:ext cx="14" cy="7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19" name="Line 170"/>
              <p:cNvSpPr>
                <a:spLocks noChangeAspect="1" noChangeShapeType="1"/>
              </p:cNvSpPr>
              <p:nvPr/>
            </p:nvSpPr>
            <p:spPr bwMode="auto">
              <a:xfrm>
                <a:off x="2737" y="2237"/>
                <a:ext cx="0" cy="35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0" name="Line 17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702" y="2258"/>
                <a:ext cx="14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1" name="Freeform 172"/>
              <p:cNvSpPr>
                <a:spLocks noChangeAspect="1"/>
              </p:cNvSpPr>
              <p:nvPr/>
            </p:nvSpPr>
            <p:spPr bwMode="auto">
              <a:xfrm>
                <a:off x="2584" y="2258"/>
                <a:ext cx="97" cy="437"/>
              </a:xfrm>
              <a:custGeom>
                <a:avLst/>
                <a:gdLst>
                  <a:gd name="T0" fmla="*/ 2147483646 w 14"/>
                  <a:gd name="T1" fmla="*/ 0 h 63"/>
                  <a:gd name="T2" fmla="*/ 2147483646 w 14"/>
                  <a:gd name="T3" fmla="*/ 2147483646 h 63"/>
                  <a:gd name="T4" fmla="*/ 2147483646 w 14"/>
                  <a:gd name="T5" fmla="*/ 2147483646 h 63"/>
                  <a:gd name="T6" fmla="*/ 2147483646 w 14"/>
                  <a:gd name="T7" fmla="*/ 2147483646 h 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63">
                    <a:moveTo>
                      <a:pt x="14" y="0"/>
                    </a:moveTo>
                    <a:cubicBezTo>
                      <a:pt x="14" y="0"/>
                      <a:pt x="13" y="2"/>
                      <a:pt x="13" y="8"/>
                    </a:cubicBezTo>
                    <a:cubicBezTo>
                      <a:pt x="12" y="14"/>
                      <a:pt x="11" y="22"/>
                      <a:pt x="9" y="28"/>
                    </a:cubicBezTo>
                    <a:cubicBezTo>
                      <a:pt x="6" y="35"/>
                      <a:pt x="0" y="56"/>
                      <a:pt x="1" y="6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2" name="Freeform 173"/>
              <p:cNvSpPr>
                <a:spLocks noChangeAspect="1"/>
              </p:cNvSpPr>
              <p:nvPr/>
            </p:nvSpPr>
            <p:spPr bwMode="auto">
              <a:xfrm>
                <a:off x="2629" y="2507"/>
                <a:ext cx="14" cy="333"/>
              </a:xfrm>
              <a:custGeom>
                <a:avLst/>
                <a:gdLst>
                  <a:gd name="T0" fmla="*/ 0 w 2"/>
                  <a:gd name="T1" fmla="*/ 0 h 48"/>
                  <a:gd name="T2" fmla="*/ 2147483646 w 2"/>
                  <a:gd name="T3" fmla="*/ 2147483646 h 48"/>
                  <a:gd name="T4" fmla="*/ 2147483646 w 2"/>
                  <a:gd name="T5" fmla="*/ 2147483646 h 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48">
                    <a:moveTo>
                      <a:pt x="0" y="0"/>
                    </a:moveTo>
                    <a:cubicBezTo>
                      <a:pt x="0" y="0"/>
                      <a:pt x="1" y="3"/>
                      <a:pt x="2" y="14"/>
                    </a:cubicBezTo>
                    <a:cubicBezTo>
                      <a:pt x="2" y="25"/>
                      <a:pt x="2" y="48"/>
                      <a:pt x="2" y="48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3" name="Freeform 176"/>
              <p:cNvSpPr>
                <a:spLocks noChangeAspect="1"/>
              </p:cNvSpPr>
              <p:nvPr/>
            </p:nvSpPr>
            <p:spPr bwMode="auto">
              <a:xfrm>
                <a:off x="2730" y="2397"/>
                <a:ext cx="125" cy="1646"/>
              </a:xfrm>
              <a:custGeom>
                <a:avLst/>
                <a:gdLst>
                  <a:gd name="T0" fmla="*/ 2147483646 w 18"/>
                  <a:gd name="T1" fmla="*/ 0 h 237"/>
                  <a:gd name="T2" fmla="*/ 2147483646 w 18"/>
                  <a:gd name="T3" fmla="*/ 2147483646 h 237"/>
                  <a:gd name="T4" fmla="*/ 2147483646 w 18"/>
                  <a:gd name="T5" fmla="*/ 2147483646 h 237"/>
                  <a:gd name="T6" fmla="*/ 2147483646 w 18"/>
                  <a:gd name="T7" fmla="*/ 2147483646 h 237"/>
                  <a:gd name="T8" fmla="*/ 2147483646 w 18"/>
                  <a:gd name="T9" fmla="*/ 2147483646 h 237"/>
                  <a:gd name="T10" fmla="*/ 2147483646 w 18"/>
                  <a:gd name="T11" fmla="*/ 2147483646 h 237"/>
                  <a:gd name="T12" fmla="*/ 2147483646 w 18"/>
                  <a:gd name="T13" fmla="*/ 2147483646 h 237"/>
                  <a:gd name="T14" fmla="*/ 2147483646 w 18"/>
                  <a:gd name="T15" fmla="*/ 2147483646 h 237"/>
                  <a:gd name="T16" fmla="*/ 2147483646 w 18"/>
                  <a:gd name="T17" fmla="*/ 2147483646 h 237"/>
                  <a:gd name="T18" fmla="*/ 2147483646 w 18"/>
                  <a:gd name="T19" fmla="*/ 2147483646 h 237"/>
                  <a:gd name="T20" fmla="*/ 2147483646 w 18"/>
                  <a:gd name="T21" fmla="*/ 2147483646 h 237"/>
                  <a:gd name="T22" fmla="*/ 2147483646 w 18"/>
                  <a:gd name="T23" fmla="*/ 2147483646 h 237"/>
                  <a:gd name="T24" fmla="*/ 2147483646 w 18"/>
                  <a:gd name="T25" fmla="*/ 2147483646 h 237"/>
                  <a:gd name="T26" fmla="*/ 2147483646 w 18"/>
                  <a:gd name="T27" fmla="*/ 2147483646 h 23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8" h="237">
                    <a:moveTo>
                      <a:pt x="2" y="0"/>
                    </a:moveTo>
                    <a:cubicBezTo>
                      <a:pt x="2" y="0"/>
                      <a:pt x="0" y="9"/>
                      <a:pt x="1" y="14"/>
                    </a:cubicBezTo>
                    <a:cubicBezTo>
                      <a:pt x="2" y="19"/>
                      <a:pt x="12" y="32"/>
                      <a:pt x="12" y="32"/>
                    </a:cubicBezTo>
                    <a:cubicBezTo>
                      <a:pt x="12" y="32"/>
                      <a:pt x="15" y="37"/>
                      <a:pt x="15" y="45"/>
                    </a:cubicBezTo>
                    <a:cubicBezTo>
                      <a:pt x="16" y="54"/>
                      <a:pt x="17" y="70"/>
                      <a:pt x="17" y="70"/>
                    </a:cubicBezTo>
                    <a:cubicBezTo>
                      <a:pt x="17" y="70"/>
                      <a:pt x="15" y="81"/>
                      <a:pt x="16" y="86"/>
                    </a:cubicBezTo>
                    <a:cubicBezTo>
                      <a:pt x="18" y="90"/>
                      <a:pt x="17" y="97"/>
                      <a:pt x="16" y="103"/>
                    </a:cubicBezTo>
                    <a:cubicBezTo>
                      <a:pt x="14" y="109"/>
                      <a:pt x="12" y="121"/>
                      <a:pt x="12" y="121"/>
                    </a:cubicBezTo>
                    <a:cubicBezTo>
                      <a:pt x="12" y="121"/>
                      <a:pt x="10" y="128"/>
                      <a:pt x="11" y="132"/>
                    </a:cubicBezTo>
                    <a:cubicBezTo>
                      <a:pt x="13" y="137"/>
                      <a:pt x="14" y="154"/>
                      <a:pt x="15" y="161"/>
                    </a:cubicBezTo>
                    <a:cubicBezTo>
                      <a:pt x="15" y="168"/>
                      <a:pt x="15" y="175"/>
                      <a:pt x="13" y="182"/>
                    </a:cubicBezTo>
                    <a:cubicBezTo>
                      <a:pt x="12" y="189"/>
                      <a:pt x="14" y="211"/>
                      <a:pt x="14" y="211"/>
                    </a:cubicBezTo>
                    <a:cubicBezTo>
                      <a:pt x="15" y="226"/>
                      <a:pt x="15" y="226"/>
                      <a:pt x="15" y="226"/>
                    </a:cubicBezTo>
                    <a:cubicBezTo>
                      <a:pt x="16" y="237"/>
                      <a:pt x="16" y="237"/>
                      <a:pt x="16" y="237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4" name="Freeform 177"/>
              <p:cNvSpPr>
                <a:spLocks noChangeAspect="1"/>
              </p:cNvSpPr>
              <p:nvPr/>
            </p:nvSpPr>
            <p:spPr bwMode="auto">
              <a:xfrm>
                <a:off x="2765" y="3890"/>
                <a:ext cx="62" cy="83"/>
              </a:xfrm>
              <a:custGeom>
                <a:avLst/>
                <a:gdLst>
                  <a:gd name="T0" fmla="*/ 2147483646 w 9"/>
                  <a:gd name="T1" fmla="*/ 0 h 12"/>
                  <a:gd name="T2" fmla="*/ 0 w 9"/>
                  <a:gd name="T3" fmla="*/ 2147483646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12">
                    <a:moveTo>
                      <a:pt x="9" y="0"/>
                    </a:moveTo>
                    <a:cubicBezTo>
                      <a:pt x="9" y="0"/>
                      <a:pt x="2" y="9"/>
                      <a:pt x="0" y="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5" name="Freeform 178"/>
              <p:cNvSpPr>
                <a:spLocks noChangeAspect="1"/>
              </p:cNvSpPr>
              <p:nvPr/>
            </p:nvSpPr>
            <p:spPr bwMode="auto">
              <a:xfrm>
                <a:off x="2709" y="3994"/>
                <a:ext cx="125" cy="202"/>
              </a:xfrm>
              <a:custGeom>
                <a:avLst/>
                <a:gdLst>
                  <a:gd name="T0" fmla="*/ 2147483646 w 18"/>
                  <a:gd name="T1" fmla="*/ 0 h 29"/>
                  <a:gd name="T2" fmla="*/ 2147483646 w 18"/>
                  <a:gd name="T3" fmla="*/ 2147483646 h 29"/>
                  <a:gd name="T4" fmla="*/ 2147483646 w 18"/>
                  <a:gd name="T5" fmla="*/ 2147483646 h 29"/>
                  <a:gd name="T6" fmla="*/ 0 w 18"/>
                  <a:gd name="T7" fmla="*/ 2147483646 h 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29">
                    <a:moveTo>
                      <a:pt x="18" y="0"/>
                    </a:moveTo>
                    <a:cubicBezTo>
                      <a:pt x="18" y="0"/>
                      <a:pt x="11" y="7"/>
                      <a:pt x="11" y="11"/>
                    </a:cubicBezTo>
                    <a:cubicBezTo>
                      <a:pt x="10" y="15"/>
                      <a:pt x="10" y="16"/>
                      <a:pt x="9" y="18"/>
                    </a:cubicBezTo>
                    <a:cubicBezTo>
                      <a:pt x="7" y="21"/>
                      <a:pt x="0" y="29"/>
                      <a:pt x="0" y="2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6" name="Freeform 179"/>
              <p:cNvSpPr>
                <a:spLocks noChangeAspect="1"/>
              </p:cNvSpPr>
              <p:nvPr/>
            </p:nvSpPr>
            <p:spPr bwMode="auto">
              <a:xfrm>
                <a:off x="2768" y="4112"/>
                <a:ext cx="7" cy="84"/>
              </a:xfrm>
              <a:custGeom>
                <a:avLst/>
                <a:gdLst>
                  <a:gd name="T0" fmla="*/ 2147483646 w 1"/>
                  <a:gd name="T1" fmla="*/ 0 h 12"/>
                  <a:gd name="T2" fmla="*/ 0 w 1"/>
                  <a:gd name="T3" fmla="*/ 2147483646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2">
                    <a:moveTo>
                      <a:pt x="1" y="0"/>
                    </a:moveTo>
                    <a:cubicBezTo>
                      <a:pt x="1" y="0"/>
                      <a:pt x="1" y="8"/>
                      <a:pt x="0" y="1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7" name="Freeform 180"/>
              <p:cNvSpPr>
                <a:spLocks noChangeAspect="1"/>
              </p:cNvSpPr>
              <p:nvPr/>
            </p:nvSpPr>
            <p:spPr bwMode="auto">
              <a:xfrm>
                <a:off x="2668" y="4036"/>
                <a:ext cx="132" cy="111"/>
              </a:xfrm>
              <a:custGeom>
                <a:avLst/>
                <a:gdLst>
                  <a:gd name="T0" fmla="*/ 2147483646 w 19"/>
                  <a:gd name="T1" fmla="*/ 0 h 16"/>
                  <a:gd name="T2" fmla="*/ 2147483646 w 19"/>
                  <a:gd name="T3" fmla="*/ 2147483646 h 16"/>
                  <a:gd name="T4" fmla="*/ 0 w 19"/>
                  <a:gd name="T5" fmla="*/ 2147483646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" h="16">
                    <a:moveTo>
                      <a:pt x="19" y="0"/>
                    </a:moveTo>
                    <a:cubicBezTo>
                      <a:pt x="19" y="0"/>
                      <a:pt x="9" y="5"/>
                      <a:pt x="7" y="7"/>
                    </a:cubicBezTo>
                    <a:cubicBezTo>
                      <a:pt x="5" y="9"/>
                      <a:pt x="0" y="16"/>
                      <a:pt x="0" y="1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8" name="Freeform 181"/>
              <p:cNvSpPr>
                <a:spLocks noChangeAspect="1"/>
              </p:cNvSpPr>
              <p:nvPr/>
            </p:nvSpPr>
            <p:spPr bwMode="auto">
              <a:xfrm>
                <a:off x="2675" y="3312"/>
                <a:ext cx="90" cy="814"/>
              </a:xfrm>
              <a:custGeom>
                <a:avLst/>
                <a:gdLst>
                  <a:gd name="T0" fmla="*/ 0 w 90"/>
                  <a:gd name="T1" fmla="*/ 0 h 814"/>
                  <a:gd name="T2" fmla="*/ 42 w 90"/>
                  <a:gd name="T3" fmla="*/ 169 h 814"/>
                  <a:gd name="T4" fmla="*/ 62 w 90"/>
                  <a:gd name="T5" fmla="*/ 356 h 814"/>
                  <a:gd name="T6" fmla="*/ 90 w 90"/>
                  <a:gd name="T7" fmla="*/ 647 h 814"/>
                  <a:gd name="T8" fmla="*/ 76 w 90"/>
                  <a:gd name="T9" fmla="*/ 731 h 814"/>
                  <a:gd name="T10" fmla="*/ 48 w 90"/>
                  <a:gd name="T11" fmla="*/ 814 h 8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" h="814">
                    <a:moveTo>
                      <a:pt x="0" y="0"/>
                    </a:moveTo>
                    <a:cubicBezTo>
                      <a:pt x="0" y="0"/>
                      <a:pt x="42" y="113"/>
                      <a:pt x="42" y="169"/>
                    </a:cubicBezTo>
                    <a:cubicBezTo>
                      <a:pt x="48" y="231"/>
                      <a:pt x="55" y="287"/>
                      <a:pt x="62" y="356"/>
                    </a:cubicBezTo>
                    <a:cubicBezTo>
                      <a:pt x="62" y="425"/>
                      <a:pt x="90" y="620"/>
                      <a:pt x="90" y="647"/>
                    </a:cubicBezTo>
                    <a:cubicBezTo>
                      <a:pt x="90" y="682"/>
                      <a:pt x="76" y="731"/>
                      <a:pt x="76" y="731"/>
                    </a:cubicBezTo>
                    <a:cubicBezTo>
                      <a:pt x="76" y="731"/>
                      <a:pt x="69" y="786"/>
                      <a:pt x="48" y="81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29" name="Freeform 182"/>
              <p:cNvSpPr>
                <a:spLocks noChangeAspect="1"/>
              </p:cNvSpPr>
              <p:nvPr/>
            </p:nvSpPr>
            <p:spPr bwMode="auto">
              <a:xfrm>
                <a:off x="2718" y="3314"/>
                <a:ext cx="90" cy="166"/>
              </a:xfrm>
              <a:custGeom>
                <a:avLst/>
                <a:gdLst>
                  <a:gd name="T0" fmla="*/ 0 w 13"/>
                  <a:gd name="T1" fmla="*/ 2147483646 h 24"/>
                  <a:gd name="T2" fmla="*/ 2147483646 w 13"/>
                  <a:gd name="T3" fmla="*/ 0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24">
                    <a:moveTo>
                      <a:pt x="0" y="24"/>
                    </a:moveTo>
                    <a:cubicBezTo>
                      <a:pt x="0" y="24"/>
                      <a:pt x="10" y="4"/>
                      <a:pt x="13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0" name="Freeform 183"/>
              <p:cNvSpPr>
                <a:spLocks noChangeAspect="1"/>
              </p:cNvSpPr>
              <p:nvPr/>
            </p:nvSpPr>
            <p:spPr bwMode="auto">
              <a:xfrm>
                <a:off x="2656" y="2955"/>
                <a:ext cx="41" cy="626"/>
              </a:xfrm>
              <a:custGeom>
                <a:avLst/>
                <a:gdLst>
                  <a:gd name="T0" fmla="*/ 2147483646 w 6"/>
                  <a:gd name="T1" fmla="*/ 0 h 90"/>
                  <a:gd name="T2" fmla="*/ 2147483646 w 6"/>
                  <a:gd name="T3" fmla="*/ 2147483646 h 90"/>
                  <a:gd name="T4" fmla="*/ 2147483646 w 6"/>
                  <a:gd name="T5" fmla="*/ 2147483646 h 90"/>
                  <a:gd name="T6" fmla="*/ 2147483646 w 6"/>
                  <a:gd name="T7" fmla="*/ 2147483646 h 90"/>
                  <a:gd name="T8" fmla="*/ 2147483646 w 6"/>
                  <a:gd name="T9" fmla="*/ 2147483646 h 90"/>
                  <a:gd name="T10" fmla="*/ 2147483646 w 6"/>
                  <a:gd name="T11" fmla="*/ 2147483646 h 90"/>
                  <a:gd name="T12" fmla="*/ 2147483646 w 6"/>
                  <a:gd name="T13" fmla="*/ 2147483646 h 9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90">
                    <a:moveTo>
                      <a:pt x="5" y="0"/>
                    </a:moveTo>
                    <a:cubicBezTo>
                      <a:pt x="5" y="0"/>
                      <a:pt x="4" y="3"/>
                      <a:pt x="4" y="6"/>
                    </a:cubicBezTo>
                    <a:cubicBezTo>
                      <a:pt x="5" y="9"/>
                      <a:pt x="6" y="15"/>
                      <a:pt x="5" y="18"/>
                    </a:cubicBezTo>
                    <a:cubicBezTo>
                      <a:pt x="3" y="21"/>
                      <a:pt x="1" y="26"/>
                      <a:pt x="2" y="30"/>
                    </a:cubicBezTo>
                    <a:cubicBezTo>
                      <a:pt x="2" y="33"/>
                      <a:pt x="3" y="49"/>
                      <a:pt x="2" y="54"/>
                    </a:cubicBezTo>
                    <a:cubicBezTo>
                      <a:pt x="1" y="59"/>
                      <a:pt x="0" y="66"/>
                      <a:pt x="1" y="72"/>
                    </a:cubicBezTo>
                    <a:cubicBezTo>
                      <a:pt x="2" y="79"/>
                      <a:pt x="3" y="90"/>
                      <a:pt x="3" y="9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1" name="Freeform 184"/>
              <p:cNvSpPr>
                <a:spLocks noChangeAspect="1"/>
              </p:cNvSpPr>
              <p:nvPr/>
            </p:nvSpPr>
            <p:spPr bwMode="auto">
              <a:xfrm>
                <a:off x="2674" y="2834"/>
                <a:ext cx="91" cy="395"/>
              </a:xfrm>
              <a:custGeom>
                <a:avLst/>
                <a:gdLst>
                  <a:gd name="T0" fmla="*/ 77 w 91"/>
                  <a:gd name="T1" fmla="*/ 0 h 395"/>
                  <a:gd name="T2" fmla="*/ 91 w 91"/>
                  <a:gd name="T3" fmla="*/ 104 h 395"/>
                  <a:gd name="T4" fmla="*/ 77 w 91"/>
                  <a:gd name="T5" fmla="*/ 271 h 395"/>
                  <a:gd name="T6" fmla="*/ 0 w 91"/>
                  <a:gd name="T7" fmla="*/ 395 h 39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1" h="395">
                    <a:moveTo>
                      <a:pt x="77" y="0"/>
                    </a:moveTo>
                    <a:cubicBezTo>
                      <a:pt x="77" y="0"/>
                      <a:pt x="91" y="49"/>
                      <a:pt x="91" y="104"/>
                    </a:cubicBezTo>
                    <a:cubicBezTo>
                      <a:pt x="91" y="153"/>
                      <a:pt x="91" y="243"/>
                      <a:pt x="77" y="271"/>
                    </a:cubicBezTo>
                    <a:cubicBezTo>
                      <a:pt x="63" y="292"/>
                      <a:pt x="7" y="374"/>
                      <a:pt x="0" y="39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2" name="Freeform 185"/>
              <p:cNvSpPr>
                <a:spLocks noChangeAspect="1"/>
              </p:cNvSpPr>
              <p:nvPr/>
            </p:nvSpPr>
            <p:spPr bwMode="auto">
              <a:xfrm>
                <a:off x="2755" y="3096"/>
                <a:ext cx="55" cy="139"/>
              </a:xfrm>
              <a:custGeom>
                <a:avLst/>
                <a:gdLst>
                  <a:gd name="T0" fmla="*/ 0 w 8"/>
                  <a:gd name="T1" fmla="*/ 0 h 20"/>
                  <a:gd name="T2" fmla="*/ 2147483646 w 8"/>
                  <a:gd name="T3" fmla="*/ 2147483646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20">
                    <a:moveTo>
                      <a:pt x="0" y="0"/>
                    </a:moveTo>
                    <a:cubicBezTo>
                      <a:pt x="0" y="0"/>
                      <a:pt x="6" y="17"/>
                      <a:pt x="8" y="2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3" name="Freeform 186"/>
              <p:cNvSpPr>
                <a:spLocks noChangeAspect="1"/>
              </p:cNvSpPr>
              <p:nvPr/>
            </p:nvSpPr>
            <p:spPr bwMode="auto">
              <a:xfrm>
                <a:off x="2654" y="2498"/>
                <a:ext cx="140" cy="556"/>
              </a:xfrm>
              <a:custGeom>
                <a:avLst/>
                <a:gdLst>
                  <a:gd name="T0" fmla="*/ 0 w 140"/>
                  <a:gd name="T1" fmla="*/ 556 h 556"/>
                  <a:gd name="T2" fmla="*/ 35 w 140"/>
                  <a:gd name="T3" fmla="*/ 459 h 556"/>
                  <a:gd name="T4" fmla="*/ 97 w 140"/>
                  <a:gd name="T5" fmla="*/ 348 h 556"/>
                  <a:gd name="T6" fmla="*/ 97 w 140"/>
                  <a:gd name="T7" fmla="*/ 146 h 556"/>
                  <a:gd name="T8" fmla="*/ 140 w 140"/>
                  <a:gd name="T9" fmla="*/ 0 h 5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0" h="556">
                    <a:moveTo>
                      <a:pt x="0" y="556"/>
                    </a:moveTo>
                    <a:cubicBezTo>
                      <a:pt x="0" y="556"/>
                      <a:pt x="7" y="507"/>
                      <a:pt x="35" y="459"/>
                    </a:cubicBezTo>
                    <a:cubicBezTo>
                      <a:pt x="70" y="403"/>
                      <a:pt x="97" y="348"/>
                      <a:pt x="97" y="348"/>
                    </a:cubicBezTo>
                    <a:cubicBezTo>
                      <a:pt x="97" y="348"/>
                      <a:pt x="90" y="195"/>
                      <a:pt x="97" y="146"/>
                    </a:cubicBezTo>
                    <a:cubicBezTo>
                      <a:pt x="104" y="97"/>
                      <a:pt x="119" y="21"/>
                      <a:pt x="140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4" name="Freeform 187"/>
              <p:cNvSpPr>
                <a:spLocks noChangeAspect="1"/>
              </p:cNvSpPr>
              <p:nvPr/>
            </p:nvSpPr>
            <p:spPr bwMode="auto">
              <a:xfrm>
                <a:off x="2813" y="2465"/>
                <a:ext cx="28" cy="167"/>
              </a:xfrm>
              <a:custGeom>
                <a:avLst/>
                <a:gdLst>
                  <a:gd name="T0" fmla="*/ 2147483646 w 4"/>
                  <a:gd name="T1" fmla="*/ 0 h 24"/>
                  <a:gd name="T2" fmla="*/ 2147483646 w 4"/>
                  <a:gd name="T3" fmla="*/ 2147483646 h 24"/>
                  <a:gd name="T4" fmla="*/ 2147483646 w 4"/>
                  <a:gd name="T5" fmla="*/ 2147483646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24">
                    <a:moveTo>
                      <a:pt x="3" y="0"/>
                    </a:moveTo>
                    <a:cubicBezTo>
                      <a:pt x="3" y="0"/>
                      <a:pt x="4" y="1"/>
                      <a:pt x="3" y="6"/>
                    </a:cubicBezTo>
                    <a:cubicBezTo>
                      <a:pt x="1" y="11"/>
                      <a:pt x="0" y="20"/>
                      <a:pt x="1" y="2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5" name="Freeform 192"/>
              <p:cNvSpPr>
                <a:spLocks noChangeAspect="1"/>
              </p:cNvSpPr>
              <p:nvPr/>
            </p:nvSpPr>
            <p:spPr bwMode="auto">
              <a:xfrm>
                <a:off x="3061" y="2183"/>
                <a:ext cx="19" cy="73"/>
              </a:xfrm>
              <a:custGeom>
                <a:avLst/>
                <a:gdLst>
                  <a:gd name="T0" fmla="*/ 19 w 19"/>
                  <a:gd name="T1" fmla="*/ 0 h 73"/>
                  <a:gd name="T2" fmla="*/ 0 w 19"/>
                  <a:gd name="T3" fmla="*/ 73 h 7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73">
                    <a:moveTo>
                      <a:pt x="19" y="0"/>
                    </a:moveTo>
                    <a:cubicBezTo>
                      <a:pt x="19" y="0"/>
                      <a:pt x="0" y="66"/>
                      <a:pt x="0" y="7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6" name="Line 193"/>
              <p:cNvSpPr>
                <a:spLocks noChangeAspect="1" noChangeShapeType="1"/>
              </p:cNvSpPr>
              <p:nvPr/>
            </p:nvSpPr>
            <p:spPr bwMode="auto">
              <a:xfrm flipV="1">
                <a:off x="3077" y="2307"/>
                <a:ext cx="21" cy="13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7" name="Line 194"/>
              <p:cNvSpPr>
                <a:spLocks noChangeAspect="1" noChangeShapeType="1"/>
              </p:cNvSpPr>
              <p:nvPr/>
            </p:nvSpPr>
            <p:spPr bwMode="auto">
              <a:xfrm flipV="1">
                <a:off x="3064" y="2307"/>
                <a:ext cx="0" cy="13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8" name="Line 195"/>
              <p:cNvSpPr>
                <a:spLocks noChangeAspect="1" noChangeShapeType="1"/>
              </p:cNvSpPr>
              <p:nvPr/>
            </p:nvSpPr>
            <p:spPr bwMode="auto">
              <a:xfrm flipV="1">
                <a:off x="3064" y="2272"/>
                <a:ext cx="0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39" name="Freeform 196"/>
              <p:cNvSpPr>
                <a:spLocks noChangeAspect="1"/>
              </p:cNvSpPr>
              <p:nvPr/>
            </p:nvSpPr>
            <p:spPr bwMode="auto">
              <a:xfrm>
                <a:off x="3022" y="2209"/>
                <a:ext cx="31" cy="42"/>
              </a:xfrm>
              <a:custGeom>
                <a:avLst/>
                <a:gdLst>
                  <a:gd name="T0" fmla="*/ 31 w 31"/>
                  <a:gd name="T1" fmla="*/ 42 h 42"/>
                  <a:gd name="T2" fmla="*/ 0 w 31"/>
                  <a:gd name="T3" fmla="*/ 0 h 4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1" h="42">
                    <a:moveTo>
                      <a:pt x="31" y="42"/>
                    </a:moveTo>
                    <a:cubicBezTo>
                      <a:pt x="31" y="42"/>
                      <a:pt x="7" y="0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0" name="Line 197"/>
              <p:cNvSpPr>
                <a:spLocks noChangeAspect="1" noChangeShapeType="1"/>
              </p:cNvSpPr>
              <p:nvPr/>
            </p:nvSpPr>
            <p:spPr bwMode="auto">
              <a:xfrm flipV="1">
                <a:off x="3036" y="2188"/>
                <a:ext cx="34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1" name="Freeform 198"/>
              <p:cNvSpPr>
                <a:spLocks noChangeAspect="1"/>
              </p:cNvSpPr>
              <p:nvPr/>
            </p:nvSpPr>
            <p:spPr bwMode="auto">
              <a:xfrm>
                <a:off x="2945" y="2188"/>
                <a:ext cx="63" cy="28"/>
              </a:xfrm>
              <a:custGeom>
                <a:avLst/>
                <a:gdLst>
                  <a:gd name="T0" fmla="*/ 0 w 9"/>
                  <a:gd name="T1" fmla="*/ 2147483646 h 4"/>
                  <a:gd name="T2" fmla="*/ 2147483646 w 9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cubicBezTo>
                      <a:pt x="0" y="4"/>
                      <a:pt x="3" y="0"/>
                      <a:pt x="9" y="2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2" name="Freeform 199"/>
              <p:cNvSpPr>
                <a:spLocks noChangeAspect="1"/>
              </p:cNvSpPr>
              <p:nvPr/>
            </p:nvSpPr>
            <p:spPr bwMode="auto">
              <a:xfrm>
                <a:off x="2974" y="2209"/>
                <a:ext cx="34" cy="125"/>
              </a:xfrm>
              <a:custGeom>
                <a:avLst/>
                <a:gdLst>
                  <a:gd name="T0" fmla="*/ 34 w 34"/>
                  <a:gd name="T1" fmla="*/ 0 h 125"/>
                  <a:gd name="T2" fmla="*/ 3 w 34"/>
                  <a:gd name="T3" fmla="*/ 23 h 125"/>
                  <a:gd name="T4" fmla="*/ 13 w 34"/>
                  <a:gd name="T5" fmla="*/ 76 h 125"/>
                  <a:gd name="T6" fmla="*/ 20 w 34"/>
                  <a:gd name="T7" fmla="*/ 125 h 1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4" h="125">
                    <a:moveTo>
                      <a:pt x="34" y="0"/>
                    </a:moveTo>
                    <a:cubicBezTo>
                      <a:pt x="20" y="14"/>
                      <a:pt x="3" y="23"/>
                      <a:pt x="3" y="23"/>
                    </a:cubicBezTo>
                    <a:cubicBezTo>
                      <a:pt x="0" y="36"/>
                      <a:pt x="10" y="59"/>
                      <a:pt x="13" y="76"/>
                    </a:cubicBezTo>
                    <a:cubicBezTo>
                      <a:pt x="13" y="90"/>
                      <a:pt x="20" y="104"/>
                      <a:pt x="20" y="12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3" name="Freeform 200"/>
              <p:cNvSpPr>
                <a:spLocks noChangeAspect="1"/>
              </p:cNvSpPr>
              <p:nvPr/>
            </p:nvSpPr>
            <p:spPr bwMode="auto">
              <a:xfrm>
                <a:off x="2938" y="2258"/>
                <a:ext cx="28" cy="111"/>
              </a:xfrm>
              <a:custGeom>
                <a:avLst/>
                <a:gdLst>
                  <a:gd name="T0" fmla="*/ 2147483646 w 4"/>
                  <a:gd name="T1" fmla="*/ 0 h 16"/>
                  <a:gd name="T2" fmla="*/ 2147483646 w 4"/>
                  <a:gd name="T3" fmla="*/ 214748364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6">
                    <a:moveTo>
                      <a:pt x="4" y="0"/>
                    </a:moveTo>
                    <a:cubicBezTo>
                      <a:pt x="4" y="0"/>
                      <a:pt x="0" y="11"/>
                      <a:pt x="2" y="16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4" name="Freeform 201"/>
              <p:cNvSpPr>
                <a:spLocks noChangeAspect="1"/>
              </p:cNvSpPr>
              <p:nvPr/>
            </p:nvSpPr>
            <p:spPr bwMode="auto">
              <a:xfrm>
                <a:off x="2869" y="2154"/>
                <a:ext cx="14" cy="76"/>
              </a:xfrm>
              <a:custGeom>
                <a:avLst/>
                <a:gdLst>
                  <a:gd name="T0" fmla="*/ 0 w 2"/>
                  <a:gd name="T1" fmla="*/ 0 h 11"/>
                  <a:gd name="T2" fmla="*/ 2147483646 w 2"/>
                  <a:gd name="T3" fmla="*/ 2147483646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11">
                    <a:moveTo>
                      <a:pt x="0" y="0"/>
                    </a:moveTo>
                    <a:cubicBezTo>
                      <a:pt x="0" y="0"/>
                      <a:pt x="2" y="8"/>
                      <a:pt x="2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5" name="Line 202"/>
              <p:cNvSpPr>
                <a:spLocks noChangeAspect="1" noChangeShapeType="1"/>
              </p:cNvSpPr>
              <p:nvPr/>
            </p:nvSpPr>
            <p:spPr bwMode="auto">
              <a:xfrm>
                <a:off x="2834" y="2202"/>
                <a:ext cx="35" cy="28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6" name="Freeform 203"/>
              <p:cNvSpPr>
                <a:spLocks noChangeAspect="1"/>
              </p:cNvSpPr>
              <p:nvPr/>
            </p:nvSpPr>
            <p:spPr bwMode="auto">
              <a:xfrm>
                <a:off x="2880" y="2258"/>
                <a:ext cx="14" cy="90"/>
              </a:xfrm>
              <a:custGeom>
                <a:avLst/>
                <a:gdLst>
                  <a:gd name="T0" fmla="*/ 0 w 2"/>
                  <a:gd name="T1" fmla="*/ 0 h 13"/>
                  <a:gd name="T2" fmla="*/ 2147483646 w 2"/>
                  <a:gd name="T3" fmla="*/ 2147483646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13">
                    <a:moveTo>
                      <a:pt x="0" y="0"/>
                    </a:moveTo>
                    <a:cubicBezTo>
                      <a:pt x="0" y="0"/>
                      <a:pt x="1" y="9"/>
                      <a:pt x="2" y="13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7" name="Line 204"/>
              <p:cNvSpPr>
                <a:spLocks noChangeAspect="1" noChangeShapeType="1"/>
              </p:cNvSpPr>
              <p:nvPr/>
            </p:nvSpPr>
            <p:spPr bwMode="auto">
              <a:xfrm flipV="1">
                <a:off x="2841" y="2147"/>
                <a:ext cx="14" cy="28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8" name="Line 205"/>
              <p:cNvSpPr>
                <a:spLocks noChangeAspect="1" noChangeShapeType="1"/>
              </p:cNvSpPr>
              <p:nvPr/>
            </p:nvSpPr>
            <p:spPr bwMode="auto">
              <a:xfrm>
                <a:off x="2855" y="2084"/>
                <a:ext cx="7" cy="42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49" name="Freeform 209"/>
              <p:cNvSpPr>
                <a:spLocks noChangeAspect="1"/>
              </p:cNvSpPr>
              <p:nvPr/>
            </p:nvSpPr>
            <p:spPr bwMode="auto">
              <a:xfrm>
                <a:off x="2862" y="1195"/>
                <a:ext cx="107" cy="181"/>
              </a:xfrm>
              <a:custGeom>
                <a:avLst/>
                <a:gdLst>
                  <a:gd name="T0" fmla="*/ 14 w 107"/>
                  <a:gd name="T1" fmla="*/ 49 h 181"/>
                  <a:gd name="T2" fmla="*/ 42 w 107"/>
                  <a:gd name="T3" fmla="*/ 7 h 181"/>
                  <a:gd name="T4" fmla="*/ 69 w 107"/>
                  <a:gd name="T5" fmla="*/ 35 h 181"/>
                  <a:gd name="T6" fmla="*/ 97 w 107"/>
                  <a:gd name="T7" fmla="*/ 49 h 181"/>
                  <a:gd name="T8" fmla="*/ 69 w 107"/>
                  <a:gd name="T9" fmla="*/ 167 h 181"/>
                  <a:gd name="T10" fmla="*/ 48 w 107"/>
                  <a:gd name="T11" fmla="*/ 153 h 181"/>
                  <a:gd name="T12" fmla="*/ 14 w 107"/>
                  <a:gd name="T13" fmla="*/ 167 h 181"/>
                  <a:gd name="T14" fmla="*/ 14 w 107"/>
                  <a:gd name="T15" fmla="*/ 49 h 1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7" h="181">
                    <a:moveTo>
                      <a:pt x="14" y="49"/>
                    </a:moveTo>
                    <a:cubicBezTo>
                      <a:pt x="14" y="49"/>
                      <a:pt x="28" y="0"/>
                      <a:pt x="42" y="7"/>
                    </a:cubicBezTo>
                    <a:cubicBezTo>
                      <a:pt x="55" y="7"/>
                      <a:pt x="69" y="35"/>
                      <a:pt x="69" y="35"/>
                    </a:cubicBezTo>
                    <a:cubicBezTo>
                      <a:pt x="69" y="35"/>
                      <a:pt x="97" y="35"/>
                      <a:pt x="97" y="49"/>
                    </a:cubicBezTo>
                    <a:cubicBezTo>
                      <a:pt x="107" y="67"/>
                      <a:pt x="95" y="166"/>
                      <a:pt x="69" y="167"/>
                    </a:cubicBezTo>
                    <a:cubicBezTo>
                      <a:pt x="55" y="167"/>
                      <a:pt x="48" y="153"/>
                      <a:pt x="48" y="153"/>
                    </a:cubicBezTo>
                    <a:cubicBezTo>
                      <a:pt x="48" y="153"/>
                      <a:pt x="21" y="181"/>
                      <a:pt x="14" y="167"/>
                    </a:cubicBezTo>
                    <a:cubicBezTo>
                      <a:pt x="14" y="153"/>
                      <a:pt x="0" y="97"/>
                      <a:pt x="14" y="49"/>
                    </a:cubicBezTo>
                    <a:close/>
                  </a:path>
                </a:pathLst>
              </a:custGeom>
              <a:solidFill>
                <a:srgbClr val="FFCC00"/>
              </a:solidFill>
              <a:ln w="12700" cap="rnd">
                <a:solidFill>
                  <a:srgbClr val="FF99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50" name="Freeform 210"/>
              <p:cNvSpPr>
                <a:spLocks noChangeAspect="1"/>
              </p:cNvSpPr>
              <p:nvPr/>
            </p:nvSpPr>
            <p:spPr bwMode="auto">
              <a:xfrm>
                <a:off x="2911" y="1230"/>
                <a:ext cx="27" cy="118"/>
              </a:xfrm>
              <a:custGeom>
                <a:avLst/>
                <a:gdLst>
                  <a:gd name="T0" fmla="*/ 2147483646 w 4"/>
                  <a:gd name="T1" fmla="*/ 0 h 17"/>
                  <a:gd name="T2" fmla="*/ 2147483646 w 4"/>
                  <a:gd name="T3" fmla="*/ 2147483646 h 17"/>
                  <a:gd name="T4" fmla="*/ 0 w 4"/>
                  <a:gd name="T5" fmla="*/ 2147483646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7">
                    <a:moveTo>
                      <a:pt x="3" y="0"/>
                    </a:moveTo>
                    <a:cubicBezTo>
                      <a:pt x="3" y="0"/>
                      <a:pt x="4" y="7"/>
                      <a:pt x="4" y="11"/>
                    </a:cubicBezTo>
                    <a:cubicBezTo>
                      <a:pt x="4" y="15"/>
                      <a:pt x="0" y="17"/>
                      <a:pt x="0" y="17"/>
                    </a:cubicBezTo>
                  </a:path>
                </a:pathLst>
              </a:custGeom>
              <a:noFill/>
              <a:ln w="12700" cap="rnd">
                <a:solidFill>
                  <a:srgbClr val="FF99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751" name="Oval 211"/>
              <p:cNvSpPr>
                <a:spLocks noChangeAspect="1" noChangeArrowheads="1"/>
              </p:cNvSpPr>
              <p:nvPr/>
            </p:nvSpPr>
            <p:spPr bwMode="auto">
              <a:xfrm>
                <a:off x="2918" y="765"/>
                <a:ext cx="27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2" name="Oval 212"/>
              <p:cNvSpPr>
                <a:spLocks noChangeAspect="1" noChangeArrowheads="1"/>
              </p:cNvSpPr>
              <p:nvPr/>
            </p:nvSpPr>
            <p:spPr bwMode="auto">
              <a:xfrm>
                <a:off x="2904" y="820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3" name="Oval 213"/>
              <p:cNvSpPr>
                <a:spLocks noChangeAspect="1" noChangeArrowheads="1"/>
              </p:cNvSpPr>
              <p:nvPr/>
            </p:nvSpPr>
            <p:spPr bwMode="auto">
              <a:xfrm>
                <a:off x="2945" y="855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4" name="Oval 214"/>
              <p:cNvSpPr>
                <a:spLocks noChangeAspect="1" noChangeArrowheads="1"/>
              </p:cNvSpPr>
              <p:nvPr/>
            </p:nvSpPr>
            <p:spPr bwMode="auto">
              <a:xfrm>
                <a:off x="2952" y="904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5" name="Oval 215"/>
              <p:cNvSpPr>
                <a:spLocks noChangeAspect="1" noChangeArrowheads="1"/>
              </p:cNvSpPr>
              <p:nvPr/>
            </p:nvSpPr>
            <p:spPr bwMode="auto">
              <a:xfrm>
                <a:off x="2904" y="91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6" name="Oval 216"/>
              <p:cNvSpPr>
                <a:spLocks noChangeAspect="1" noChangeArrowheads="1"/>
              </p:cNvSpPr>
              <p:nvPr/>
            </p:nvSpPr>
            <p:spPr bwMode="auto">
              <a:xfrm>
                <a:off x="2959" y="945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7" name="Oval 217"/>
              <p:cNvSpPr>
                <a:spLocks noChangeAspect="1" noChangeArrowheads="1"/>
              </p:cNvSpPr>
              <p:nvPr/>
            </p:nvSpPr>
            <p:spPr bwMode="auto">
              <a:xfrm>
                <a:off x="2911" y="1001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8" name="Oval 218"/>
              <p:cNvSpPr>
                <a:spLocks noChangeAspect="1" noChangeArrowheads="1"/>
              </p:cNvSpPr>
              <p:nvPr/>
            </p:nvSpPr>
            <p:spPr bwMode="auto">
              <a:xfrm>
                <a:off x="2966" y="994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59" name="Oval 219"/>
              <p:cNvSpPr>
                <a:spLocks noChangeAspect="1" noChangeArrowheads="1"/>
              </p:cNvSpPr>
              <p:nvPr/>
            </p:nvSpPr>
            <p:spPr bwMode="auto">
              <a:xfrm>
                <a:off x="2973" y="1049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0" name="Oval 220"/>
              <p:cNvSpPr>
                <a:spLocks noChangeAspect="1" noChangeArrowheads="1"/>
              </p:cNvSpPr>
              <p:nvPr/>
            </p:nvSpPr>
            <p:spPr bwMode="auto">
              <a:xfrm>
                <a:off x="2987" y="1105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1" name="Oval 221"/>
              <p:cNvSpPr>
                <a:spLocks noChangeAspect="1" noChangeArrowheads="1"/>
              </p:cNvSpPr>
              <p:nvPr/>
            </p:nvSpPr>
            <p:spPr bwMode="auto">
              <a:xfrm>
                <a:off x="2994" y="1140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2" name="Oval 222"/>
              <p:cNvSpPr>
                <a:spLocks noChangeAspect="1" noChangeArrowheads="1"/>
              </p:cNvSpPr>
              <p:nvPr/>
            </p:nvSpPr>
            <p:spPr bwMode="auto">
              <a:xfrm>
                <a:off x="3029" y="1154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3" name="Oval 223"/>
              <p:cNvSpPr>
                <a:spLocks noChangeAspect="1" noChangeArrowheads="1"/>
              </p:cNvSpPr>
              <p:nvPr/>
            </p:nvSpPr>
            <p:spPr bwMode="auto">
              <a:xfrm>
                <a:off x="3064" y="1160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4" name="Oval 224"/>
              <p:cNvSpPr>
                <a:spLocks noChangeAspect="1" noChangeArrowheads="1"/>
              </p:cNvSpPr>
              <p:nvPr/>
            </p:nvSpPr>
            <p:spPr bwMode="auto">
              <a:xfrm>
                <a:off x="3098" y="1181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5" name="Oval 225"/>
              <p:cNvSpPr>
                <a:spLocks noChangeAspect="1" noChangeArrowheads="1"/>
              </p:cNvSpPr>
              <p:nvPr/>
            </p:nvSpPr>
            <p:spPr bwMode="auto">
              <a:xfrm>
                <a:off x="3140" y="1195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6" name="Oval 226"/>
              <p:cNvSpPr>
                <a:spLocks noChangeAspect="1" noChangeArrowheads="1"/>
              </p:cNvSpPr>
              <p:nvPr/>
            </p:nvSpPr>
            <p:spPr bwMode="auto">
              <a:xfrm>
                <a:off x="3182" y="1209"/>
                <a:ext cx="20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7" name="Oval 227"/>
              <p:cNvSpPr>
                <a:spLocks noChangeAspect="1" noChangeArrowheads="1"/>
              </p:cNvSpPr>
              <p:nvPr/>
            </p:nvSpPr>
            <p:spPr bwMode="auto">
              <a:xfrm>
                <a:off x="3209" y="121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8" name="Oval 228"/>
              <p:cNvSpPr>
                <a:spLocks noChangeAspect="1" noChangeArrowheads="1"/>
              </p:cNvSpPr>
              <p:nvPr/>
            </p:nvSpPr>
            <p:spPr bwMode="auto">
              <a:xfrm>
                <a:off x="3272" y="1220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69" name="Oval 229"/>
              <p:cNvSpPr>
                <a:spLocks noChangeAspect="1" noChangeArrowheads="1"/>
              </p:cNvSpPr>
              <p:nvPr/>
            </p:nvSpPr>
            <p:spPr bwMode="auto">
              <a:xfrm>
                <a:off x="3223" y="1265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0" name="Oval 230"/>
              <p:cNvSpPr>
                <a:spLocks noChangeAspect="1" noChangeArrowheads="1"/>
              </p:cNvSpPr>
              <p:nvPr/>
            </p:nvSpPr>
            <p:spPr bwMode="auto">
              <a:xfrm>
                <a:off x="3272" y="1292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1" name="Oval 231"/>
              <p:cNvSpPr>
                <a:spLocks noChangeAspect="1" noChangeArrowheads="1"/>
              </p:cNvSpPr>
              <p:nvPr/>
            </p:nvSpPr>
            <p:spPr bwMode="auto">
              <a:xfrm>
                <a:off x="3286" y="132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2" name="Oval 232"/>
              <p:cNvSpPr>
                <a:spLocks noChangeAspect="1" noChangeArrowheads="1"/>
              </p:cNvSpPr>
              <p:nvPr/>
            </p:nvSpPr>
            <p:spPr bwMode="auto">
              <a:xfrm>
                <a:off x="3293" y="1354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3" name="Oval 233"/>
              <p:cNvSpPr>
                <a:spLocks noChangeAspect="1" noChangeArrowheads="1"/>
              </p:cNvSpPr>
              <p:nvPr/>
            </p:nvSpPr>
            <p:spPr bwMode="auto">
              <a:xfrm>
                <a:off x="3300" y="1381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4" name="Oval 234"/>
              <p:cNvSpPr>
                <a:spLocks noChangeAspect="1" noChangeArrowheads="1"/>
              </p:cNvSpPr>
              <p:nvPr/>
            </p:nvSpPr>
            <p:spPr bwMode="auto">
              <a:xfrm>
                <a:off x="3214" y="133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5" name="Oval 235"/>
              <p:cNvSpPr>
                <a:spLocks noChangeAspect="1" noChangeArrowheads="1"/>
              </p:cNvSpPr>
              <p:nvPr/>
            </p:nvSpPr>
            <p:spPr bwMode="auto">
              <a:xfrm>
                <a:off x="3189" y="1299"/>
                <a:ext cx="27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6" name="Oval 236"/>
              <p:cNvSpPr>
                <a:spLocks noChangeAspect="1" noChangeArrowheads="1"/>
              </p:cNvSpPr>
              <p:nvPr/>
            </p:nvSpPr>
            <p:spPr bwMode="auto">
              <a:xfrm>
                <a:off x="3087" y="124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7" name="Oval 237"/>
              <p:cNvSpPr>
                <a:spLocks noChangeAspect="1" noChangeArrowheads="1"/>
              </p:cNvSpPr>
              <p:nvPr/>
            </p:nvSpPr>
            <p:spPr bwMode="auto">
              <a:xfrm>
                <a:off x="3061" y="1350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8" name="Oval 238"/>
              <p:cNvSpPr>
                <a:spLocks noChangeAspect="1" noChangeArrowheads="1"/>
              </p:cNvSpPr>
              <p:nvPr/>
            </p:nvSpPr>
            <p:spPr bwMode="auto">
              <a:xfrm>
                <a:off x="2994" y="1181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79" name="Oval 239"/>
              <p:cNvSpPr>
                <a:spLocks noChangeAspect="1" noChangeArrowheads="1"/>
              </p:cNvSpPr>
              <p:nvPr/>
            </p:nvSpPr>
            <p:spPr bwMode="auto">
              <a:xfrm>
                <a:off x="3001" y="121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0" name="Oval 240"/>
              <p:cNvSpPr>
                <a:spLocks noChangeAspect="1" noChangeArrowheads="1"/>
              </p:cNvSpPr>
              <p:nvPr/>
            </p:nvSpPr>
            <p:spPr bwMode="auto">
              <a:xfrm>
                <a:off x="3001" y="1258"/>
                <a:ext cx="21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1" name="Oval 241"/>
              <p:cNvSpPr>
                <a:spLocks noChangeAspect="1" noChangeArrowheads="1"/>
              </p:cNvSpPr>
              <p:nvPr/>
            </p:nvSpPr>
            <p:spPr bwMode="auto">
              <a:xfrm>
                <a:off x="2994" y="129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2" name="Oval 242"/>
              <p:cNvSpPr>
                <a:spLocks noChangeAspect="1" noChangeArrowheads="1"/>
              </p:cNvSpPr>
              <p:nvPr/>
            </p:nvSpPr>
            <p:spPr bwMode="auto">
              <a:xfrm>
                <a:off x="2987" y="1327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3" name="Oval 243"/>
              <p:cNvSpPr>
                <a:spLocks noChangeAspect="1" noChangeArrowheads="1"/>
              </p:cNvSpPr>
              <p:nvPr/>
            </p:nvSpPr>
            <p:spPr bwMode="auto">
              <a:xfrm>
                <a:off x="2973" y="1369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4" name="Oval 244"/>
              <p:cNvSpPr>
                <a:spLocks noChangeAspect="1" noChangeArrowheads="1"/>
              </p:cNvSpPr>
              <p:nvPr/>
            </p:nvSpPr>
            <p:spPr bwMode="auto">
              <a:xfrm>
                <a:off x="2959" y="1411"/>
                <a:ext cx="35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5" name="Oval 245"/>
              <p:cNvSpPr>
                <a:spLocks noChangeAspect="1" noChangeArrowheads="1"/>
              </p:cNvSpPr>
              <p:nvPr/>
            </p:nvSpPr>
            <p:spPr bwMode="auto">
              <a:xfrm>
                <a:off x="2952" y="1445"/>
                <a:ext cx="28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6" name="Oval 246"/>
              <p:cNvSpPr>
                <a:spLocks noChangeAspect="1" noChangeArrowheads="1"/>
              </p:cNvSpPr>
              <p:nvPr/>
            </p:nvSpPr>
            <p:spPr bwMode="auto">
              <a:xfrm>
                <a:off x="2938" y="1487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7" name="Oval 247"/>
              <p:cNvSpPr>
                <a:spLocks noChangeAspect="1" noChangeArrowheads="1"/>
              </p:cNvSpPr>
              <p:nvPr/>
            </p:nvSpPr>
            <p:spPr bwMode="auto">
              <a:xfrm>
                <a:off x="2932" y="1522"/>
                <a:ext cx="27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8" name="Oval 248"/>
              <p:cNvSpPr>
                <a:spLocks noChangeAspect="1" noChangeArrowheads="1"/>
              </p:cNvSpPr>
              <p:nvPr/>
            </p:nvSpPr>
            <p:spPr bwMode="auto">
              <a:xfrm>
                <a:off x="2932" y="1563"/>
                <a:ext cx="27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89" name="Oval 249"/>
              <p:cNvSpPr>
                <a:spLocks noChangeAspect="1" noChangeArrowheads="1"/>
              </p:cNvSpPr>
              <p:nvPr/>
            </p:nvSpPr>
            <p:spPr bwMode="auto">
              <a:xfrm>
                <a:off x="2932" y="1598"/>
                <a:ext cx="27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0" name="Oval 250"/>
              <p:cNvSpPr>
                <a:spLocks noChangeAspect="1" noChangeArrowheads="1"/>
              </p:cNvSpPr>
              <p:nvPr/>
            </p:nvSpPr>
            <p:spPr bwMode="auto">
              <a:xfrm>
                <a:off x="2945" y="1876"/>
                <a:ext cx="28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1" name="Oval 251"/>
              <p:cNvSpPr>
                <a:spLocks noChangeAspect="1" noChangeArrowheads="1"/>
              </p:cNvSpPr>
              <p:nvPr/>
            </p:nvSpPr>
            <p:spPr bwMode="auto">
              <a:xfrm>
                <a:off x="2959" y="1918"/>
                <a:ext cx="28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2" name="Oval 252"/>
              <p:cNvSpPr>
                <a:spLocks noChangeAspect="1" noChangeArrowheads="1"/>
              </p:cNvSpPr>
              <p:nvPr/>
            </p:nvSpPr>
            <p:spPr bwMode="auto">
              <a:xfrm>
                <a:off x="2973" y="1841"/>
                <a:ext cx="28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3" name="Oval 253"/>
              <p:cNvSpPr>
                <a:spLocks noChangeAspect="1" noChangeArrowheads="1"/>
              </p:cNvSpPr>
              <p:nvPr/>
            </p:nvSpPr>
            <p:spPr bwMode="auto">
              <a:xfrm>
                <a:off x="3036" y="1855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4" name="Oval 254"/>
              <p:cNvSpPr>
                <a:spLocks noChangeAspect="1" noChangeArrowheads="1"/>
              </p:cNvSpPr>
              <p:nvPr/>
            </p:nvSpPr>
            <p:spPr bwMode="auto">
              <a:xfrm>
                <a:off x="2987" y="1751"/>
                <a:ext cx="28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5" name="Oval 255"/>
              <p:cNvSpPr>
                <a:spLocks noChangeAspect="1" noChangeArrowheads="1"/>
              </p:cNvSpPr>
              <p:nvPr/>
            </p:nvSpPr>
            <p:spPr bwMode="auto">
              <a:xfrm>
                <a:off x="3015" y="1702"/>
                <a:ext cx="35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6" name="Oval 256"/>
              <p:cNvSpPr>
                <a:spLocks noChangeAspect="1" noChangeArrowheads="1"/>
              </p:cNvSpPr>
              <p:nvPr/>
            </p:nvSpPr>
            <p:spPr bwMode="auto">
              <a:xfrm>
                <a:off x="3043" y="1765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7" name="Oval 257"/>
              <p:cNvSpPr>
                <a:spLocks noChangeAspect="1" noChangeArrowheads="1"/>
              </p:cNvSpPr>
              <p:nvPr/>
            </p:nvSpPr>
            <p:spPr bwMode="auto">
              <a:xfrm>
                <a:off x="2987" y="1668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8" name="Oval 258"/>
              <p:cNvSpPr>
                <a:spLocks noChangeAspect="1" noChangeArrowheads="1"/>
              </p:cNvSpPr>
              <p:nvPr/>
            </p:nvSpPr>
            <p:spPr bwMode="auto">
              <a:xfrm>
                <a:off x="2890" y="1716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799" name="Oval 259"/>
              <p:cNvSpPr>
                <a:spLocks noChangeAspect="1" noChangeArrowheads="1"/>
              </p:cNvSpPr>
              <p:nvPr/>
            </p:nvSpPr>
            <p:spPr bwMode="auto">
              <a:xfrm>
                <a:off x="2848" y="1709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0" name="Oval 260"/>
              <p:cNvSpPr>
                <a:spLocks noChangeAspect="1" noChangeArrowheads="1"/>
              </p:cNvSpPr>
              <p:nvPr/>
            </p:nvSpPr>
            <p:spPr bwMode="auto">
              <a:xfrm>
                <a:off x="2820" y="1758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1" name="Oval 261"/>
              <p:cNvSpPr>
                <a:spLocks noChangeAspect="1" noChangeArrowheads="1"/>
              </p:cNvSpPr>
              <p:nvPr/>
            </p:nvSpPr>
            <p:spPr bwMode="auto">
              <a:xfrm>
                <a:off x="2496" y="1821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2" name="Oval 263"/>
              <p:cNvSpPr>
                <a:spLocks noChangeAspect="1" noChangeArrowheads="1"/>
              </p:cNvSpPr>
              <p:nvPr/>
            </p:nvSpPr>
            <p:spPr bwMode="auto">
              <a:xfrm>
                <a:off x="2793" y="1855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3" name="Oval 264"/>
              <p:cNvSpPr>
                <a:spLocks noChangeAspect="1" noChangeArrowheads="1"/>
              </p:cNvSpPr>
              <p:nvPr/>
            </p:nvSpPr>
            <p:spPr bwMode="auto">
              <a:xfrm>
                <a:off x="2890" y="1869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4" name="Oval 265"/>
              <p:cNvSpPr>
                <a:spLocks noChangeAspect="1" noChangeArrowheads="1"/>
              </p:cNvSpPr>
              <p:nvPr/>
            </p:nvSpPr>
            <p:spPr bwMode="auto">
              <a:xfrm>
                <a:off x="2904" y="1904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5" name="Oval 266"/>
              <p:cNvSpPr>
                <a:spLocks noChangeAspect="1" noChangeArrowheads="1"/>
              </p:cNvSpPr>
              <p:nvPr/>
            </p:nvSpPr>
            <p:spPr bwMode="auto">
              <a:xfrm>
                <a:off x="2869" y="1938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6" name="Oval 267"/>
              <p:cNvSpPr>
                <a:spLocks noChangeAspect="1" noChangeArrowheads="1"/>
              </p:cNvSpPr>
              <p:nvPr/>
            </p:nvSpPr>
            <p:spPr bwMode="auto">
              <a:xfrm>
                <a:off x="2813" y="2001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7" name="Oval 268"/>
              <p:cNvSpPr>
                <a:spLocks noChangeAspect="1" noChangeArrowheads="1"/>
              </p:cNvSpPr>
              <p:nvPr/>
            </p:nvSpPr>
            <p:spPr bwMode="auto">
              <a:xfrm>
                <a:off x="2786" y="2022"/>
                <a:ext cx="20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8" name="Oval 269"/>
              <p:cNvSpPr>
                <a:spLocks noChangeAspect="1" noChangeArrowheads="1"/>
              </p:cNvSpPr>
              <p:nvPr/>
            </p:nvSpPr>
            <p:spPr bwMode="auto">
              <a:xfrm>
                <a:off x="2758" y="2043"/>
                <a:ext cx="21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09" name="Oval 270"/>
              <p:cNvSpPr>
                <a:spLocks noChangeAspect="1" noChangeArrowheads="1"/>
              </p:cNvSpPr>
              <p:nvPr/>
            </p:nvSpPr>
            <p:spPr bwMode="auto">
              <a:xfrm>
                <a:off x="2730" y="2063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0" name="Oval 271"/>
              <p:cNvSpPr>
                <a:spLocks noChangeAspect="1" noChangeArrowheads="1"/>
              </p:cNvSpPr>
              <p:nvPr/>
            </p:nvSpPr>
            <p:spPr bwMode="auto">
              <a:xfrm>
                <a:off x="2709" y="2098"/>
                <a:ext cx="21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1" name="Oval 272"/>
              <p:cNvSpPr>
                <a:spLocks noChangeAspect="1" noChangeArrowheads="1"/>
              </p:cNvSpPr>
              <p:nvPr/>
            </p:nvSpPr>
            <p:spPr bwMode="auto">
              <a:xfrm>
                <a:off x="2675" y="2133"/>
                <a:ext cx="27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2" name="Oval 273"/>
              <p:cNvSpPr>
                <a:spLocks noChangeAspect="1" noChangeArrowheads="1"/>
              </p:cNvSpPr>
              <p:nvPr/>
            </p:nvSpPr>
            <p:spPr bwMode="auto">
              <a:xfrm>
                <a:off x="2640" y="2154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3" name="Oval 274"/>
              <p:cNvSpPr>
                <a:spLocks noChangeAspect="1" noChangeArrowheads="1"/>
              </p:cNvSpPr>
              <p:nvPr/>
            </p:nvSpPr>
            <p:spPr bwMode="auto">
              <a:xfrm>
                <a:off x="2661" y="2195"/>
                <a:ext cx="20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4" name="Oval 282"/>
              <p:cNvSpPr>
                <a:spLocks noChangeAspect="1" noChangeArrowheads="1"/>
              </p:cNvSpPr>
              <p:nvPr/>
            </p:nvSpPr>
            <p:spPr bwMode="auto">
              <a:xfrm>
                <a:off x="3008" y="2369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5" name="Freeform 284"/>
              <p:cNvSpPr>
                <a:spLocks noChangeAspect="1"/>
              </p:cNvSpPr>
              <p:nvPr/>
            </p:nvSpPr>
            <p:spPr bwMode="auto">
              <a:xfrm>
                <a:off x="3055" y="2320"/>
                <a:ext cx="27" cy="28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16" name="Oval 285"/>
              <p:cNvSpPr>
                <a:spLocks noChangeAspect="1" noChangeArrowheads="1"/>
              </p:cNvSpPr>
              <p:nvPr/>
            </p:nvSpPr>
            <p:spPr bwMode="auto">
              <a:xfrm>
                <a:off x="3050" y="2279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17" name="Freeform 286"/>
              <p:cNvSpPr>
                <a:spLocks noChangeAspect="1"/>
              </p:cNvSpPr>
              <p:nvPr/>
            </p:nvSpPr>
            <p:spPr bwMode="auto">
              <a:xfrm>
                <a:off x="3043" y="2251"/>
                <a:ext cx="27" cy="28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18" name="Freeform 288"/>
              <p:cNvSpPr>
                <a:spLocks noChangeAspect="1"/>
              </p:cNvSpPr>
              <p:nvPr/>
            </p:nvSpPr>
            <p:spPr bwMode="auto">
              <a:xfrm>
                <a:off x="3070" y="2168"/>
                <a:ext cx="28" cy="27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19" name="Oval 289"/>
              <p:cNvSpPr>
                <a:spLocks noChangeAspect="1" noChangeArrowheads="1"/>
              </p:cNvSpPr>
              <p:nvPr/>
            </p:nvSpPr>
            <p:spPr bwMode="auto">
              <a:xfrm>
                <a:off x="3029" y="211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0" name="Oval 290"/>
              <p:cNvSpPr>
                <a:spLocks noChangeAspect="1" noChangeArrowheads="1"/>
              </p:cNvSpPr>
              <p:nvPr/>
            </p:nvSpPr>
            <p:spPr bwMode="auto">
              <a:xfrm>
                <a:off x="3008" y="205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1" name="Oval 291"/>
              <p:cNvSpPr>
                <a:spLocks noChangeAspect="1" noChangeArrowheads="1"/>
              </p:cNvSpPr>
              <p:nvPr/>
            </p:nvSpPr>
            <p:spPr bwMode="auto">
              <a:xfrm>
                <a:off x="3098" y="2286"/>
                <a:ext cx="28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2" name="Freeform 292"/>
              <p:cNvSpPr>
                <a:spLocks noChangeAspect="1"/>
              </p:cNvSpPr>
              <p:nvPr/>
            </p:nvSpPr>
            <p:spPr bwMode="auto">
              <a:xfrm>
                <a:off x="3126" y="2265"/>
                <a:ext cx="28" cy="28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23" name="Freeform 293"/>
              <p:cNvSpPr>
                <a:spLocks noChangeAspect="1"/>
              </p:cNvSpPr>
              <p:nvPr/>
            </p:nvSpPr>
            <p:spPr bwMode="auto">
              <a:xfrm>
                <a:off x="3154" y="2244"/>
                <a:ext cx="28" cy="28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24" name="Oval 297"/>
              <p:cNvSpPr>
                <a:spLocks noChangeAspect="1" noChangeArrowheads="1"/>
              </p:cNvSpPr>
              <p:nvPr/>
            </p:nvSpPr>
            <p:spPr bwMode="auto">
              <a:xfrm>
                <a:off x="3459" y="2459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5" name="Oval 303"/>
              <p:cNvSpPr>
                <a:spLocks noChangeAspect="1" noChangeArrowheads="1"/>
              </p:cNvSpPr>
              <p:nvPr/>
            </p:nvSpPr>
            <p:spPr bwMode="auto">
              <a:xfrm>
                <a:off x="3084" y="1772"/>
                <a:ext cx="28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6" name="Oval 304"/>
              <p:cNvSpPr>
                <a:spLocks noChangeAspect="1" noChangeArrowheads="1"/>
              </p:cNvSpPr>
              <p:nvPr/>
            </p:nvSpPr>
            <p:spPr bwMode="auto">
              <a:xfrm>
                <a:off x="2932" y="1640"/>
                <a:ext cx="34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7" name="Oval 305"/>
              <p:cNvSpPr>
                <a:spLocks noChangeAspect="1" noChangeArrowheads="1"/>
              </p:cNvSpPr>
              <p:nvPr/>
            </p:nvSpPr>
            <p:spPr bwMode="auto">
              <a:xfrm>
                <a:off x="2925" y="1674"/>
                <a:ext cx="41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8" name="Oval 306"/>
              <p:cNvSpPr>
                <a:spLocks noChangeAspect="1" noChangeArrowheads="1"/>
              </p:cNvSpPr>
              <p:nvPr/>
            </p:nvSpPr>
            <p:spPr bwMode="auto">
              <a:xfrm>
                <a:off x="2925" y="1709"/>
                <a:ext cx="34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29" name="Oval 307"/>
              <p:cNvSpPr>
                <a:spLocks noChangeAspect="1" noChangeArrowheads="1"/>
              </p:cNvSpPr>
              <p:nvPr/>
            </p:nvSpPr>
            <p:spPr bwMode="auto">
              <a:xfrm>
                <a:off x="2925" y="1751"/>
                <a:ext cx="34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0" name="Oval 308"/>
              <p:cNvSpPr>
                <a:spLocks noChangeAspect="1" noChangeArrowheads="1"/>
              </p:cNvSpPr>
              <p:nvPr/>
            </p:nvSpPr>
            <p:spPr bwMode="auto">
              <a:xfrm>
                <a:off x="2841" y="1806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1" name="Oval 309"/>
              <p:cNvSpPr>
                <a:spLocks noChangeAspect="1" noChangeArrowheads="1"/>
              </p:cNvSpPr>
              <p:nvPr/>
            </p:nvSpPr>
            <p:spPr bwMode="auto">
              <a:xfrm>
                <a:off x="2452" y="1793"/>
                <a:ext cx="42" cy="4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2" name="Oval 310"/>
              <p:cNvSpPr>
                <a:spLocks noChangeAspect="1" noChangeArrowheads="1"/>
              </p:cNvSpPr>
              <p:nvPr/>
            </p:nvSpPr>
            <p:spPr bwMode="auto">
              <a:xfrm>
                <a:off x="2869" y="1897"/>
                <a:ext cx="35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3" name="Oval 311"/>
              <p:cNvSpPr>
                <a:spLocks noChangeAspect="1" noChangeArrowheads="1"/>
              </p:cNvSpPr>
              <p:nvPr/>
            </p:nvSpPr>
            <p:spPr bwMode="auto">
              <a:xfrm>
                <a:off x="2980" y="1987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4" name="Oval 312"/>
              <p:cNvSpPr>
                <a:spLocks noChangeAspect="1" noChangeArrowheads="1"/>
              </p:cNvSpPr>
              <p:nvPr/>
            </p:nvSpPr>
            <p:spPr bwMode="auto">
              <a:xfrm>
                <a:off x="2841" y="2119"/>
                <a:ext cx="42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5" name="Oval 313"/>
              <p:cNvSpPr>
                <a:spLocks noChangeAspect="1" noChangeArrowheads="1"/>
              </p:cNvSpPr>
              <p:nvPr/>
            </p:nvSpPr>
            <p:spPr bwMode="auto">
              <a:xfrm>
                <a:off x="2806" y="2168"/>
                <a:ext cx="42" cy="34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6" name="Oval 314"/>
              <p:cNvSpPr>
                <a:spLocks noChangeAspect="1" noChangeArrowheads="1"/>
              </p:cNvSpPr>
              <p:nvPr/>
            </p:nvSpPr>
            <p:spPr bwMode="auto">
              <a:xfrm>
                <a:off x="2862" y="2230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7" name="Oval 315"/>
              <p:cNvSpPr>
                <a:spLocks noChangeAspect="1" noChangeArrowheads="1"/>
              </p:cNvSpPr>
              <p:nvPr/>
            </p:nvSpPr>
            <p:spPr bwMode="auto">
              <a:xfrm>
                <a:off x="2959" y="2223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8" name="Oval 316"/>
              <p:cNvSpPr>
                <a:spLocks noChangeAspect="1" noChangeArrowheads="1"/>
              </p:cNvSpPr>
              <p:nvPr/>
            </p:nvSpPr>
            <p:spPr bwMode="auto">
              <a:xfrm>
                <a:off x="2973" y="1952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39" name="Oval 317"/>
              <p:cNvSpPr>
                <a:spLocks noChangeAspect="1" noChangeArrowheads="1"/>
              </p:cNvSpPr>
              <p:nvPr/>
            </p:nvSpPr>
            <p:spPr bwMode="auto">
              <a:xfrm>
                <a:off x="2918" y="1786"/>
                <a:ext cx="48" cy="4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0" name="Oval 318"/>
              <p:cNvSpPr>
                <a:spLocks noChangeAspect="1" noChangeArrowheads="1"/>
              </p:cNvSpPr>
              <p:nvPr/>
            </p:nvSpPr>
            <p:spPr bwMode="auto">
              <a:xfrm>
                <a:off x="2918" y="1834"/>
                <a:ext cx="48" cy="49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1" name="Oval 319"/>
              <p:cNvSpPr>
                <a:spLocks noChangeAspect="1" noChangeArrowheads="1"/>
              </p:cNvSpPr>
              <p:nvPr/>
            </p:nvSpPr>
            <p:spPr bwMode="auto">
              <a:xfrm>
                <a:off x="3223" y="1369"/>
                <a:ext cx="21" cy="21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2" name="Oval 320"/>
              <p:cNvSpPr>
                <a:spLocks noChangeAspect="1" noChangeArrowheads="1"/>
              </p:cNvSpPr>
              <p:nvPr/>
            </p:nvSpPr>
            <p:spPr bwMode="auto">
              <a:xfrm>
                <a:off x="3223" y="1393"/>
                <a:ext cx="21" cy="27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3" name="Oval 321"/>
              <p:cNvSpPr>
                <a:spLocks noChangeAspect="1" noChangeArrowheads="1"/>
              </p:cNvSpPr>
              <p:nvPr/>
            </p:nvSpPr>
            <p:spPr bwMode="auto">
              <a:xfrm>
                <a:off x="3216" y="142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4" name="Freeform 322"/>
              <p:cNvSpPr>
                <a:spLocks noChangeAspect="1"/>
              </p:cNvSpPr>
              <p:nvPr/>
            </p:nvSpPr>
            <p:spPr bwMode="auto">
              <a:xfrm>
                <a:off x="2955" y="869"/>
                <a:ext cx="15" cy="90"/>
              </a:xfrm>
              <a:custGeom>
                <a:avLst/>
                <a:gdLst>
                  <a:gd name="T0" fmla="*/ 15 w 15"/>
                  <a:gd name="T1" fmla="*/ 90 h 90"/>
                  <a:gd name="T2" fmla="*/ 7 w 15"/>
                  <a:gd name="T3" fmla="*/ 0 h 9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90">
                    <a:moveTo>
                      <a:pt x="15" y="90"/>
                    </a:moveTo>
                    <a:cubicBezTo>
                      <a:pt x="15" y="90"/>
                      <a:pt x="0" y="14"/>
                      <a:pt x="7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45" name="Oval 323"/>
              <p:cNvSpPr>
                <a:spLocks noChangeAspect="1" noChangeArrowheads="1"/>
              </p:cNvSpPr>
              <p:nvPr/>
            </p:nvSpPr>
            <p:spPr bwMode="auto">
              <a:xfrm>
                <a:off x="3296" y="1851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6" name="Oval 324"/>
              <p:cNvSpPr>
                <a:spLocks noChangeAspect="1" noChangeArrowheads="1"/>
              </p:cNvSpPr>
              <p:nvPr/>
            </p:nvSpPr>
            <p:spPr bwMode="auto">
              <a:xfrm>
                <a:off x="3348" y="182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7" name="Oval 325"/>
              <p:cNvSpPr>
                <a:spLocks noChangeAspect="1" noChangeArrowheads="1"/>
              </p:cNvSpPr>
              <p:nvPr/>
            </p:nvSpPr>
            <p:spPr bwMode="auto">
              <a:xfrm>
                <a:off x="3336" y="1907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48" name="Freeform 207"/>
              <p:cNvSpPr>
                <a:spLocks noChangeAspect="1"/>
              </p:cNvSpPr>
              <p:nvPr/>
            </p:nvSpPr>
            <p:spPr bwMode="auto">
              <a:xfrm>
                <a:off x="3091" y="1661"/>
                <a:ext cx="111" cy="173"/>
              </a:xfrm>
              <a:custGeom>
                <a:avLst/>
                <a:gdLst>
                  <a:gd name="T0" fmla="*/ 2147483646 w 16"/>
                  <a:gd name="T1" fmla="*/ 2147483646 h 25"/>
                  <a:gd name="T2" fmla="*/ 2147483646 w 16"/>
                  <a:gd name="T3" fmla="*/ 2147483646 h 25"/>
                  <a:gd name="T4" fmla="*/ 2147483646 w 16"/>
                  <a:gd name="T5" fmla="*/ 2147483646 h 25"/>
                  <a:gd name="T6" fmla="*/ 2147483646 w 16"/>
                  <a:gd name="T7" fmla="*/ 2147483646 h 25"/>
                  <a:gd name="T8" fmla="*/ 2147483646 w 16"/>
                  <a:gd name="T9" fmla="*/ 214748364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25">
                    <a:moveTo>
                      <a:pt x="1" y="8"/>
                    </a:moveTo>
                    <a:cubicBezTo>
                      <a:pt x="1" y="8"/>
                      <a:pt x="0" y="2"/>
                      <a:pt x="4" y="1"/>
                    </a:cubicBezTo>
                    <a:cubicBezTo>
                      <a:pt x="8" y="0"/>
                      <a:pt x="15" y="8"/>
                      <a:pt x="15" y="13"/>
                    </a:cubicBezTo>
                    <a:cubicBezTo>
                      <a:pt x="16" y="18"/>
                      <a:pt x="11" y="25"/>
                      <a:pt x="7" y="25"/>
                    </a:cubicBezTo>
                    <a:cubicBezTo>
                      <a:pt x="3" y="25"/>
                      <a:pt x="2" y="23"/>
                      <a:pt x="1" y="8"/>
                    </a:cubicBezTo>
                    <a:close/>
                  </a:path>
                </a:pathLst>
              </a:custGeom>
              <a:solidFill>
                <a:srgbClr val="CC99FF"/>
              </a:solidFill>
              <a:ln w="12700" cap="rnd">
                <a:solidFill>
                  <a:srgbClr val="80008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49" name="Freeform 208"/>
              <p:cNvSpPr>
                <a:spLocks noChangeAspect="1"/>
              </p:cNvSpPr>
              <p:nvPr/>
            </p:nvSpPr>
            <p:spPr bwMode="auto">
              <a:xfrm>
                <a:off x="3126" y="1695"/>
                <a:ext cx="21" cy="111"/>
              </a:xfrm>
              <a:custGeom>
                <a:avLst/>
                <a:gdLst>
                  <a:gd name="T0" fmla="*/ 0 w 3"/>
                  <a:gd name="T1" fmla="*/ 0 h 16"/>
                  <a:gd name="T2" fmla="*/ 2147483646 w 3"/>
                  <a:gd name="T3" fmla="*/ 2147483646 h 16"/>
                  <a:gd name="T4" fmla="*/ 2147483646 w 3"/>
                  <a:gd name="T5" fmla="*/ 2147483646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16">
                    <a:moveTo>
                      <a:pt x="0" y="0"/>
                    </a:moveTo>
                    <a:cubicBezTo>
                      <a:pt x="0" y="0"/>
                      <a:pt x="3" y="3"/>
                      <a:pt x="3" y="10"/>
                    </a:cubicBezTo>
                    <a:cubicBezTo>
                      <a:pt x="3" y="16"/>
                      <a:pt x="2" y="16"/>
                      <a:pt x="2" y="16"/>
                    </a:cubicBezTo>
                  </a:path>
                </a:pathLst>
              </a:custGeom>
              <a:noFill/>
              <a:ln w="12700" cap="rnd">
                <a:solidFill>
                  <a:srgbClr val="99336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grpSp>
            <p:nvGrpSpPr>
              <p:cNvPr id="104850" name="Group 326"/>
              <p:cNvGrpSpPr>
                <a:grpSpLocks noChangeAspect="1"/>
              </p:cNvGrpSpPr>
              <p:nvPr/>
            </p:nvGrpSpPr>
            <p:grpSpPr bwMode="auto">
              <a:xfrm>
                <a:off x="2820" y="2434"/>
                <a:ext cx="163" cy="210"/>
                <a:chOff x="2002" y="1366"/>
                <a:chExt cx="163" cy="210"/>
              </a:xfrm>
            </p:grpSpPr>
            <p:sp>
              <p:nvSpPr>
                <p:cNvPr id="104902" name="Freeform 327"/>
                <p:cNvSpPr>
                  <a:spLocks noChangeAspect="1"/>
                </p:cNvSpPr>
                <p:nvPr/>
              </p:nvSpPr>
              <p:spPr bwMode="auto">
                <a:xfrm>
                  <a:off x="2002" y="1366"/>
                  <a:ext cx="163" cy="210"/>
                </a:xfrm>
                <a:custGeom>
                  <a:avLst/>
                  <a:gdLst>
                    <a:gd name="T0" fmla="*/ 0 w 163"/>
                    <a:gd name="T1" fmla="*/ 0 h 210"/>
                    <a:gd name="T2" fmla="*/ 22 w 163"/>
                    <a:gd name="T3" fmla="*/ 106 h 210"/>
                    <a:gd name="T4" fmla="*/ 84 w 163"/>
                    <a:gd name="T5" fmla="*/ 207 h 210"/>
                    <a:gd name="T6" fmla="*/ 142 w 163"/>
                    <a:gd name="T7" fmla="*/ 109 h 210"/>
                    <a:gd name="T8" fmla="*/ 163 w 163"/>
                    <a:gd name="T9" fmla="*/ 4 h 2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3" h="210">
                      <a:moveTo>
                        <a:pt x="0" y="0"/>
                      </a:moveTo>
                      <a:cubicBezTo>
                        <a:pt x="21" y="7"/>
                        <a:pt x="22" y="72"/>
                        <a:pt x="22" y="106"/>
                      </a:cubicBezTo>
                      <a:cubicBezTo>
                        <a:pt x="22" y="133"/>
                        <a:pt x="22" y="208"/>
                        <a:pt x="84" y="207"/>
                      </a:cubicBezTo>
                      <a:cubicBezTo>
                        <a:pt x="142" y="210"/>
                        <a:pt x="142" y="148"/>
                        <a:pt x="142" y="109"/>
                      </a:cubicBezTo>
                      <a:cubicBezTo>
                        <a:pt x="142" y="48"/>
                        <a:pt x="136" y="45"/>
                        <a:pt x="163" y="4"/>
                      </a:cubicBezTo>
                    </a:path>
                  </a:pathLst>
                </a:custGeom>
                <a:noFill/>
                <a:ln w="6350" cap="flat">
                  <a:solidFill>
                    <a:srgbClr val="FF66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  <p:sp>
              <p:nvSpPr>
                <p:cNvPr id="104903" name="Freeform 328"/>
                <p:cNvSpPr>
                  <a:spLocks noChangeAspect="1"/>
                </p:cNvSpPr>
                <p:nvPr/>
              </p:nvSpPr>
              <p:spPr bwMode="auto">
                <a:xfrm>
                  <a:off x="2053" y="1415"/>
                  <a:ext cx="61" cy="135"/>
                </a:xfrm>
                <a:custGeom>
                  <a:avLst/>
                  <a:gdLst>
                    <a:gd name="T0" fmla="*/ 11 w 61"/>
                    <a:gd name="T1" fmla="*/ 3 h 135"/>
                    <a:gd name="T2" fmla="*/ 13 w 61"/>
                    <a:gd name="T3" fmla="*/ 98 h 135"/>
                    <a:gd name="T4" fmla="*/ 53 w 61"/>
                    <a:gd name="T5" fmla="*/ 100 h 135"/>
                    <a:gd name="T6" fmla="*/ 50 w 61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1" h="135">
                      <a:moveTo>
                        <a:pt x="11" y="3"/>
                      </a:moveTo>
                      <a:cubicBezTo>
                        <a:pt x="11" y="3"/>
                        <a:pt x="5" y="73"/>
                        <a:pt x="13" y="98"/>
                      </a:cubicBezTo>
                      <a:cubicBezTo>
                        <a:pt x="0" y="130"/>
                        <a:pt x="61" y="135"/>
                        <a:pt x="53" y="100"/>
                      </a:cubicBezTo>
                      <a:cubicBezTo>
                        <a:pt x="53" y="66"/>
                        <a:pt x="50" y="0"/>
                        <a:pt x="50" y="0"/>
                      </a:cubicBezTo>
                    </a:path>
                  </a:pathLst>
                </a:custGeom>
                <a:noFill/>
                <a:ln w="6350" cap="flat">
                  <a:solidFill>
                    <a:srgbClr val="FF66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4800"/>
                </a:p>
              </p:txBody>
            </p:sp>
          </p:grpSp>
          <p:sp>
            <p:nvSpPr>
              <p:cNvPr id="104851" name="Freeform 80"/>
              <p:cNvSpPr>
                <a:spLocks noChangeAspect="1"/>
              </p:cNvSpPr>
              <p:nvPr/>
            </p:nvSpPr>
            <p:spPr bwMode="auto">
              <a:xfrm>
                <a:off x="2348" y="2508"/>
                <a:ext cx="28" cy="28"/>
              </a:xfrm>
              <a:custGeom>
                <a:avLst/>
                <a:gdLst>
                  <a:gd name="T0" fmla="*/ 0 w 4"/>
                  <a:gd name="T1" fmla="*/ 0 h 4"/>
                  <a:gd name="T2" fmla="*/ 2147483646 w 4"/>
                  <a:gd name="T3" fmla="*/ 2147483646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0"/>
                      <a:pt x="2" y="4"/>
                      <a:pt x="4" y="4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2" name="Freeform 81"/>
              <p:cNvSpPr>
                <a:spLocks noChangeAspect="1"/>
              </p:cNvSpPr>
              <p:nvPr/>
            </p:nvSpPr>
            <p:spPr bwMode="auto">
              <a:xfrm>
                <a:off x="2405" y="2390"/>
                <a:ext cx="48" cy="146"/>
              </a:xfrm>
              <a:custGeom>
                <a:avLst/>
                <a:gdLst>
                  <a:gd name="T0" fmla="*/ 0 w 7"/>
                  <a:gd name="T1" fmla="*/ 0 h 21"/>
                  <a:gd name="T2" fmla="*/ 2147483646 w 7"/>
                  <a:gd name="T3" fmla="*/ 2147483646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21">
                    <a:moveTo>
                      <a:pt x="0" y="0"/>
                    </a:moveTo>
                    <a:cubicBezTo>
                      <a:pt x="0" y="0"/>
                      <a:pt x="7" y="11"/>
                      <a:pt x="6" y="2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3" name="Freeform 174"/>
              <p:cNvSpPr>
                <a:spLocks noChangeAspect="1"/>
              </p:cNvSpPr>
              <p:nvPr/>
            </p:nvSpPr>
            <p:spPr bwMode="auto">
              <a:xfrm>
                <a:off x="2716" y="2307"/>
                <a:ext cx="14" cy="76"/>
              </a:xfrm>
              <a:custGeom>
                <a:avLst/>
                <a:gdLst>
                  <a:gd name="T0" fmla="*/ 2147483646 w 2"/>
                  <a:gd name="T1" fmla="*/ 0 h 11"/>
                  <a:gd name="T2" fmla="*/ 0 w 2"/>
                  <a:gd name="T3" fmla="*/ 2147483646 h 11"/>
                  <a:gd name="T4" fmla="*/ 2147483646 w 2"/>
                  <a:gd name="T5" fmla="*/ 2147483646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11">
                    <a:moveTo>
                      <a:pt x="1" y="0"/>
                    </a:moveTo>
                    <a:cubicBezTo>
                      <a:pt x="1" y="0"/>
                      <a:pt x="0" y="4"/>
                      <a:pt x="0" y="6"/>
                    </a:cubicBezTo>
                    <a:cubicBezTo>
                      <a:pt x="0" y="8"/>
                      <a:pt x="2" y="11"/>
                      <a:pt x="2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4" name="Freeform 175"/>
              <p:cNvSpPr>
                <a:spLocks noChangeAspect="1"/>
              </p:cNvSpPr>
              <p:nvPr/>
            </p:nvSpPr>
            <p:spPr bwMode="auto">
              <a:xfrm>
                <a:off x="2691" y="2356"/>
                <a:ext cx="42" cy="89"/>
              </a:xfrm>
              <a:custGeom>
                <a:avLst/>
                <a:gdLst>
                  <a:gd name="T0" fmla="*/ 25 w 42"/>
                  <a:gd name="T1" fmla="*/ 0 h 89"/>
                  <a:gd name="T2" fmla="*/ 42 w 42"/>
                  <a:gd name="T3" fmla="*/ 89 h 8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2" h="89">
                    <a:moveTo>
                      <a:pt x="25" y="0"/>
                    </a:moveTo>
                    <a:cubicBezTo>
                      <a:pt x="25" y="0"/>
                      <a:pt x="0" y="34"/>
                      <a:pt x="42" y="8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5" name="Freeform 188"/>
              <p:cNvSpPr>
                <a:spLocks noChangeAspect="1"/>
              </p:cNvSpPr>
              <p:nvPr/>
            </p:nvSpPr>
            <p:spPr bwMode="auto">
              <a:xfrm>
                <a:off x="2744" y="2404"/>
                <a:ext cx="42" cy="76"/>
              </a:xfrm>
              <a:custGeom>
                <a:avLst/>
                <a:gdLst>
                  <a:gd name="T0" fmla="*/ 0 w 6"/>
                  <a:gd name="T1" fmla="*/ 0 h 11"/>
                  <a:gd name="T2" fmla="*/ 2147483646 w 6"/>
                  <a:gd name="T3" fmla="*/ 2147483646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cubicBezTo>
                      <a:pt x="0" y="0"/>
                      <a:pt x="4" y="9"/>
                      <a:pt x="6" y="11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6" name="Line 189"/>
              <p:cNvSpPr>
                <a:spLocks noChangeAspect="1" noChangeShapeType="1"/>
              </p:cNvSpPr>
              <p:nvPr/>
            </p:nvSpPr>
            <p:spPr bwMode="auto">
              <a:xfrm flipV="1">
                <a:off x="2800" y="2466"/>
                <a:ext cx="20" cy="14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7" name="Freeform 190"/>
              <p:cNvSpPr>
                <a:spLocks noChangeAspect="1"/>
              </p:cNvSpPr>
              <p:nvPr/>
            </p:nvSpPr>
            <p:spPr bwMode="auto">
              <a:xfrm>
                <a:off x="2813" y="2421"/>
                <a:ext cx="9" cy="29"/>
              </a:xfrm>
              <a:custGeom>
                <a:avLst/>
                <a:gdLst>
                  <a:gd name="T0" fmla="*/ 9 w 9"/>
                  <a:gd name="T1" fmla="*/ 29 h 29"/>
                  <a:gd name="T2" fmla="*/ 0 w 9"/>
                  <a:gd name="T3" fmla="*/ 0 h 2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29">
                    <a:moveTo>
                      <a:pt x="9" y="29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8" name="Line 19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786" y="2383"/>
                <a:ext cx="20" cy="21"/>
              </a:xfrm>
              <a:prstGeom prst="line">
                <a:avLst/>
              </a:prstGeom>
              <a:noFill/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59" name="Oval 280"/>
              <p:cNvSpPr>
                <a:spLocks noChangeAspect="1" noChangeArrowheads="1"/>
              </p:cNvSpPr>
              <p:nvPr/>
            </p:nvSpPr>
            <p:spPr bwMode="auto">
              <a:xfrm>
                <a:off x="2793" y="2397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0" name="Freeform 298"/>
              <p:cNvSpPr>
                <a:spLocks noChangeAspect="1"/>
              </p:cNvSpPr>
              <p:nvPr/>
            </p:nvSpPr>
            <p:spPr bwMode="auto">
              <a:xfrm>
                <a:off x="2779" y="2480"/>
                <a:ext cx="27" cy="28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0 w 4"/>
                  <a:gd name="T5" fmla="*/ 2147483646 h 4"/>
                  <a:gd name="T6" fmla="*/ 2147483646 w 4"/>
                  <a:gd name="T7" fmla="*/ 0 h 4"/>
                  <a:gd name="T8" fmla="*/ 2147483646 w 4"/>
                  <a:gd name="T9" fmla="*/ 2147483646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61" name="Oval 329"/>
              <p:cNvSpPr>
                <a:spLocks noChangeAspect="1" noChangeArrowheads="1"/>
              </p:cNvSpPr>
              <p:nvPr/>
            </p:nvSpPr>
            <p:spPr bwMode="auto">
              <a:xfrm>
                <a:off x="2804" y="107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2" name="Oval 330"/>
              <p:cNvSpPr>
                <a:spLocks noChangeAspect="1" noChangeArrowheads="1"/>
              </p:cNvSpPr>
              <p:nvPr/>
            </p:nvSpPr>
            <p:spPr bwMode="auto">
              <a:xfrm>
                <a:off x="2838" y="103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3" name="Oval 331"/>
              <p:cNvSpPr>
                <a:spLocks noChangeAspect="1" noChangeArrowheads="1"/>
              </p:cNvSpPr>
              <p:nvPr/>
            </p:nvSpPr>
            <p:spPr bwMode="auto">
              <a:xfrm>
                <a:off x="2802" y="99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4" name="Freeform 332"/>
              <p:cNvSpPr>
                <a:spLocks noChangeAspect="1"/>
              </p:cNvSpPr>
              <p:nvPr/>
            </p:nvSpPr>
            <p:spPr bwMode="auto">
              <a:xfrm>
                <a:off x="2813" y="963"/>
                <a:ext cx="37" cy="123"/>
              </a:xfrm>
              <a:custGeom>
                <a:avLst/>
                <a:gdLst>
                  <a:gd name="T0" fmla="*/ 8 w 37"/>
                  <a:gd name="T1" fmla="*/ 123 h 123"/>
                  <a:gd name="T2" fmla="*/ 37 w 37"/>
                  <a:gd name="T3" fmla="*/ 79 h 123"/>
                  <a:gd name="T4" fmla="*/ 6 w 37"/>
                  <a:gd name="T5" fmla="*/ 51 h 123"/>
                  <a:gd name="T6" fmla="*/ 0 w 37"/>
                  <a:gd name="T7" fmla="*/ 0 h 1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" h="123">
                    <a:moveTo>
                      <a:pt x="8" y="123"/>
                    </a:moveTo>
                    <a:cubicBezTo>
                      <a:pt x="7" y="116"/>
                      <a:pt x="37" y="92"/>
                      <a:pt x="37" y="79"/>
                    </a:cubicBezTo>
                    <a:cubicBezTo>
                      <a:pt x="37" y="67"/>
                      <a:pt x="12" y="64"/>
                      <a:pt x="6" y="51"/>
                    </a:cubicBezTo>
                    <a:cubicBezTo>
                      <a:pt x="0" y="38"/>
                      <a:pt x="8" y="17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65" name="Oval 333"/>
              <p:cNvSpPr>
                <a:spLocks noChangeAspect="1" noChangeArrowheads="1"/>
              </p:cNvSpPr>
              <p:nvPr/>
            </p:nvSpPr>
            <p:spPr bwMode="auto">
              <a:xfrm>
                <a:off x="2850" y="116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6" name="Oval 334"/>
              <p:cNvSpPr>
                <a:spLocks noChangeAspect="1" noChangeArrowheads="1"/>
              </p:cNvSpPr>
              <p:nvPr/>
            </p:nvSpPr>
            <p:spPr bwMode="auto">
              <a:xfrm>
                <a:off x="2834" y="1244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7" name="Oval 335"/>
              <p:cNvSpPr>
                <a:spLocks noChangeAspect="1" noChangeArrowheads="1"/>
              </p:cNvSpPr>
              <p:nvPr/>
            </p:nvSpPr>
            <p:spPr bwMode="auto">
              <a:xfrm>
                <a:off x="2788" y="128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8" name="Oval 336"/>
              <p:cNvSpPr>
                <a:spLocks noChangeAspect="1" noChangeArrowheads="1"/>
              </p:cNvSpPr>
              <p:nvPr/>
            </p:nvSpPr>
            <p:spPr bwMode="auto">
              <a:xfrm>
                <a:off x="2832" y="132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69" name="Oval 337"/>
              <p:cNvSpPr>
                <a:spLocks noChangeAspect="1" noChangeArrowheads="1"/>
              </p:cNvSpPr>
              <p:nvPr/>
            </p:nvSpPr>
            <p:spPr bwMode="auto">
              <a:xfrm>
                <a:off x="2798" y="135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0" name="Oval 338"/>
              <p:cNvSpPr>
                <a:spLocks noChangeAspect="1" noChangeArrowheads="1"/>
              </p:cNvSpPr>
              <p:nvPr/>
            </p:nvSpPr>
            <p:spPr bwMode="auto">
              <a:xfrm>
                <a:off x="2836" y="1384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1" name="Oval 339"/>
              <p:cNvSpPr>
                <a:spLocks noChangeAspect="1" noChangeArrowheads="1"/>
              </p:cNvSpPr>
              <p:nvPr/>
            </p:nvSpPr>
            <p:spPr bwMode="auto">
              <a:xfrm>
                <a:off x="2846" y="1464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2" name="Oval 340"/>
              <p:cNvSpPr>
                <a:spLocks noChangeAspect="1" noChangeArrowheads="1"/>
              </p:cNvSpPr>
              <p:nvPr/>
            </p:nvSpPr>
            <p:spPr bwMode="auto">
              <a:xfrm>
                <a:off x="2810" y="144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3" name="Oval 341"/>
              <p:cNvSpPr>
                <a:spLocks noChangeAspect="1" noChangeArrowheads="1"/>
              </p:cNvSpPr>
              <p:nvPr/>
            </p:nvSpPr>
            <p:spPr bwMode="auto">
              <a:xfrm>
                <a:off x="2848" y="155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4" name="Oval 342"/>
              <p:cNvSpPr>
                <a:spLocks noChangeAspect="1" noChangeArrowheads="1"/>
              </p:cNvSpPr>
              <p:nvPr/>
            </p:nvSpPr>
            <p:spPr bwMode="auto">
              <a:xfrm>
                <a:off x="2844" y="158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5" name="Oval 343"/>
              <p:cNvSpPr>
                <a:spLocks noChangeAspect="1" noChangeArrowheads="1"/>
              </p:cNvSpPr>
              <p:nvPr/>
            </p:nvSpPr>
            <p:spPr bwMode="auto">
              <a:xfrm>
                <a:off x="2656" y="122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6" name="Oval 344"/>
              <p:cNvSpPr>
                <a:spLocks noChangeAspect="1" noChangeArrowheads="1"/>
              </p:cNvSpPr>
              <p:nvPr/>
            </p:nvSpPr>
            <p:spPr bwMode="auto">
              <a:xfrm>
                <a:off x="2606" y="123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7" name="Oval 345"/>
              <p:cNvSpPr>
                <a:spLocks noChangeAspect="1" noChangeArrowheads="1"/>
              </p:cNvSpPr>
              <p:nvPr/>
            </p:nvSpPr>
            <p:spPr bwMode="auto">
              <a:xfrm>
                <a:off x="2632" y="118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8" name="Oval 346"/>
              <p:cNvSpPr>
                <a:spLocks noChangeAspect="1" noChangeArrowheads="1"/>
              </p:cNvSpPr>
              <p:nvPr/>
            </p:nvSpPr>
            <p:spPr bwMode="auto">
              <a:xfrm>
                <a:off x="2642" y="131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79" name="Oval 347"/>
              <p:cNvSpPr>
                <a:spLocks noChangeAspect="1" noChangeArrowheads="1"/>
              </p:cNvSpPr>
              <p:nvPr/>
            </p:nvSpPr>
            <p:spPr bwMode="auto">
              <a:xfrm>
                <a:off x="2608" y="134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0" name="Oval 348"/>
              <p:cNvSpPr>
                <a:spLocks noChangeAspect="1" noChangeArrowheads="1"/>
              </p:cNvSpPr>
              <p:nvPr/>
            </p:nvSpPr>
            <p:spPr bwMode="auto">
              <a:xfrm>
                <a:off x="2614" y="139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1" name="Oval 349"/>
              <p:cNvSpPr>
                <a:spLocks noChangeAspect="1" noChangeArrowheads="1"/>
              </p:cNvSpPr>
              <p:nvPr/>
            </p:nvSpPr>
            <p:spPr bwMode="auto">
              <a:xfrm>
                <a:off x="2618" y="1482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2" name="Oval 350"/>
              <p:cNvSpPr>
                <a:spLocks noChangeAspect="1" noChangeArrowheads="1"/>
              </p:cNvSpPr>
              <p:nvPr/>
            </p:nvSpPr>
            <p:spPr bwMode="auto">
              <a:xfrm>
                <a:off x="2612" y="145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3" name="Oval 351"/>
              <p:cNvSpPr>
                <a:spLocks noChangeAspect="1" noChangeArrowheads="1"/>
              </p:cNvSpPr>
              <p:nvPr/>
            </p:nvSpPr>
            <p:spPr bwMode="auto">
              <a:xfrm>
                <a:off x="2568" y="1406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4" name="Oval 352"/>
              <p:cNvSpPr>
                <a:spLocks noChangeAspect="1" noChangeArrowheads="1"/>
              </p:cNvSpPr>
              <p:nvPr/>
            </p:nvSpPr>
            <p:spPr bwMode="auto">
              <a:xfrm>
                <a:off x="2560" y="1450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5" name="Oval 353"/>
              <p:cNvSpPr>
                <a:spLocks noChangeAspect="1" noChangeArrowheads="1"/>
              </p:cNvSpPr>
              <p:nvPr/>
            </p:nvSpPr>
            <p:spPr bwMode="auto">
              <a:xfrm>
                <a:off x="2516" y="1728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86" name="Freeform 354"/>
              <p:cNvSpPr>
                <a:spLocks noChangeAspect="1"/>
              </p:cNvSpPr>
              <p:nvPr/>
            </p:nvSpPr>
            <p:spPr bwMode="auto">
              <a:xfrm>
                <a:off x="2646" y="1192"/>
                <a:ext cx="34" cy="62"/>
              </a:xfrm>
              <a:custGeom>
                <a:avLst/>
                <a:gdLst>
                  <a:gd name="T0" fmla="*/ 0 w 5"/>
                  <a:gd name="T1" fmla="*/ 0 h 9"/>
                  <a:gd name="T2" fmla="*/ 2147483646 w 5"/>
                  <a:gd name="T3" fmla="*/ 2147483646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9">
                    <a:moveTo>
                      <a:pt x="0" y="0"/>
                    </a:moveTo>
                    <a:cubicBezTo>
                      <a:pt x="0" y="0"/>
                      <a:pt x="0" y="4"/>
                      <a:pt x="5" y="9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87" name="Freeform 355"/>
              <p:cNvSpPr>
                <a:spLocks noChangeAspect="1"/>
              </p:cNvSpPr>
              <p:nvPr/>
            </p:nvSpPr>
            <p:spPr bwMode="auto">
              <a:xfrm>
                <a:off x="2618" y="1240"/>
                <a:ext cx="56" cy="8"/>
              </a:xfrm>
              <a:custGeom>
                <a:avLst/>
                <a:gdLst>
                  <a:gd name="T0" fmla="*/ 0 w 56"/>
                  <a:gd name="T1" fmla="*/ 8 h 8"/>
                  <a:gd name="T2" fmla="*/ 56 w 56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6" h="8">
                    <a:moveTo>
                      <a:pt x="0" y="8"/>
                    </a:moveTo>
                    <a:cubicBezTo>
                      <a:pt x="0" y="8"/>
                      <a:pt x="0" y="8"/>
                      <a:pt x="56" y="0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88" name="Freeform 356"/>
              <p:cNvSpPr>
                <a:spLocks noChangeAspect="1"/>
              </p:cNvSpPr>
              <p:nvPr/>
            </p:nvSpPr>
            <p:spPr bwMode="auto">
              <a:xfrm>
                <a:off x="2938" y="1160"/>
                <a:ext cx="84" cy="845"/>
              </a:xfrm>
              <a:custGeom>
                <a:avLst/>
                <a:gdLst>
                  <a:gd name="T0" fmla="*/ 68 w 84"/>
                  <a:gd name="T1" fmla="*/ 0 h 845"/>
                  <a:gd name="T2" fmla="*/ 70 w 84"/>
                  <a:gd name="T3" fmla="*/ 152 h 845"/>
                  <a:gd name="T4" fmla="*/ 65 w 84"/>
                  <a:gd name="T5" fmla="*/ 178 h 845"/>
                  <a:gd name="T6" fmla="*/ 28 w 84"/>
                  <a:gd name="T7" fmla="*/ 304 h 845"/>
                  <a:gd name="T8" fmla="*/ 11 w 84"/>
                  <a:gd name="T9" fmla="*/ 395 h 845"/>
                  <a:gd name="T10" fmla="*/ 8 w 84"/>
                  <a:gd name="T11" fmla="*/ 656 h 845"/>
                  <a:gd name="T12" fmla="*/ 59 w 84"/>
                  <a:gd name="T13" fmla="*/ 845 h 8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845">
                    <a:moveTo>
                      <a:pt x="68" y="0"/>
                    </a:moveTo>
                    <a:cubicBezTo>
                      <a:pt x="68" y="0"/>
                      <a:pt x="84" y="97"/>
                      <a:pt x="70" y="152"/>
                    </a:cubicBezTo>
                    <a:cubicBezTo>
                      <a:pt x="69" y="178"/>
                      <a:pt x="72" y="153"/>
                      <a:pt x="65" y="178"/>
                    </a:cubicBezTo>
                    <a:cubicBezTo>
                      <a:pt x="58" y="203"/>
                      <a:pt x="37" y="268"/>
                      <a:pt x="28" y="304"/>
                    </a:cubicBezTo>
                    <a:cubicBezTo>
                      <a:pt x="24" y="348"/>
                      <a:pt x="14" y="336"/>
                      <a:pt x="11" y="395"/>
                    </a:cubicBezTo>
                    <a:cubicBezTo>
                      <a:pt x="8" y="454"/>
                      <a:pt x="0" y="581"/>
                      <a:pt x="8" y="656"/>
                    </a:cubicBezTo>
                    <a:cubicBezTo>
                      <a:pt x="16" y="731"/>
                      <a:pt x="48" y="806"/>
                      <a:pt x="59" y="845"/>
                    </a:cubicBezTo>
                  </a:path>
                </a:pathLst>
              </a:custGeom>
              <a:noFill/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889" name="Oval 357"/>
              <p:cNvSpPr>
                <a:spLocks noChangeAspect="1" noChangeArrowheads="1"/>
              </p:cNvSpPr>
              <p:nvPr/>
            </p:nvSpPr>
            <p:spPr bwMode="auto">
              <a:xfrm>
                <a:off x="2828" y="2059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0" name="Oval 358"/>
              <p:cNvSpPr>
                <a:spLocks noChangeAspect="1" noChangeArrowheads="1"/>
              </p:cNvSpPr>
              <p:nvPr/>
            </p:nvSpPr>
            <p:spPr bwMode="auto">
              <a:xfrm>
                <a:off x="2777" y="2100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1" name="Oval 359"/>
              <p:cNvSpPr>
                <a:spLocks noChangeAspect="1" noChangeArrowheads="1"/>
              </p:cNvSpPr>
              <p:nvPr/>
            </p:nvSpPr>
            <p:spPr bwMode="auto">
              <a:xfrm>
                <a:off x="2741" y="2139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2" name="Oval 360"/>
              <p:cNvSpPr>
                <a:spLocks noChangeAspect="1" noChangeArrowheads="1"/>
              </p:cNvSpPr>
              <p:nvPr/>
            </p:nvSpPr>
            <p:spPr bwMode="auto">
              <a:xfrm>
                <a:off x="2690" y="2162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3" name="Oval 361"/>
              <p:cNvSpPr>
                <a:spLocks noChangeAspect="1" noChangeArrowheads="1"/>
              </p:cNvSpPr>
              <p:nvPr/>
            </p:nvSpPr>
            <p:spPr bwMode="auto">
              <a:xfrm>
                <a:off x="2709" y="2271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4" name="Oval 362"/>
              <p:cNvSpPr>
                <a:spLocks noChangeAspect="1" noChangeArrowheads="1"/>
              </p:cNvSpPr>
              <p:nvPr/>
            </p:nvSpPr>
            <p:spPr bwMode="auto">
              <a:xfrm>
                <a:off x="2722" y="2203"/>
                <a:ext cx="35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5" name="Oval 363"/>
              <p:cNvSpPr>
                <a:spLocks noChangeAspect="1" noChangeArrowheads="1"/>
              </p:cNvSpPr>
              <p:nvPr/>
            </p:nvSpPr>
            <p:spPr bwMode="auto">
              <a:xfrm>
                <a:off x="2666" y="2230"/>
                <a:ext cx="42" cy="35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6" name="Oval 364"/>
              <p:cNvSpPr>
                <a:spLocks noChangeAspect="1" noChangeArrowheads="1"/>
              </p:cNvSpPr>
              <p:nvPr/>
            </p:nvSpPr>
            <p:spPr bwMode="auto">
              <a:xfrm>
                <a:off x="2724" y="2383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7" name="Oval 365"/>
              <p:cNvSpPr>
                <a:spLocks noChangeAspect="1" noChangeArrowheads="1"/>
              </p:cNvSpPr>
              <p:nvPr/>
            </p:nvSpPr>
            <p:spPr bwMode="auto">
              <a:xfrm>
                <a:off x="2815" y="2440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8" name="Oval 366"/>
              <p:cNvSpPr>
                <a:spLocks noChangeAspect="1" noChangeArrowheads="1"/>
              </p:cNvSpPr>
              <p:nvPr/>
            </p:nvSpPr>
            <p:spPr bwMode="auto">
              <a:xfrm>
                <a:off x="2766" y="2365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899" name="Freeform 367"/>
              <p:cNvSpPr>
                <a:spLocks noChangeAspect="1"/>
              </p:cNvSpPr>
              <p:nvPr/>
            </p:nvSpPr>
            <p:spPr bwMode="auto">
              <a:xfrm>
                <a:off x="2743" y="2380"/>
                <a:ext cx="42" cy="16"/>
              </a:xfrm>
              <a:custGeom>
                <a:avLst/>
                <a:gdLst>
                  <a:gd name="T0" fmla="*/ 42 w 42"/>
                  <a:gd name="T1" fmla="*/ 0 h 16"/>
                  <a:gd name="T2" fmla="*/ 0 w 42"/>
                  <a:gd name="T3" fmla="*/ 1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2" h="16">
                    <a:moveTo>
                      <a:pt x="42" y="0"/>
                    </a:moveTo>
                    <a:lnTo>
                      <a:pt x="0" y="16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8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900" name="Oval 368"/>
              <p:cNvSpPr>
                <a:spLocks noChangeAspect="1" noChangeArrowheads="1"/>
              </p:cNvSpPr>
              <p:nvPr/>
            </p:nvSpPr>
            <p:spPr bwMode="auto">
              <a:xfrm>
                <a:off x="3006" y="2189"/>
                <a:ext cx="28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901" name="Oval 369"/>
              <p:cNvSpPr>
                <a:spLocks noChangeAspect="1" noChangeArrowheads="1"/>
              </p:cNvSpPr>
              <p:nvPr/>
            </p:nvSpPr>
            <p:spPr bwMode="auto">
              <a:xfrm>
                <a:off x="3030" y="2342"/>
                <a:ext cx="27" cy="28"/>
              </a:xfrm>
              <a:prstGeom prst="ellipse">
                <a:avLst/>
              </a:prstGeom>
              <a:solidFill>
                <a:srgbClr val="008000"/>
              </a:solidFill>
              <a:ln w="12700" cap="rnd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4454" name="Group 479"/>
            <p:cNvGrpSpPr>
              <a:grpSpLocks/>
            </p:cNvGrpSpPr>
            <p:nvPr/>
          </p:nvGrpSpPr>
          <p:grpSpPr bwMode="auto">
            <a:xfrm>
              <a:off x="4393774" y="2130932"/>
              <a:ext cx="471488" cy="419100"/>
              <a:chOff x="6664325" y="4633913"/>
              <a:chExt cx="471488" cy="419100"/>
            </a:xfrm>
          </p:grpSpPr>
          <p:sp>
            <p:nvSpPr>
              <p:cNvPr id="104554" name="Freeform 1655"/>
              <p:cNvSpPr>
                <a:spLocks noChangeAspect="1"/>
              </p:cNvSpPr>
              <p:nvPr/>
            </p:nvSpPr>
            <p:spPr bwMode="auto">
              <a:xfrm>
                <a:off x="6664325" y="4633913"/>
                <a:ext cx="471488" cy="419100"/>
              </a:xfrm>
              <a:custGeom>
                <a:avLst/>
                <a:gdLst>
                  <a:gd name="T0" fmla="*/ 2147483646 w 345"/>
                  <a:gd name="T1" fmla="*/ 2147483646 h 336"/>
                  <a:gd name="T2" fmla="*/ 2147483646 w 345"/>
                  <a:gd name="T3" fmla="*/ 2147483646 h 336"/>
                  <a:gd name="T4" fmla="*/ 2147483646 w 345"/>
                  <a:gd name="T5" fmla="*/ 2147483646 h 336"/>
                  <a:gd name="T6" fmla="*/ 2147483646 w 345"/>
                  <a:gd name="T7" fmla="*/ 2147483646 h 336"/>
                  <a:gd name="T8" fmla="*/ 2147483646 w 345"/>
                  <a:gd name="T9" fmla="*/ 2147483646 h 336"/>
                  <a:gd name="T10" fmla="*/ 2147483646 w 345"/>
                  <a:gd name="T11" fmla="*/ 2147483646 h 336"/>
                  <a:gd name="T12" fmla="*/ 2147483646 w 345"/>
                  <a:gd name="T13" fmla="*/ 2147483646 h 336"/>
                  <a:gd name="T14" fmla="*/ 2147483646 w 345"/>
                  <a:gd name="T15" fmla="*/ 2147483646 h 336"/>
                  <a:gd name="T16" fmla="*/ 2147483646 w 345"/>
                  <a:gd name="T17" fmla="*/ 2147483646 h 3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5" h="336">
                    <a:moveTo>
                      <a:pt x="137" y="13"/>
                    </a:moveTo>
                    <a:cubicBezTo>
                      <a:pt x="89" y="25"/>
                      <a:pt x="33" y="82"/>
                      <a:pt x="17" y="119"/>
                    </a:cubicBezTo>
                    <a:cubicBezTo>
                      <a:pt x="0" y="155"/>
                      <a:pt x="26" y="202"/>
                      <a:pt x="36" y="233"/>
                    </a:cubicBezTo>
                    <a:cubicBezTo>
                      <a:pt x="46" y="264"/>
                      <a:pt x="58" y="288"/>
                      <a:pt x="79" y="305"/>
                    </a:cubicBezTo>
                    <a:cubicBezTo>
                      <a:pt x="100" y="322"/>
                      <a:pt x="132" y="336"/>
                      <a:pt x="165" y="336"/>
                    </a:cubicBezTo>
                    <a:cubicBezTo>
                      <a:pt x="198" y="336"/>
                      <a:pt x="249" y="324"/>
                      <a:pt x="278" y="305"/>
                    </a:cubicBezTo>
                    <a:cubicBezTo>
                      <a:pt x="307" y="286"/>
                      <a:pt x="337" y="266"/>
                      <a:pt x="341" y="222"/>
                    </a:cubicBezTo>
                    <a:cubicBezTo>
                      <a:pt x="345" y="178"/>
                      <a:pt x="337" y="77"/>
                      <a:pt x="303" y="42"/>
                    </a:cubicBezTo>
                    <a:cubicBezTo>
                      <a:pt x="268" y="8"/>
                      <a:pt x="184" y="0"/>
                      <a:pt x="137" y="1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A47A">
                      <a:alpha val="60001"/>
                    </a:srgbClr>
                  </a:gs>
                  <a:gs pos="100000">
                    <a:srgbClr val="FDD8A1"/>
                  </a:gs>
                </a:gsLst>
                <a:path path="rect">
                  <a:fillToRect l="50000" t="50000" r="50000" b="50000"/>
                </a:path>
              </a:gradFill>
              <a:ln w="3175" cmpd="sng">
                <a:solidFill>
                  <a:srgbClr val="FF7C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55" name="Oval 1656"/>
              <p:cNvSpPr>
                <a:spLocks noChangeAspect="1" noChangeArrowheads="1"/>
              </p:cNvSpPr>
              <p:nvPr/>
            </p:nvSpPr>
            <p:spPr bwMode="auto">
              <a:xfrm>
                <a:off x="6759575" y="4702175"/>
                <a:ext cx="311150" cy="300038"/>
              </a:xfrm>
              <a:prstGeom prst="ellipse">
                <a:avLst/>
              </a:prstGeom>
              <a:gradFill rotWithShape="1">
                <a:gsLst>
                  <a:gs pos="0">
                    <a:srgbClr val="FFFF99">
                      <a:alpha val="89998"/>
                    </a:srgbClr>
                  </a:gs>
                  <a:gs pos="100000">
                    <a:srgbClr val="808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3600">
                  <a:solidFill>
                    <a:srgbClr val="FDD8A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556" name="Text Box 1657"/>
              <p:cNvSpPr txBox="1">
                <a:spLocks noChangeArrowheads="1"/>
              </p:cNvSpPr>
              <p:nvPr/>
            </p:nvSpPr>
            <p:spPr bwMode="auto">
              <a:xfrm>
                <a:off x="6892382" y="4703763"/>
                <a:ext cx="80460" cy="1538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600" b="1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481" name="Straight Arrow Connector 480"/>
            <p:cNvCxnSpPr/>
            <p:nvPr/>
          </p:nvCxnSpPr>
          <p:spPr>
            <a:xfrm>
              <a:off x="4922362" y="2330153"/>
              <a:ext cx="271043" cy="466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2" name="TextBox 481"/>
            <p:cNvSpPr txBox="1"/>
            <p:nvPr/>
          </p:nvSpPr>
          <p:spPr>
            <a:xfrm rot="3732519">
              <a:off x="5044099" y="2396941"/>
              <a:ext cx="1118655" cy="1729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Differentiation</a:t>
              </a:r>
            </a:p>
          </p:txBody>
        </p:sp>
        <p:cxnSp>
          <p:nvCxnSpPr>
            <p:cNvPr id="483" name="Straight Arrow Connector 482"/>
            <p:cNvCxnSpPr/>
            <p:nvPr/>
          </p:nvCxnSpPr>
          <p:spPr>
            <a:xfrm>
              <a:off x="5074478" y="2482627"/>
              <a:ext cx="271043" cy="466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4" name="Straight Arrow Connector 483"/>
            <p:cNvCxnSpPr/>
            <p:nvPr/>
          </p:nvCxnSpPr>
          <p:spPr>
            <a:xfrm>
              <a:off x="5227976" y="2635100"/>
              <a:ext cx="271043" cy="466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4459" name="Group 484"/>
            <p:cNvGrpSpPr>
              <a:grpSpLocks/>
            </p:cNvGrpSpPr>
            <p:nvPr/>
          </p:nvGrpSpPr>
          <p:grpSpPr bwMode="auto">
            <a:xfrm>
              <a:off x="4546174" y="2283332"/>
              <a:ext cx="471488" cy="419100"/>
              <a:chOff x="6664325" y="4633913"/>
              <a:chExt cx="471488" cy="419100"/>
            </a:xfrm>
          </p:grpSpPr>
          <p:sp>
            <p:nvSpPr>
              <p:cNvPr id="104551" name="Freeform 1655"/>
              <p:cNvSpPr>
                <a:spLocks noChangeAspect="1"/>
              </p:cNvSpPr>
              <p:nvPr/>
            </p:nvSpPr>
            <p:spPr bwMode="auto">
              <a:xfrm>
                <a:off x="6664325" y="4633913"/>
                <a:ext cx="471488" cy="419100"/>
              </a:xfrm>
              <a:custGeom>
                <a:avLst/>
                <a:gdLst>
                  <a:gd name="T0" fmla="*/ 2147483646 w 345"/>
                  <a:gd name="T1" fmla="*/ 2147483646 h 336"/>
                  <a:gd name="T2" fmla="*/ 2147483646 w 345"/>
                  <a:gd name="T3" fmla="*/ 2147483646 h 336"/>
                  <a:gd name="T4" fmla="*/ 2147483646 w 345"/>
                  <a:gd name="T5" fmla="*/ 2147483646 h 336"/>
                  <a:gd name="T6" fmla="*/ 2147483646 w 345"/>
                  <a:gd name="T7" fmla="*/ 2147483646 h 336"/>
                  <a:gd name="T8" fmla="*/ 2147483646 w 345"/>
                  <a:gd name="T9" fmla="*/ 2147483646 h 336"/>
                  <a:gd name="T10" fmla="*/ 2147483646 w 345"/>
                  <a:gd name="T11" fmla="*/ 2147483646 h 336"/>
                  <a:gd name="T12" fmla="*/ 2147483646 w 345"/>
                  <a:gd name="T13" fmla="*/ 2147483646 h 336"/>
                  <a:gd name="T14" fmla="*/ 2147483646 w 345"/>
                  <a:gd name="T15" fmla="*/ 2147483646 h 336"/>
                  <a:gd name="T16" fmla="*/ 2147483646 w 345"/>
                  <a:gd name="T17" fmla="*/ 2147483646 h 3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5" h="336">
                    <a:moveTo>
                      <a:pt x="137" y="13"/>
                    </a:moveTo>
                    <a:cubicBezTo>
                      <a:pt x="89" y="25"/>
                      <a:pt x="33" y="82"/>
                      <a:pt x="17" y="119"/>
                    </a:cubicBezTo>
                    <a:cubicBezTo>
                      <a:pt x="0" y="155"/>
                      <a:pt x="26" y="202"/>
                      <a:pt x="36" y="233"/>
                    </a:cubicBezTo>
                    <a:cubicBezTo>
                      <a:pt x="46" y="264"/>
                      <a:pt x="58" y="288"/>
                      <a:pt x="79" y="305"/>
                    </a:cubicBezTo>
                    <a:cubicBezTo>
                      <a:pt x="100" y="322"/>
                      <a:pt x="132" y="336"/>
                      <a:pt x="165" y="336"/>
                    </a:cubicBezTo>
                    <a:cubicBezTo>
                      <a:pt x="198" y="336"/>
                      <a:pt x="249" y="324"/>
                      <a:pt x="278" y="305"/>
                    </a:cubicBezTo>
                    <a:cubicBezTo>
                      <a:pt x="307" y="286"/>
                      <a:pt x="337" y="266"/>
                      <a:pt x="341" y="222"/>
                    </a:cubicBezTo>
                    <a:cubicBezTo>
                      <a:pt x="345" y="178"/>
                      <a:pt x="337" y="77"/>
                      <a:pt x="303" y="42"/>
                    </a:cubicBezTo>
                    <a:cubicBezTo>
                      <a:pt x="268" y="8"/>
                      <a:pt x="184" y="0"/>
                      <a:pt x="137" y="1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A47A">
                      <a:alpha val="60001"/>
                    </a:srgbClr>
                  </a:gs>
                  <a:gs pos="100000">
                    <a:srgbClr val="FDD8A1"/>
                  </a:gs>
                </a:gsLst>
                <a:path path="rect">
                  <a:fillToRect l="50000" t="50000" r="50000" b="50000"/>
                </a:path>
              </a:gradFill>
              <a:ln w="3175" cmpd="sng">
                <a:solidFill>
                  <a:srgbClr val="FF7C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52" name="Oval 1656"/>
              <p:cNvSpPr>
                <a:spLocks noChangeAspect="1" noChangeArrowheads="1"/>
              </p:cNvSpPr>
              <p:nvPr/>
            </p:nvSpPr>
            <p:spPr bwMode="auto">
              <a:xfrm>
                <a:off x="6759575" y="4702175"/>
                <a:ext cx="311150" cy="300038"/>
              </a:xfrm>
              <a:prstGeom prst="ellipse">
                <a:avLst/>
              </a:prstGeom>
              <a:gradFill rotWithShape="1">
                <a:gsLst>
                  <a:gs pos="0">
                    <a:srgbClr val="FFFF99">
                      <a:alpha val="89998"/>
                    </a:srgbClr>
                  </a:gs>
                  <a:gs pos="100000">
                    <a:srgbClr val="808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3600">
                  <a:solidFill>
                    <a:srgbClr val="FDD8A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553" name="Text Box 1657"/>
              <p:cNvSpPr txBox="1">
                <a:spLocks noChangeArrowheads="1"/>
              </p:cNvSpPr>
              <p:nvPr/>
            </p:nvSpPr>
            <p:spPr bwMode="auto">
              <a:xfrm>
                <a:off x="6892382" y="4703763"/>
                <a:ext cx="80460" cy="1538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6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4460" name="Group 485"/>
            <p:cNvGrpSpPr>
              <a:grpSpLocks/>
            </p:cNvGrpSpPr>
            <p:nvPr/>
          </p:nvGrpSpPr>
          <p:grpSpPr bwMode="auto">
            <a:xfrm>
              <a:off x="4698574" y="2435732"/>
              <a:ext cx="471488" cy="419100"/>
              <a:chOff x="6664325" y="4633913"/>
              <a:chExt cx="471488" cy="419100"/>
            </a:xfrm>
          </p:grpSpPr>
          <p:sp>
            <p:nvSpPr>
              <p:cNvPr id="104548" name="Freeform 1655"/>
              <p:cNvSpPr>
                <a:spLocks noChangeAspect="1"/>
              </p:cNvSpPr>
              <p:nvPr/>
            </p:nvSpPr>
            <p:spPr bwMode="auto">
              <a:xfrm>
                <a:off x="6664325" y="4633913"/>
                <a:ext cx="471488" cy="419100"/>
              </a:xfrm>
              <a:custGeom>
                <a:avLst/>
                <a:gdLst>
                  <a:gd name="T0" fmla="*/ 2147483646 w 345"/>
                  <a:gd name="T1" fmla="*/ 2147483646 h 336"/>
                  <a:gd name="T2" fmla="*/ 2147483646 w 345"/>
                  <a:gd name="T3" fmla="*/ 2147483646 h 336"/>
                  <a:gd name="T4" fmla="*/ 2147483646 w 345"/>
                  <a:gd name="T5" fmla="*/ 2147483646 h 336"/>
                  <a:gd name="T6" fmla="*/ 2147483646 w 345"/>
                  <a:gd name="T7" fmla="*/ 2147483646 h 336"/>
                  <a:gd name="T8" fmla="*/ 2147483646 w 345"/>
                  <a:gd name="T9" fmla="*/ 2147483646 h 336"/>
                  <a:gd name="T10" fmla="*/ 2147483646 w 345"/>
                  <a:gd name="T11" fmla="*/ 2147483646 h 336"/>
                  <a:gd name="T12" fmla="*/ 2147483646 w 345"/>
                  <a:gd name="T13" fmla="*/ 2147483646 h 336"/>
                  <a:gd name="T14" fmla="*/ 2147483646 w 345"/>
                  <a:gd name="T15" fmla="*/ 2147483646 h 336"/>
                  <a:gd name="T16" fmla="*/ 2147483646 w 345"/>
                  <a:gd name="T17" fmla="*/ 2147483646 h 3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5" h="336">
                    <a:moveTo>
                      <a:pt x="137" y="13"/>
                    </a:moveTo>
                    <a:cubicBezTo>
                      <a:pt x="89" y="25"/>
                      <a:pt x="33" y="82"/>
                      <a:pt x="17" y="119"/>
                    </a:cubicBezTo>
                    <a:cubicBezTo>
                      <a:pt x="0" y="155"/>
                      <a:pt x="26" y="202"/>
                      <a:pt x="36" y="233"/>
                    </a:cubicBezTo>
                    <a:cubicBezTo>
                      <a:pt x="46" y="264"/>
                      <a:pt x="58" y="288"/>
                      <a:pt x="79" y="305"/>
                    </a:cubicBezTo>
                    <a:cubicBezTo>
                      <a:pt x="100" y="322"/>
                      <a:pt x="132" y="336"/>
                      <a:pt x="165" y="336"/>
                    </a:cubicBezTo>
                    <a:cubicBezTo>
                      <a:pt x="198" y="336"/>
                      <a:pt x="249" y="324"/>
                      <a:pt x="278" y="305"/>
                    </a:cubicBezTo>
                    <a:cubicBezTo>
                      <a:pt x="307" y="286"/>
                      <a:pt x="337" y="266"/>
                      <a:pt x="341" y="222"/>
                    </a:cubicBezTo>
                    <a:cubicBezTo>
                      <a:pt x="345" y="178"/>
                      <a:pt x="337" y="77"/>
                      <a:pt x="303" y="42"/>
                    </a:cubicBezTo>
                    <a:cubicBezTo>
                      <a:pt x="268" y="8"/>
                      <a:pt x="184" y="0"/>
                      <a:pt x="137" y="1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A47A">
                      <a:alpha val="60001"/>
                    </a:srgbClr>
                  </a:gs>
                  <a:gs pos="100000">
                    <a:srgbClr val="FDD8A1"/>
                  </a:gs>
                </a:gsLst>
                <a:path path="rect">
                  <a:fillToRect l="50000" t="50000" r="50000" b="50000"/>
                </a:path>
              </a:gradFill>
              <a:ln w="3175" cmpd="sng">
                <a:solidFill>
                  <a:srgbClr val="FF7C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9" name="Oval 1656"/>
              <p:cNvSpPr>
                <a:spLocks noChangeAspect="1" noChangeArrowheads="1"/>
              </p:cNvSpPr>
              <p:nvPr/>
            </p:nvSpPr>
            <p:spPr bwMode="auto">
              <a:xfrm>
                <a:off x="6759575" y="4702175"/>
                <a:ext cx="311150" cy="300038"/>
              </a:xfrm>
              <a:prstGeom prst="ellipse">
                <a:avLst/>
              </a:prstGeom>
              <a:gradFill rotWithShape="1">
                <a:gsLst>
                  <a:gs pos="0">
                    <a:srgbClr val="FFFF99">
                      <a:alpha val="89998"/>
                    </a:srgbClr>
                  </a:gs>
                  <a:gs pos="100000">
                    <a:srgbClr val="8080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3600">
                  <a:solidFill>
                    <a:srgbClr val="FDD8A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550" name="Text Box 1657"/>
              <p:cNvSpPr txBox="1">
                <a:spLocks noChangeArrowheads="1"/>
              </p:cNvSpPr>
              <p:nvPr/>
            </p:nvSpPr>
            <p:spPr bwMode="auto">
              <a:xfrm>
                <a:off x="6892382" y="4703763"/>
                <a:ext cx="80460" cy="1538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6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4461" name="TextBox 486"/>
            <p:cNvSpPr txBox="1">
              <a:spLocks noChangeArrowheads="1"/>
            </p:cNvSpPr>
            <p:nvPr/>
          </p:nvSpPr>
          <p:spPr bwMode="auto">
            <a:xfrm flipH="1">
              <a:off x="4722387" y="2751714"/>
              <a:ext cx="540021" cy="208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CSC</a:t>
              </a:r>
            </a:p>
          </p:txBody>
        </p:sp>
        <p:cxnSp>
          <p:nvCxnSpPr>
            <p:cNvPr id="488" name="Straight Arrow Connector 487"/>
            <p:cNvCxnSpPr/>
            <p:nvPr/>
          </p:nvCxnSpPr>
          <p:spPr>
            <a:xfrm>
              <a:off x="5699536" y="2309928"/>
              <a:ext cx="271043" cy="311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9" name="Straight Arrow Connector 488"/>
            <p:cNvCxnSpPr/>
            <p:nvPr/>
          </p:nvCxnSpPr>
          <p:spPr>
            <a:xfrm>
              <a:off x="5747936" y="2488850"/>
              <a:ext cx="271043" cy="466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0" name="Straight Arrow Connector 489"/>
            <p:cNvCxnSpPr/>
            <p:nvPr/>
          </p:nvCxnSpPr>
          <p:spPr>
            <a:xfrm>
              <a:off x="5814313" y="2631988"/>
              <a:ext cx="271043" cy="311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4465" name="Group 2"/>
            <p:cNvGrpSpPr>
              <a:grpSpLocks noChangeAspect="1"/>
            </p:cNvGrpSpPr>
            <p:nvPr/>
          </p:nvGrpSpPr>
          <p:grpSpPr bwMode="auto">
            <a:xfrm>
              <a:off x="6199633" y="2112902"/>
              <a:ext cx="252062" cy="244871"/>
              <a:chOff x="2640" y="192"/>
              <a:chExt cx="384" cy="374"/>
            </a:xfrm>
          </p:grpSpPr>
          <p:sp>
            <p:nvSpPr>
              <p:cNvPr id="104543" name="Freeform 3"/>
              <p:cNvSpPr>
                <a:spLocks noChangeAspect="1"/>
              </p:cNvSpPr>
              <p:nvPr/>
            </p:nvSpPr>
            <p:spPr bwMode="auto">
              <a:xfrm>
                <a:off x="2650" y="192"/>
                <a:ext cx="374" cy="374"/>
              </a:xfrm>
              <a:custGeom>
                <a:avLst/>
                <a:gdLst>
                  <a:gd name="T0" fmla="*/ 53248 w 187"/>
                  <a:gd name="T1" fmla="*/ 466944 h 187"/>
                  <a:gd name="T2" fmla="*/ 225280 w 187"/>
                  <a:gd name="T3" fmla="*/ 671744 h 187"/>
                  <a:gd name="T4" fmla="*/ 684032 w 187"/>
                  <a:gd name="T5" fmla="*/ 503808 h 187"/>
                  <a:gd name="T6" fmla="*/ 487424 w 187"/>
                  <a:gd name="T7" fmla="*/ 40960 h 187"/>
                  <a:gd name="T8" fmla="*/ 151552 w 187"/>
                  <a:gd name="T9" fmla="*/ 98304 h 187"/>
                  <a:gd name="T10" fmla="*/ 53248 w 187"/>
                  <a:gd name="T11" fmla="*/ 466944 h 1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87">
                    <a:moveTo>
                      <a:pt x="13" y="114"/>
                    </a:moveTo>
                    <a:cubicBezTo>
                      <a:pt x="20" y="139"/>
                      <a:pt x="38" y="156"/>
                      <a:pt x="55" y="164"/>
                    </a:cubicBezTo>
                    <a:cubicBezTo>
                      <a:pt x="78" y="175"/>
                      <a:pt x="146" y="187"/>
                      <a:pt x="167" y="123"/>
                    </a:cubicBezTo>
                    <a:cubicBezTo>
                      <a:pt x="187" y="56"/>
                      <a:pt x="143" y="18"/>
                      <a:pt x="119" y="10"/>
                    </a:cubicBezTo>
                    <a:cubicBezTo>
                      <a:pt x="89" y="0"/>
                      <a:pt x="58" y="4"/>
                      <a:pt x="37" y="24"/>
                    </a:cubicBezTo>
                    <a:cubicBezTo>
                      <a:pt x="17" y="42"/>
                      <a:pt x="0" y="68"/>
                      <a:pt x="13" y="114"/>
                    </a:cubicBezTo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4" name="Freeform 4"/>
              <p:cNvSpPr>
                <a:spLocks noChangeAspect="1"/>
              </p:cNvSpPr>
              <p:nvPr/>
            </p:nvSpPr>
            <p:spPr bwMode="auto">
              <a:xfrm>
                <a:off x="2726" y="244"/>
                <a:ext cx="288" cy="264"/>
              </a:xfrm>
              <a:custGeom>
                <a:avLst/>
                <a:gdLst>
                  <a:gd name="T0" fmla="*/ 189922 w 140"/>
                  <a:gd name="T1" fmla="*/ 697824 h 128"/>
                  <a:gd name="T2" fmla="*/ 459946 w 140"/>
                  <a:gd name="T3" fmla="*/ 724577 h 128"/>
                  <a:gd name="T4" fmla="*/ 694740 w 140"/>
                  <a:gd name="T5" fmla="*/ 261973 h 128"/>
                  <a:gd name="T6" fmla="*/ 223585 w 140"/>
                  <a:gd name="T7" fmla="*/ 60347 h 128"/>
                  <a:gd name="T8" fmla="*/ 10605 w 140"/>
                  <a:gd name="T9" fmla="*/ 351310 h 128"/>
                  <a:gd name="T10" fmla="*/ 189922 w 140"/>
                  <a:gd name="T11" fmla="*/ 69782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5" name="Freeform 5"/>
              <p:cNvSpPr>
                <a:spLocks noChangeAspect="1"/>
              </p:cNvSpPr>
              <p:nvPr/>
            </p:nvSpPr>
            <p:spPr bwMode="auto">
              <a:xfrm>
                <a:off x="2732" y="249"/>
                <a:ext cx="280" cy="257"/>
              </a:xfrm>
              <a:custGeom>
                <a:avLst/>
                <a:gdLst>
                  <a:gd name="T0" fmla="*/ 135168 w 140"/>
                  <a:gd name="T1" fmla="*/ 506804 h 128"/>
                  <a:gd name="T2" fmla="*/ 327680 w 140"/>
                  <a:gd name="T3" fmla="*/ 524031 h 128"/>
                  <a:gd name="T4" fmla="*/ 495616 w 140"/>
                  <a:gd name="T5" fmla="*/ 188343 h 128"/>
                  <a:gd name="T6" fmla="*/ 159744 w 140"/>
                  <a:gd name="T7" fmla="*/ 42509 h 128"/>
                  <a:gd name="T8" fmla="*/ 8192 w 140"/>
                  <a:gd name="T9" fmla="*/ 252416 h 128"/>
                  <a:gd name="T10" fmla="*/ 135168 w 140"/>
                  <a:gd name="T11" fmla="*/ 50680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3D0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6" name="Freeform 6"/>
              <p:cNvSpPr>
                <a:spLocks noChangeAspect="1"/>
              </p:cNvSpPr>
              <p:nvPr/>
            </p:nvSpPr>
            <p:spPr bwMode="auto">
              <a:xfrm>
                <a:off x="2731" y="292"/>
                <a:ext cx="85" cy="136"/>
              </a:xfrm>
              <a:custGeom>
                <a:avLst/>
                <a:gdLst>
                  <a:gd name="T0" fmla="*/ 152960 w 43"/>
                  <a:gd name="T1" fmla="*/ 0 h 68"/>
                  <a:gd name="T2" fmla="*/ 64618 w 43"/>
                  <a:gd name="T3" fmla="*/ 278528 h 68"/>
                  <a:gd name="T4" fmla="*/ 152960 w 43"/>
                  <a:gd name="T5" fmla="*/ 0 h 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43" y="0"/>
                    </a:moveTo>
                    <a:cubicBezTo>
                      <a:pt x="11" y="6"/>
                      <a:pt x="0" y="50"/>
                      <a:pt x="18" y="68"/>
                    </a:cubicBezTo>
                    <a:cubicBezTo>
                      <a:pt x="6" y="38"/>
                      <a:pt x="23" y="11"/>
                      <a:pt x="43" y="0"/>
                    </a:cubicBezTo>
                    <a:close/>
                  </a:path>
                </a:pathLst>
              </a:cu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7" name="Freeform 7"/>
              <p:cNvSpPr>
                <a:spLocks noChangeAspect="1"/>
              </p:cNvSpPr>
              <p:nvPr/>
            </p:nvSpPr>
            <p:spPr bwMode="auto">
              <a:xfrm>
                <a:off x="2640" y="216"/>
                <a:ext cx="154" cy="212"/>
              </a:xfrm>
              <a:custGeom>
                <a:avLst/>
                <a:gdLst>
                  <a:gd name="T0" fmla="*/ 0 w 731"/>
                  <a:gd name="T1" fmla="*/ 0 h 1010"/>
                  <a:gd name="T2" fmla="*/ 0 w 731"/>
                  <a:gd name="T3" fmla="*/ 0 h 1010"/>
                  <a:gd name="T4" fmla="*/ 0 w 731"/>
                  <a:gd name="T5" fmla="*/ 0 h 10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1" h="1010">
                    <a:moveTo>
                      <a:pt x="731" y="0"/>
                    </a:moveTo>
                    <a:cubicBezTo>
                      <a:pt x="299" y="26"/>
                      <a:pt x="0" y="639"/>
                      <a:pt x="240" y="1010"/>
                    </a:cubicBezTo>
                    <a:cubicBezTo>
                      <a:pt x="94" y="584"/>
                      <a:pt x="306" y="134"/>
                      <a:pt x="7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</p:grpSp>
        <p:grpSp>
          <p:nvGrpSpPr>
            <p:cNvPr id="104466" name="Group 2"/>
            <p:cNvGrpSpPr>
              <a:grpSpLocks noChangeAspect="1"/>
            </p:cNvGrpSpPr>
            <p:nvPr/>
          </p:nvGrpSpPr>
          <p:grpSpPr bwMode="auto">
            <a:xfrm flipH="1">
              <a:off x="6217170" y="2361047"/>
              <a:ext cx="350032" cy="340046"/>
              <a:chOff x="2640" y="192"/>
              <a:chExt cx="384" cy="374"/>
            </a:xfrm>
          </p:grpSpPr>
          <p:sp>
            <p:nvSpPr>
              <p:cNvPr id="104538" name="Freeform 3"/>
              <p:cNvSpPr>
                <a:spLocks noChangeAspect="1"/>
              </p:cNvSpPr>
              <p:nvPr/>
            </p:nvSpPr>
            <p:spPr bwMode="auto">
              <a:xfrm>
                <a:off x="2650" y="192"/>
                <a:ext cx="374" cy="374"/>
              </a:xfrm>
              <a:custGeom>
                <a:avLst/>
                <a:gdLst>
                  <a:gd name="T0" fmla="*/ 53248 w 187"/>
                  <a:gd name="T1" fmla="*/ 466944 h 187"/>
                  <a:gd name="T2" fmla="*/ 225280 w 187"/>
                  <a:gd name="T3" fmla="*/ 671744 h 187"/>
                  <a:gd name="T4" fmla="*/ 684032 w 187"/>
                  <a:gd name="T5" fmla="*/ 503808 h 187"/>
                  <a:gd name="T6" fmla="*/ 487424 w 187"/>
                  <a:gd name="T7" fmla="*/ 40960 h 187"/>
                  <a:gd name="T8" fmla="*/ 151552 w 187"/>
                  <a:gd name="T9" fmla="*/ 98304 h 187"/>
                  <a:gd name="T10" fmla="*/ 53248 w 187"/>
                  <a:gd name="T11" fmla="*/ 466944 h 1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87">
                    <a:moveTo>
                      <a:pt x="13" y="114"/>
                    </a:moveTo>
                    <a:cubicBezTo>
                      <a:pt x="20" y="139"/>
                      <a:pt x="38" y="156"/>
                      <a:pt x="55" y="164"/>
                    </a:cubicBezTo>
                    <a:cubicBezTo>
                      <a:pt x="78" y="175"/>
                      <a:pt x="146" y="187"/>
                      <a:pt x="167" y="123"/>
                    </a:cubicBezTo>
                    <a:cubicBezTo>
                      <a:pt x="187" y="56"/>
                      <a:pt x="143" y="18"/>
                      <a:pt x="119" y="10"/>
                    </a:cubicBezTo>
                    <a:cubicBezTo>
                      <a:pt x="89" y="0"/>
                      <a:pt x="58" y="4"/>
                      <a:pt x="37" y="24"/>
                    </a:cubicBezTo>
                    <a:cubicBezTo>
                      <a:pt x="17" y="42"/>
                      <a:pt x="0" y="68"/>
                      <a:pt x="13" y="114"/>
                    </a:cubicBezTo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9" name="Freeform 4"/>
              <p:cNvSpPr>
                <a:spLocks noChangeAspect="1"/>
              </p:cNvSpPr>
              <p:nvPr/>
            </p:nvSpPr>
            <p:spPr bwMode="auto">
              <a:xfrm>
                <a:off x="2726" y="244"/>
                <a:ext cx="288" cy="264"/>
              </a:xfrm>
              <a:custGeom>
                <a:avLst/>
                <a:gdLst>
                  <a:gd name="T0" fmla="*/ 189922 w 140"/>
                  <a:gd name="T1" fmla="*/ 697824 h 128"/>
                  <a:gd name="T2" fmla="*/ 459946 w 140"/>
                  <a:gd name="T3" fmla="*/ 724577 h 128"/>
                  <a:gd name="T4" fmla="*/ 694740 w 140"/>
                  <a:gd name="T5" fmla="*/ 261973 h 128"/>
                  <a:gd name="T6" fmla="*/ 223585 w 140"/>
                  <a:gd name="T7" fmla="*/ 60347 h 128"/>
                  <a:gd name="T8" fmla="*/ 10605 w 140"/>
                  <a:gd name="T9" fmla="*/ 351310 h 128"/>
                  <a:gd name="T10" fmla="*/ 189922 w 140"/>
                  <a:gd name="T11" fmla="*/ 69782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0" name="Freeform 5"/>
              <p:cNvSpPr>
                <a:spLocks noChangeAspect="1"/>
              </p:cNvSpPr>
              <p:nvPr/>
            </p:nvSpPr>
            <p:spPr bwMode="auto">
              <a:xfrm>
                <a:off x="2732" y="249"/>
                <a:ext cx="280" cy="257"/>
              </a:xfrm>
              <a:custGeom>
                <a:avLst/>
                <a:gdLst>
                  <a:gd name="T0" fmla="*/ 135168 w 140"/>
                  <a:gd name="T1" fmla="*/ 506804 h 128"/>
                  <a:gd name="T2" fmla="*/ 327680 w 140"/>
                  <a:gd name="T3" fmla="*/ 524031 h 128"/>
                  <a:gd name="T4" fmla="*/ 495616 w 140"/>
                  <a:gd name="T5" fmla="*/ 188343 h 128"/>
                  <a:gd name="T6" fmla="*/ 159744 w 140"/>
                  <a:gd name="T7" fmla="*/ 42509 h 128"/>
                  <a:gd name="T8" fmla="*/ 8192 w 140"/>
                  <a:gd name="T9" fmla="*/ 252416 h 128"/>
                  <a:gd name="T10" fmla="*/ 135168 w 140"/>
                  <a:gd name="T11" fmla="*/ 50680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3D0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1" name="Freeform 6"/>
              <p:cNvSpPr>
                <a:spLocks noChangeAspect="1"/>
              </p:cNvSpPr>
              <p:nvPr/>
            </p:nvSpPr>
            <p:spPr bwMode="auto">
              <a:xfrm>
                <a:off x="2731" y="292"/>
                <a:ext cx="85" cy="136"/>
              </a:xfrm>
              <a:custGeom>
                <a:avLst/>
                <a:gdLst>
                  <a:gd name="T0" fmla="*/ 152960 w 43"/>
                  <a:gd name="T1" fmla="*/ 0 h 68"/>
                  <a:gd name="T2" fmla="*/ 64618 w 43"/>
                  <a:gd name="T3" fmla="*/ 278528 h 68"/>
                  <a:gd name="T4" fmla="*/ 152960 w 43"/>
                  <a:gd name="T5" fmla="*/ 0 h 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43" y="0"/>
                    </a:moveTo>
                    <a:cubicBezTo>
                      <a:pt x="11" y="6"/>
                      <a:pt x="0" y="50"/>
                      <a:pt x="18" y="68"/>
                    </a:cubicBezTo>
                    <a:cubicBezTo>
                      <a:pt x="6" y="38"/>
                      <a:pt x="23" y="11"/>
                      <a:pt x="43" y="0"/>
                    </a:cubicBezTo>
                    <a:close/>
                  </a:path>
                </a:pathLst>
              </a:cu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42" name="Freeform 7"/>
              <p:cNvSpPr>
                <a:spLocks noChangeAspect="1"/>
              </p:cNvSpPr>
              <p:nvPr/>
            </p:nvSpPr>
            <p:spPr bwMode="auto">
              <a:xfrm>
                <a:off x="2640" y="216"/>
                <a:ext cx="154" cy="212"/>
              </a:xfrm>
              <a:custGeom>
                <a:avLst/>
                <a:gdLst>
                  <a:gd name="T0" fmla="*/ 0 w 731"/>
                  <a:gd name="T1" fmla="*/ 0 h 1010"/>
                  <a:gd name="T2" fmla="*/ 0 w 731"/>
                  <a:gd name="T3" fmla="*/ 0 h 1010"/>
                  <a:gd name="T4" fmla="*/ 0 w 731"/>
                  <a:gd name="T5" fmla="*/ 0 h 10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1" h="1010">
                    <a:moveTo>
                      <a:pt x="731" y="0"/>
                    </a:moveTo>
                    <a:cubicBezTo>
                      <a:pt x="299" y="26"/>
                      <a:pt x="0" y="639"/>
                      <a:pt x="240" y="1010"/>
                    </a:cubicBezTo>
                    <a:cubicBezTo>
                      <a:pt x="94" y="584"/>
                      <a:pt x="306" y="134"/>
                      <a:pt x="7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</p:grpSp>
        <p:grpSp>
          <p:nvGrpSpPr>
            <p:cNvPr id="104467" name="Group 2"/>
            <p:cNvGrpSpPr>
              <a:grpSpLocks noChangeAspect="1"/>
            </p:cNvGrpSpPr>
            <p:nvPr/>
          </p:nvGrpSpPr>
          <p:grpSpPr bwMode="auto">
            <a:xfrm flipH="1">
              <a:off x="6450788" y="2221024"/>
              <a:ext cx="301367" cy="292770"/>
              <a:chOff x="2640" y="192"/>
              <a:chExt cx="384" cy="374"/>
            </a:xfrm>
          </p:grpSpPr>
          <p:sp>
            <p:nvSpPr>
              <p:cNvPr id="104533" name="Freeform 3"/>
              <p:cNvSpPr>
                <a:spLocks noChangeAspect="1"/>
              </p:cNvSpPr>
              <p:nvPr/>
            </p:nvSpPr>
            <p:spPr bwMode="auto">
              <a:xfrm>
                <a:off x="2650" y="192"/>
                <a:ext cx="374" cy="374"/>
              </a:xfrm>
              <a:custGeom>
                <a:avLst/>
                <a:gdLst>
                  <a:gd name="T0" fmla="*/ 53248 w 187"/>
                  <a:gd name="T1" fmla="*/ 466944 h 187"/>
                  <a:gd name="T2" fmla="*/ 225280 w 187"/>
                  <a:gd name="T3" fmla="*/ 671744 h 187"/>
                  <a:gd name="T4" fmla="*/ 684032 w 187"/>
                  <a:gd name="T5" fmla="*/ 503808 h 187"/>
                  <a:gd name="T6" fmla="*/ 487424 w 187"/>
                  <a:gd name="T7" fmla="*/ 40960 h 187"/>
                  <a:gd name="T8" fmla="*/ 151552 w 187"/>
                  <a:gd name="T9" fmla="*/ 98304 h 187"/>
                  <a:gd name="T10" fmla="*/ 53248 w 187"/>
                  <a:gd name="T11" fmla="*/ 466944 h 1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87">
                    <a:moveTo>
                      <a:pt x="13" y="114"/>
                    </a:moveTo>
                    <a:cubicBezTo>
                      <a:pt x="20" y="139"/>
                      <a:pt x="38" y="156"/>
                      <a:pt x="55" y="164"/>
                    </a:cubicBezTo>
                    <a:cubicBezTo>
                      <a:pt x="78" y="175"/>
                      <a:pt x="146" y="187"/>
                      <a:pt x="167" y="123"/>
                    </a:cubicBezTo>
                    <a:cubicBezTo>
                      <a:pt x="187" y="56"/>
                      <a:pt x="143" y="18"/>
                      <a:pt x="119" y="10"/>
                    </a:cubicBezTo>
                    <a:cubicBezTo>
                      <a:pt x="89" y="0"/>
                      <a:pt x="58" y="4"/>
                      <a:pt x="37" y="24"/>
                    </a:cubicBezTo>
                    <a:cubicBezTo>
                      <a:pt x="17" y="42"/>
                      <a:pt x="0" y="68"/>
                      <a:pt x="13" y="114"/>
                    </a:cubicBezTo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4" name="Freeform 4"/>
              <p:cNvSpPr>
                <a:spLocks noChangeAspect="1"/>
              </p:cNvSpPr>
              <p:nvPr/>
            </p:nvSpPr>
            <p:spPr bwMode="auto">
              <a:xfrm>
                <a:off x="2726" y="244"/>
                <a:ext cx="288" cy="264"/>
              </a:xfrm>
              <a:custGeom>
                <a:avLst/>
                <a:gdLst>
                  <a:gd name="T0" fmla="*/ 189922 w 140"/>
                  <a:gd name="T1" fmla="*/ 697824 h 128"/>
                  <a:gd name="T2" fmla="*/ 459946 w 140"/>
                  <a:gd name="T3" fmla="*/ 724577 h 128"/>
                  <a:gd name="T4" fmla="*/ 694740 w 140"/>
                  <a:gd name="T5" fmla="*/ 261973 h 128"/>
                  <a:gd name="T6" fmla="*/ 223585 w 140"/>
                  <a:gd name="T7" fmla="*/ 60347 h 128"/>
                  <a:gd name="T8" fmla="*/ 10605 w 140"/>
                  <a:gd name="T9" fmla="*/ 351310 h 128"/>
                  <a:gd name="T10" fmla="*/ 189922 w 140"/>
                  <a:gd name="T11" fmla="*/ 69782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5" name="Freeform 5"/>
              <p:cNvSpPr>
                <a:spLocks noChangeAspect="1"/>
              </p:cNvSpPr>
              <p:nvPr/>
            </p:nvSpPr>
            <p:spPr bwMode="auto">
              <a:xfrm>
                <a:off x="2732" y="249"/>
                <a:ext cx="280" cy="257"/>
              </a:xfrm>
              <a:custGeom>
                <a:avLst/>
                <a:gdLst>
                  <a:gd name="T0" fmla="*/ 135168 w 140"/>
                  <a:gd name="T1" fmla="*/ 506804 h 128"/>
                  <a:gd name="T2" fmla="*/ 327680 w 140"/>
                  <a:gd name="T3" fmla="*/ 524031 h 128"/>
                  <a:gd name="T4" fmla="*/ 495616 w 140"/>
                  <a:gd name="T5" fmla="*/ 188343 h 128"/>
                  <a:gd name="T6" fmla="*/ 159744 w 140"/>
                  <a:gd name="T7" fmla="*/ 42509 h 128"/>
                  <a:gd name="T8" fmla="*/ 8192 w 140"/>
                  <a:gd name="T9" fmla="*/ 252416 h 128"/>
                  <a:gd name="T10" fmla="*/ 135168 w 140"/>
                  <a:gd name="T11" fmla="*/ 50680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3D0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6" name="Freeform 6"/>
              <p:cNvSpPr>
                <a:spLocks noChangeAspect="1"/>
              </p:cNvSpPr>
              <p:nvPr/>
            </p:nvSpPr>
            <p:spPr bwMode="auto">
              <a:xfrm>
                <a:off x="2731" y="292"/>
                <a:ext cx="85" cy="136"/>
              </a:xfrm>
              <a:custGeom>
                <a:avLst/>
                <a:gdLst>
                  <a:gd name="T0" fmla="*/ 152960 w 43"/>
                  <a:gd name="T1" fmla="*/ 0 h 68"/>
                  <a:gd name="T2" fmla="*/ 64618 w 43"/>
                  <a:gd name="T3" fmla="*/ 278528 h 68"/>
                  <a:gd name="T4" fmla="*/ 152960 w 43"/>
                  <a:gd name="T5" fmla="*/ 0 h 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43" y="0"/>
                    </a:moveTo>
                    <a:cubicBezTo>
                      <a:pt x="11" y="6"/>
                      <a:pt x="0" y="50"/>
                      <a:pt x="18" y="68"/>
                    </a:cubicBezTo>
                    <a:cubicBezTo>
                      <a:pt x="6" y="38"/>
                      <a:pt x="23" y="11"/>
                      <a:pt x="43" y="0"/>
                    </a:cubicBezTo>
                    <a:close/>
                  </a:path>
                </a:pathLst>
              </a:cu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7" name="Freeform 7"/>
              <p:cNvSpPr>
                <a:spLocks noChangeAspect="1"/>
              </p:cNvSpPr>
              <p:nvPr/>
            </p:nvSpPr>
            <p:spPr bwMode="auto">
              <a:xfrm>
                <a:off x="2640" y="216"/>
                <a:ext cx="154" cy="212"/>
              </a:xfrm>
              <a:custGeom>
                <a:avLst/>
                <a:gdLst>
                  <a:gd name="T0" fmla="*/ 0 w 731"/>
                  <a:gd name="T1" fmla="*/ 0 h 1010"/>
                  <a:gd name="T2" fmla="*/ 0 w 731"/>
                  <a:gd name="T3" fmla="*/ 0 h 1010"/>
                  <a:gd name="T4" fmla="*/ 0 w 731"/>
                  <a:gd name="T5" fmla="*/ 0 h 10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1" h="1010">
                    <a:moveTo>
                      <a:pt x="731" y="0"/>
                    </a:moveTo>
                    <a:cubicBezTo>
                      <a:pt x="299" y="26"/>
                      <a:pt x="0" y="639"/>
                      <a:pt x="240" y="1010"/>
                    </a:cubicBezTo>
                    <a:cubicBezTo>
                      <a:pt x="94" y="584"/>
                      <a:pt x="306" y="134"/>
                      <a:pt x="7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</p:grpSp>
        <p:grpSp>
          <p:nvGrpSpPr>
            <p:cNvPr id="104468" name="Group 2"/>
            <p:cNvGrpSpPr>
              <a:grpSpLocks noChangeAspect="1"/>
            </p:cNvGrpSpPr>
            <p:nvPr/>
          </p:nvGrpSpPr>
          <p:grpSpPr bwMode="auto">
            <a:xfrm flipH="1">
              <a:off x="6361321" y="1937617"/>
              <a:ext cx="330403" cy="321928"/>
              <a:chOff x="4704" y="730"/>
              <a:chExt cx="384" cy="374"/>
            </a:xfrm>
          </p:grpSpPr>
          <p:sp>
            <p:nvSpPr>
              <p:cNvPr id="104526" name="Freeform 3"/>
              <p:cNvSpPr>
                <a:spLocks noChangeAspect="1"/>
              </p:cNvSpPr>
              <p:nvPr/>
            </p:nvSpPr>
            <p:spPr bwMode="auto">
              <a:xfrm>
                <a:off x="4714" y="730"/>
                <a:ext cx="374" cy="374"/>
              </a:xfrm>
              <a:custGeom>
                <a:avLst/>
                <a:gdLst>
                  <a:gd name="T0" fmla="*/ 53248 w 187"/>
                  <a:gd name="T1" fmla="*/ 466944 h 187"/>
                  <a:gd name="T2" fmla="*/ 225280 w 187"/>
                  <a:gd name="T3" fmla="*/ 671744 h 187"/>
                  <a:gd name="T4" fmla="*/ 684032 w 187"/>
                  <a:gd name="T5" fmla="*/ 503808 h 187"/>
                  <a:gd name="T6" fmla="*/ 487424 w 187"/>
                  <a:gd name="T7" fmla="*/ 40960 h 187"/>
                  <a:gd name="T8" fmla="*/ 151552 w 187"/>
                  <a:gd name="T9" fmla="*/ 98304 h 187"/>
                  <a:gd name="T10" fmla="*/ 53248 w 187"/>
                  <a:gd name="T11" fmla="*/ 466944 h 1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87">
                    <a:moveTo>
                      <a:pt x="13" y="114"/>
                    </a:moveTo>
                    <a:cubicBezTo>
                      <a:pt x="20" y="139"/>
                      <a:pt x="38" y="156"/>
                      <a:pt x="55" y="164"/>
                    </a:cubicBezTo>
                    <a:cubicBezTo>
                      <a:pt x="78" y="175"/>
                      <a:pt x="146" y="187"/>
                      <a:pt x="167" y="123"/>
                    </a:cubicBezTo>
                    <a:cubicBezTo>
                      <a:pt x="187" y="56"/>
                      <a:pt x="143" y="18"/>
                      <a:pt x="119" y="10"/>
                    </a:cubicBezTo>
                    <a:cubicBezTo>
                      <a:pt x="89" y="0"/>
                      <a:pt x="58" y="4"/>
                      <a:pt x="37" y="24"/>
                    </a:cubicBezTo>
                    <a:cubicBezTo>
                      <a:pt x="17" y="42"/>
                      <a:pt x="0" y="68"/>
                      <a:pt x="13" y="114"/>
                    </a:cubicBezTo>
                  </a:path>
                </a:pathLst>
              </a:cu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7" name="Freeform 4"/>
              <p:cNvSpPr>
                <a:spLocks noChangeAspect="1"/>
              </p:cNvSpPr>
              <p:nvPr/>
            </p:nvSpPr>
            <p:spPr bwMode="auto">
              <a:xfrm>
                <a:off x="4704" y="754"/>
                <a:ext cx="154" cy="212"/>
              </a:xfrm>
              <a:custGeom>
                <a:avLst/>
                <a:gdLst>
                  <a:gd name="T0" fmla="*/ 0 w 731"/>
                  <a:gd name="T1" fmla="*/ 0 h 1010"/>
                  <a:gd name="T2" fmla="*/ 0 w 731"/>
                  <a:gd name="T3" fmla="*/ 0 h 1010"/>
                  <a:gd name="T4" fmla="*/ 0 w 731"/>
                  <a:gd name="T5" fmla="*/ 0 h 10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1" h="1010">
                    <a:moveTo>
                      <a:pt x="731" y="0"/>
                    </a:moveTo>
                    <a:cubicBezTo>
                      <a:pt x="299" y="26"/>
                      <a:pt x="0" y="639"/>
                      <a:pt x="240" y="1010"/>
                    </a:cubicBezTo>
                    <a:cubicBezTo>
                      <a:pt x="94" y="584"/>
                      <a:pt x="306" y="134"/>
                      <a:pt x="7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8" name="Freeform 5"/>
              <p:cNvSpPr>
                <a:spLocks noChangeAspect="1"/>
              </p:cNvSpPr>
              <p:nvPr/>
            </p:nvSpPr>
            <p:spPr bwMode="auto">
              <a:xfrm rot="-6761191">
                <a:off x="4754" y="765"/>
                <a:ext cx="288" cy="264"/>
              </a:xfrm>
              <a:custGeom>
                <a:avLst/>
                <a:gdLst>
                  <a:gd name="T0" fmla="*/ 189922 w 140"/>
                  <a:gd name="T1" fmla="*/ 697824 h 128"/>
                  <a:gd name="T2" fmla="*/ 459946 w 140"/>
                  <a:gd name="T3" fmla="*/ 724577 h 128"/>
                  <a:gd name="T4" fmla="*/ 694740 w 140"/>
                  <a:gd name="T5" fmla="*/ 261973 h 128"/>
                  <a:gd name="T6" fmla="*/ 223585 w 140"/>
                  <a:gd name="T7" fmla="*/ 60347 h 128"/>
                  <a:gd name="T8" fmla="*/ 10605 w 140"/>
                  <a:gd name="T9" fmla="*/ 351310 h 128"/>
                  <a:gd name="T10" fmla="*/ 189922 w 140"/>
                  <a:gd name="T11" fmla="*/ 69782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9" name="Freeform 6"/>
              <p:cNvSpPr>
                <a:spLocks noChangeAspect="1"/>
              </p:cNvSpPr>
              <p:nvPr/>
            </p:nvSpPr>
            <p:spPr bwMode="auto">
              <a:xfrm rot="-6761191">
                <a:off x="4759" y="765"/>
                <a:ext cx="280" cy="257"/>
              </a:xfrm>
              <a:custGeom>
                <a:avLst/>
                <a:gdLst>
                  <a:gd name="T0" fmla="*/ 135168 w 140"/>
                  <a:gd name="T1" fmla="*/ 506804 h 128"/>
                  <a:gd name="T2" fmla="*/ 327680 w 140"/>
                  <a:gd name="T3" fmla="*/ 524031 h 128"/>
                  <a:gd name="T4" fmla="*/ 495616 w 140"/>
                  <a:gd name="T5" fmla="*/ 188343 h 128"/>
                  <a:gd name="T6" fmla="*/ 159744 w 140"/>
                  <a:gd name="T7" fmla="*/ 42509 h 128"/>
                  <a:gd name="T8" fmla="*/ 8192 w 140"/>
                  <a:gd name="T9" fmla="*/ 252416 h 128"/>
                  <a:gd name="T10" fmla="*/ 135168 w 140"/>
                  <a:gd name="T11" fmla="*/ 50680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0" name="Freeform 7"/>
              <p:cNvSpPr>
                <a:spLocks noChangeAspect="1"/>
              </p:cNvSpPr>
              <p:nvPr/>
            </p:nvSpPr>
            <p:spPr bwMode="auto">
              <a:xfrm rot="-654584">
                <a:off x="4778" y="839"/>
                <a:ext cx="85" cy="136"/>
              </a:xfrm>
              <a:custGeom>
                <a:avLst/>
                <a:gdLst>
                  <a:gd name="T0" fmla="*/ 152960 w 43"/>
                  <a:gd name="T1" fmla="*/ 0 h 68"/>
                  <a:gd name="T2" fmla="*/ 64618 w 43"/>
                  <a:gd name="T3" fmla="*/ 278528 h 68"/>
                  <a:gd name="T4" fmla="*/ 152960 w 43"/>
                  <a:gd name="T5" fmla="*/ 0 h 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43" y="0"/>
                    </a:moveTo>
                    <a:cubicBezTo>
                      <a:pt x="11" y="6"/>
                      <a:pt x="0" y="50"/>
                      <a:pt x="18" y="68"/>
                    </a:cubicBezTo>
                    <a:cubicBezTo>
                      <a:pt x="6" y="38"/>
                      <a:pt x="23" y="11"/>
                      <a:pt x="43" y="0"/>
                    </a:cubicBezTo>
                    <a:close/>
                  </a:path>
                </a:pathLst>
              </a:cu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31" name="Oval 8"/>
              <p:cNvSpPr>
                <a:spLocks noChangeAspect="1" noChangeArrowheads="1"/>
              </p:cNvSpPr>
              <p:nvPr/>
            </p:nvSpPr>
            <p:spPr bwMode="auto">
              <a:xfrm rot="-6761191">
                <a:off x="4953" y="855"/>
                <a:ext cx="48" cy="48"/>
              </a:xfrm>
              <a:prstGeom prst="ellipse">
                <a:avLst/>
              </a:prstGeom>
              <a:solidFill>
                <a:srgbClr val="CC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532" name="Oval 9"/>
              <p:cNvSpPr>
                <a:spLocks noChangeAspect="1" noChangeArrowheads="1"/>
              </p:cNvSpPr>
              <p:nvPr/>
            </p:nvSpPr>
            <p:spPr bwMode="auto">
              <a:xfrm rot="-6761191">
                <a:off x="4877" y="824"/>
                <a:ext cx="48" cy="48"/>
              </a:xfrm>
              <a:prstGeom prst="ellipse">
                <a:avLst/>
              </a:prstGeom>
              <a:solidFill>
                <a:srgbClr val="CC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4469" name="Group 2"/>
            <p:cNvGrpSpPr>
              <a:grpSpLocks noChangeAspect="1"/>
            </p:cNvGrpSpPr>
            <p:nvPr/>
          </p:nvGrpSpPr>
          <p:grpSpPr bwMode="auto">
            <a:xfrm>
              <a:off x="6460080" y="2432845"/>
              <a:ext cx="263206" cy="256455"/>
              <a:chOff x="4704" y="730"/>
              <a:chExt cx="384" cy="374"/>
            </a:xfrm>
          </p:grpSpPr>
          <p:sp>
            <p:nvSpPr>
              <p:cNvPr id="104519" name="Freeform 3"/>
              <p:cNvSpPr>
                <a:spLocks noChangeAspect="1"/>
              </p:cNvSpPr>
              <p:nvPr/>
            </p:nvSpPr>
            <p:spPr bwMode="auto">
              <a:xfrm>
                <a:off x="4714" y="730"/>
                <a:ext cx="374" cy="374"/>
              </a:xfrm>
              <a:custGeom>
                <a:avLst/>
                <a:gdLst>
                  <a:gd name="T0" fmla="*/ 53248 w 187"/>
                  <a:gd name="T1" fmla="*/ 466944 h 187"/>
                  <a:gd name="T2" fmla="*/ 225280 w 187"/>
                  <a:gd name="T3" fmla="*/ 671744 h 187"/>
                  <a:gd name="T4" fmla="*/ 684032 w 187"/>
                  <a:gd name="T5" fmla="*/ 503808 h 187"/>
                  <a:gd name="T6" fmla="*/ 487424 w 187"/>
                  <a:gd name="T7" fmla="*/ 40960 h 187"/>
                  <a:gd name="T8" fmla="*/ 151552 w 187"/>
                  <a:gd name="T9" fmla="*/ 98304 h 187"/>
                  <a:gd name="T10" fmla="*/ 53248 w 187"/>
                  <a:gd name="T11" fmla="*/ 466944 h 1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87">
                    <a:moveTo>
                      <a:pt x="13" y="114"/>
                    </a:moveTo>
                    <a:cubicBezTo>
                      <a:pt x="20" y="139"/>
                      <a:pt x="38" y="156"/>
                      <a:pt x="55" y="164"/>
                    </a:cubicBezTo>
                    <a:cubicBezTo>
                      <a:pt x="78" y="175"/>
                      <a:pt x="146" y="187"/>
                      <a:pt x="167" y="123"/>
                    </a:cubicBezTo>
                    <a:cubicBezTo>
                      <a:pt x="187" y="56"/>
                      <a:pt x="143" y="18"/>
                      <a:pt x="119" y="10"/>
                    </a:cubicBezTo>
                    <a:cubicBezTo>
                      <a:pt x="89" y="0"/>
                      <a:pt x="58" y="4"/>
                      <a:pt x="37" y="24"/>
                    </a:cubicBezTo>
                    <a:cubicBezTo>
                      <a:pt x="17" y="42"/>
                      <a:pt x="0" y="68"/>
                      <a:pt x="13" y="114"/>
                    </a:cubicBezTo>
                  </a:path>
                </a:pathLst>
              </a:cu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0" name="Freeform 4"/>
              <p:cNvSpPr>
                <a:spLocks noChangeAspect="1"/>
              </p:cNvSpPr>
              <p:nvPr/>
            </p:nvSpPr>
            <p:spPr bwMode="auto">
              <a:xfrm>
                <a:off x="4704" y="754"/>
                <a:ext cx="154" cy="212"/>
              </a:xfrm>
              <a:custGeom>
                <a:avLst/>
                <a:gdLst>
                  <a:gd name="T0" fmla="*/ 0 w 731"/>
                  <a:gd name="T1" fmla="*/ 0 h 1010"/>
                  <a:gd name="T2" fmla="*/ 0 w 731"/>
                  <a:gd name="T3" fmla="*/ 0 h 1010"/>
                  <a:gd name="T4" fmla="*/ 0 w 731"/>
                  <a:gd name="T5" fmla="*/ 0 h 10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1" h="1010">
                    <a:moveTo>
                      <a:pt x="731" y="0"/>
                    </a:moveTo>
                    <a:cubicBezTo>
                      <a:pt x="299" y="26"/>
                      <a:pt x="0" y="639"/>
                      <a:pt x="240" y="1010"/>
                    </a:cubicBezTo>
                    <a:cubicBezTo>
                      <a:pt x="94" y="584"/>
                      <a:pt x="306" y="134"/>
                      <a:pt x="7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1" name="Freeform 5"/>
              <p:cNvSpPr>
                <a:spLocks noChangeAspect="1"/>
              </p:cNvSpPr>
              <p:nvPr/>
            </p:nvSpPr>
            <p:spPr bwMode="auto">
              <a:xfrm rot="-6761191">
                <a:off x="4754" y="765"/>
                <a:ext cx="288" cy="264"/>
              </a:xfrm>
              <a:custGeom>
                <a:avLst/>
                <a:gdLst>
                  <a:gd name="T0" fmla="*/ 189922 w 140"/>
                  <a:gd name="T1" fmla="*/ 697824 h 128"/>
                  <a:gd name="T2" fmla="*/ 459946 w 140"/>
                  <a:gd name="T3" fmla="*/ 724577 h 128"/>
                  <a:gd name="T4" fmla="*/ 694740 w 140"/>
                  <a:gd name="T5" fmla="*/ 261973 h 128"/>
                  <a:gd name="T6" fmla="*/ 223585 w 140"/>
                  <a:gd name="T7" fmla="*/ 60347 h 128"/>
                  <a:gd name="T8" fmla="*/ 10605 w 140"/>
                  <a:gd name="T9" fmla="*/ 351310 h 128"/>
                  <a:gd name="T10" fmla="*/ 189922 w 140"/>
                  <a:gd name="T11" fmla="*/ 69782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2" name="Freeform 6"/>
              <p:cNvSpPr>
                <a:spLocks noChangeAspect="1"/>
              </p:cNvSpPr>
              <p:nvPr/>
            </p:nvSpPr>
            <p:spPr bwMode="auto">
              <a:xfrm rot="-6761191">
                <a:off x="4759" y="765"/>
                <a:ext cx="280" cy="257"/>
              </a:xfrm>
              <a:custGeom>
                <a:avLst/>
                <a:gdLst>
                  <a:gd name="T0" fmla="*/ 135168 w 140"/>
                  <a:gd name="T1" fmla="*/ 506804 h 128"/>
                  <a:gd name="T2" fmla="*/ 327680 w 140"/>
                  <a:gd name="T3" fmla="*/ 524031 h 128"/>
                  <a:gd name="T4" fmla="*/ 495616 w 140"/>
                  <a:gd name="T5" fmla="*/ 188343 h 128"/>
                  <a:gd name="T6" fmla="*/ 159744 w 140"/>
                  <a:gd name="T7" fmla="*/ 42509 h 128"/>
                  <a:gd name="T8" fmla="*/ 8192 w 140"/>
                  <a:gd name="T9" fmla="*/ 252416 h 128"/>
                  <a:gd name="T10" fmla="*/ 135168 w 140"/>
                  <a:gd name="T11" fmla="*/ 506804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128">
                    <a:moveTo>
                      <a:pt x="33" y="118"/>
                    </a:moveTo>
                    <a:cubicBezTo>
                      <a:pt x="49" y="128"/>
                      <a:pt x="67" y="127"/>
                      <a:pt x="80" y="122"/>
                    </a:cubicBezTo>
                    <a:cubicBezTo>
                      <a:pt x="98" y="116"/>
                      <a:pt x="140" y="88"/>
                      <a:pt x="121" y="44"/>
                    </a:cubicBezTo>
                    <a:cubicBezTo>
                      <a:pt x="99" y="0"/>
                      <a:pt x="57" y="2"/>
                      <a:pt x="39" y="10"/>
                    </a:cubicBezTo>
                    <a:cubicBezTo>
                      <a:pt x="19" y="20"/>
                      <a:pt x="4" y="38"/>
                      <a:pt x="2" y="59"/>
                    </a:cubicBezTo>
                    <a:cubicBezTo>
                      <a:pt x="0" y="79"/>
                      <a:pt x="3" y="100"/>
                      <a:pt x="33" y="118"/>
                    </a:cubicBezTo>
                  </a:path>
                </a:pathLst>
              </a:custGeom>
              <a:solidFill>
                <a:srgbClr val="8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3" name="Freeform 7"/>
              <p:cNvSpPr>
                <a:spLocks noChangeAspect="1"/>
              </p:cNvSpPr>
              <p:nvPr/>
            </p:nvSpPr>
            <p:spPr bwMode="auto">
              <a:xfrm rot="-654584">
                <a:off x="4778" y="839"/>
                <a:ext cx="85" cy="136"/>
              </a:xfrm>
              <a:custGeom>
                <a:avLst/>
                <a:gdLst>
                  <a:gd name="T0" fmla="*/ 152960 w 43"/>
                  <a:gd name="T1" fmla="*/ 0 h 68"/>
                  <a:gd name="T2" fmla="*/ 64618 w 43"/>
                  <a:gd name="T3" fmla="*/ 278528 h 68"/>
                  <a:gd name="T4" fmla="*/ 152960 w 43"/>
                  <a:gd name="T5" fmla="*/ 0 h 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43" y="0"/>
                    </a:moveTo>
                    <a:cubicBezTo>
                      <a:pt x="11" y="6"/>
                      <a:pt x="0" y="50"/>
                      <a:pt x="18" y="68"/>
                    </a:cubicBezTo>
                    <a:cubicBezTo>
                      <a:pt x="6" y="38"/>
                      <a:pt x="23" y="11"/>
                      <a:pt x="43" y="0"/>
                    </a:cubicBezTo>
                    <a:close/>
                  </a:path>
                </a:pathLst>
              </a:cu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24" name="Oval 8"/>
              <p:cNvSpPr>
                <a:spLocks noChangeAspect="1" noChangeArrowheads="1"/>
              </p:cNvSpPr>
              <p:nvPr/>
            </p:nvSpPr>
            <p:spPr bwMode="auto">
              <a:xfrm rot="-6761191">
                <a:off x="4953" y="855"/>
                <a:ext cx="48" cy="48"/>
              </a:xfrm>
              <a:prstGeom prst="ellipse">
                <a:avLst/>
              </a:prstGeom>
              <a:solidFill>
                <a:srgbClr val="CC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  <p:sp>
            <p:nvSpPr>
              <p:cNvPr id="104525" name="Oval 9"/>
              <p:cNvSpPr>
                <a:spLocks noChangeAspect="1" noChangeArrowheads="1"/>
              </p:cNvSpPr>
              <p:nvPr/>
            </p:nvSpPr>
            <p:spPr bwMode="auto">
              <a:xfrm rot="-6761191">
                <a:off x="4877" y="824"/>
                <a:ext cx="48" cy="48"/>
              </a:xfrm>
              <a:prstGeom prst="ellipse">
                <a:avLst/>
              </a:prstGeom>
              <a:solidFill>
                <a:srgbClr val="CC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36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6" name="TextBox 495"/>
            <p:cNvSpPr txBox="1"/>
            <p:nvPr/>
          </p:nvSpPr>
          <p:spPr>
            <a:xfrm flipH="1">
              <a:off x="6060464" y="2656882"/>
              <a:ext cx="977690" cy="1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00" b="1" dirty="0">
                  <a:cs typeface="Arial" panose="020B0604020202020204" pitchFamily="34" charset="0"/>
                </a:rPr>
                <a:t>Proliferation </a:t>
              </a:r>
            </a:p>
          </p:txBody>
        </p:sp>
        <p:sp>
          <p:nvSpPr>
            <p:cNvPr id="497" name="Up Arrow 496"/>
            <p:cNvSpPr/>
            <p:nvPr/>
          </p:nvSpPr>
          <p:spPr>
            <a:xfrm>
              <a:off x="6948267" y="2714449"/>
              <a:ext cx="45635" cy="115133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800"/>
            </a:p>
          </p:txBody>
        </p:sp>
        <p:cxnSp>
          <p:nvCxnSpPr>
            <p:cNvPr id="498" name="Straight Arrow Connector 497"/>
            <p:cNvCxnSpPr/>
            <p:nvPr/>
          </p:nvCxnSpPr>
          <p:spPr>
            <a:xfrm flipV="1">
              <a:off x="5767296" y="2871589"/>
              <a:ext cx="5531" cy="23493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9" name="TextBox 498"/>
            <p:cNvSpPr txBox="1"/>
            <p:nvPr/>
          </p:nvSpPr>
          <p:spPr>
            <a:xfrm>
              <a:off x="5355200" y="3076961"/>
              <a:ext cx="861529" cy="180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Bortezomib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cxnSp>
          <p:nvCxnSpPr>
            <p:cNvPr id="500" name="Straight Connector 499"/>
            <p:cNvCxnSpPr/>
            <p:nvPr/>
          </p:nvCxnSpPr>
          <p:spPr>
            <a:xfrm flipH="1">
              <a:off x="6839021" y="1958306"/>
              <a:ext cx="421775" cy="23960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1" name="Straight Connector 500"/>
            <p:cNvCxnSpPr/>
            <p:nvPr/>
          </p:nvCxnSpPr>
          <p:spPr>
            <a:xfrm>
              <a:off x="6760197" y="2127893"/>
              <a:ext cx="131373" cy="14469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2" name="TextBox 501"/>
            <p:cNvSpPr txBox="1"/>
            <p:nvPr/>
          </p:nvSpPr>
          <p:spPr>
            <a:xfrm>
              <a:off x="7309430" y="1793386"/>
              <a:ext cx="652247" cy="1809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Carboplatin</a:t>
              </a:r>
            </a:p>
          </p:txBody>
        </p:sp>
        <p:cxnSp>
          <p:nvCxnSpPr>
            <p:cNvPr id="503" name="Curved Connector 502"/>
            <p:cNvCxnSpPr/>
            <p:nvPr/>
          </p:nvCxnSpPr>
          <p:spPr>
            <a:xfrm>
              <a:off x="6970393" y="2127893"/>
              <a:ext cx="518577" cy="255159"/>
            </a:xfrm>
            <a:prstGeom prst="curvedConnector3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4" name="TextBox 503"/>
            <p:cNvSpPr txBox="1"/>
            <p:nvPr/>
          </p:nvSpPr>
          <p:spPr>
            <a:xfrm>
              <a:off x="7471812" y="2241471"/>
              <a:ext cx="602675" cy="1809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 Death</a:t>
              </a:r>
            </a:p>
          </p:txBody>
        </p:sp>
        <p:sp>
          <p:nvSpPr>
            <p:cNvPr id="505" name="Right Brace 504"/>
            <p:cNvSpPr/>
            <p:nvPr/>
          </p:nvSpPr>
          <p:spPr>
            <a:xfrm>
              <a:off x="8031055" y="1838505"/>
              <a:ext cx="100949" cy="774813"/>
            </a:xfrm>
            <a:prstGeom prst="righ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800"/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8245727" y="1888292"/>
              <a:ext cx="704611" cy="3302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No residual </a:t>
              </a:r>
            </a:p>
            <a:p>
              <a:pPr algn="ctr">
                <a:defRPr/>
              </a:pP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CSC</a:t>
              </a:r>
            </a:p>
          </p:txBody>
        </p:sp>
        <p:sp>
          <p:nvSpPr>
            <p:cNvPr id="507" name="Up-Down Arrow 506"/>
            <p:cNvSpPr/>
            <p:nvPr/>
          </p:nvSpPr>
          <p:spPr>
            <a:xfrm>
              <a:off x="8598032" y="2275699"/>
              <a:ext cx="45634" cy="266050"/>
            </a:xfrm>
            <a:prstGeom prst="upDown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800"/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8297868" y="2502853"/>
              <a:ext cx="645963" cy="3302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Prolonged </a:t>
              </a:r>
            </a:p>
            <a:p>
              <a:pPr algn="ctr">
                <a:defRPr/>
              </a:pP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Remission</a:t>
              </a:r>
            </a:p>
          </p:txBody>
        </p:sp>
        <p:grpSp>
          <p:nvGrpSpPr>
            <p:cNvPr id="104483" name="Group 66"/>
            <p:cNvGrpSpPr>
              <a:grpSpLocks noChangeAspect="1"/>
            </p:cNvGrpSpPr>
            <p:nvPr/>
          </p:nvGrpSpPr>
          <p:grpSpPr bwMode="auto">
            <a:xfrm>
              <a:off x="2557719" y="2015077"/>
              <a:ext cx="768902" cy="996819"/>
              <a:chOff x="3647" y="1248"/>
              <a:chExt cx="1201" cy="1557"/>
            </a:xfrm>
          </p:grpSpPr>
          <p:sp>
            <p:nvSpPr>
              <p:cNvPr id="104487" name="Freeform 18"/>
              <p:cNvSpPr>
                <a:spLocks noChangeAspect="1"/>
              </p:cNvSpPr>
              <p:nvPr/>
            </p:nvSpPr>
            <p:spPr bwMode="auto">
              <a:xfrm>
                <a:off x="3647" y="1806"/>
                <a:ext cx="356" cy="468"/>
              </a:xfrm>
              <a:custGeom>
                <a:avLst/>
                <a:gdLst>
                  <a:gd name="T0" fmla="*/ 2147483646 w 39"/>
                  <a:gd name="T1" fmla="*/ 2147483646 h 51"/>
                  <a:gd name="T2" fmla="*/ 2147483646 w 39"/>
                  <a:gd name="T3" fmla="*/ 2147483646 h 51"/>
                  <a:gd name="T4" fmla="*/ 2147483646 w 39"/>
                  <a:gd name="T5" fmla="*/ 2147483646 h 51"/>
                  <a:gd name="T6" fmla="*/ 2147483646 w 39"/>
                  <a:gd name="T7" fmla="*/ 2147483646 h 51"/>
                  <a:gd name="T8" fmla="*/ 2147483646 w 39"/>
                  <a:gd name="T9" fmla="*/ 2147483646 h 51"/>
                  <a:gd name="T10" fmla="*/ 2147483646 w 39"/>
                  <a:gd name="T11" fmla="*/ 2147483646 h 51"/>
                  <a:gd name="T12" fmla="*/ 2147483646 w 39"/>
                  <a:gd name="T13" fmla="*/ 2147483646 h 51"/>
                  <a:gd name="T14" fmla="*/ 2147483646 w 39"/>
                  <a:gd name="T15" fmla="*/ 2147483646 h 51"/>
                  <a:gd name="T16" fmla="*/ 2147483646 w 39"/>
                  <a:gd name="T17" fmla="*/ 0 h 51"/>
                  <a:gd name="T18" fmla="*/ 2147483646 w 39"/>
                  <a:gd name="T19" fmla="*/ 2147483646 h 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9" h="51">
                    <a:moveTo>
                      <a:pt x="10" y="2"/>
                    </a:moveTo>
                    <a:cubicBezTo>
                      <a:pt x="10" y="2"/>
                      <a:pt x="5" y="1"/>
                      <a:pt x="4" y="15"/>
                    </a:cubicBezTo>
                    <a:cubicBezTo>
                      <a:pt x="2" y="29"/>
                      <a:pt x="0" y="35"/>
                      <a:pt x="6" y="39"/>
                    </a:cubicBezTo>
                    <a:cubicBezTo>
                      <a:pt x="11" y="42"/>
                      <a:pt x="18" y="48"/>
                      <a:pt x="18" y="48"/>
                    </a:cubicBezTo>
                    <a:cubicBezTo>
                      <a:pt x="18" y="48"/>
                      <a:pt x="24" y="51"/>
                      <a:pt x="25" y="46"/>
                    </a:cubicBezTo>
                    <a:cubicBezTo>
                      <a:pt x="27" y="41"/>
                      <a:pt x="33" y="19"/>
                      <a:pt x="36" y="18"/>
                    </a:cubicBezTo>
                    <a:cubicBezTo>
                      <a:pt x="38" y="17"/>
                      <a:pt x="39" y="17"/>
                      <a:pt x="39" y="15"/>
                    </a:cubicBezTo>
                    <a:cubicBezTo>
                      <a:pt x="38" y="12"/>
                      <a:pt x="33" y="8"/>
                      <a:pt x="30" y="5"/>
                    </a:cubicBezTo>
                    <a:cubicBezTo>
                      <a:pt x="28" y="3"/>
                      <a:pt x="25" y="0"/>
                      <a:pt x="21" y="0"/>
                    </a:cubicBezTo>
                    <a:cubicBezTo>
                      <a:pt x="16" y="0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88" name="Freeform 19"/>
              <p:cNvSpPr>
                <a:spLocks noChangeAspect="1"/>
              </p:cNvSpPr>
              <p:nvPr/>
            </p:nvSpPr>
            <p:spPr bwMode="auto">
              <a:xfrm>
                <a:off x="3740" y="1476"/>
                <a:ext cx="391" cy="430"/>
              </a:xfrm>
              <a:custGeom>
                <a:avLst/>
                <a:gdLst>
                  <a:gd name="T0" fmla="*/ 9 w 391"/>
                  <a:gd name="T1" fmla="*/ 348 h 430"/>
                  <a:gd name="T2" fmla="*/ 0 w 391"/>
                  <a:gd name="T3" fmla="*/ 311 h 430"/>
                  <a:gd name="T4" fmla="*/ 64 w 391"/>
                  <a:gd name="T5" fmla="*/ 82 h 430"/>
                  <a:gd name="T6" fmla="*/ 191 w 391"/>
                  <a:gd name="T7" fmla="*/ 37 h 430"/>
                  <a:gd name="T8" fmla="*/ 278 w 391"/>
                  <a:gd name="T9" fmla="*/ 114 h 430"/>
                  <a:gd name="T10" fmla="*/ 373 w 391"/>
                  <a:gd name="T11" fmla="*/ 174 h 430"/>
                  <a:gd name="T12" fmla="*/ 318 w 391"/>
                  <a:gd name="T13" fmla="*/ 238 h 430"/>
                  <a:gd name="T14" fmla="*/ 273 w 391"/>
                  <a:gd name="T15" fmla="*/ 320 h 430"/>
                  <a:gd name="T16" fmla="*/ 236 w 391"/>
                  <a:gd name="T17" fmla="*/ 430 h 430"/>
                  <a:gd name="T18" fmla="*/ 173 w 391"/>
                  <a:gd name="T19" fmla="*/ 366 h 430"/>
                  <a:gd name="T20" fmla="*/ 91 w 391"/>
                  <a:gd name="T21" fmla="*/ 329 h 430"/>
                  <a:gd name="T22" fmla="*/ 9 w 391"/>
                  <a:gd name="T23" fmla="*/ 348 h 4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91" h="430">
                    <a:moveTo>
                      <a:pt x="9" y="348"/>
                    </a:moveTo>
                    <a:cubicBezTo>
                      <a:pt x="9" y="348"/>
                      <a:pt x="0" y="339"/>
                      <a:pt x="0" y="311"/>
                    </a:cubicBezTo>
                    <a:cubicBezTo>
                      <a:pt x="9" y="274"/>
                      <a:pt x="27" y="128"/>
                      <a:pt x="64" y="82"/>
                    </a:cubicBezTo>
                    <a:cubicBezTo>
                      <a:pt x="100" y="37"/>
                      <a:pt x="155" y="0"/>
                      <a:pt x="191" y="37"/>
                    </a:cubicBezTo>
                    <a:cubicBezTo>
                      <a:pt x="227" y="73"/>
                      <a:pt x="242" y="96"/>
                      <a:pt x="278" y="114"/>
                    </a:cubicBezTo>
                    <a:cubicBezTo>
                      <a:pt x="314" y="123"/>
                      <a:pt x="391" y="165"/>
                      <a:pt x="373" y="174"/>
                    </a:cubicBezTo>
                    <a:cubicBezTo>
                      <a:pt x="355" y="192"/>
                      <a:pt x="327" y="210"/>
                      <a:pt x="318" y="238"/>
                    </a:cubicBezTo>
                    <a:cubicBezTo>
                      <a:pt x="309" y="274"/>
                      <a:pt x="282" y="302"/>
                      <a:pt x="273" y="320"/>
                    </a:cubicBezTo>
                    <a:cubicBezTo>
                      <a:pt x="255" y="339"/>
                      <a:pt x="227" y="403"/>
                      <a:pt x="236" y="430"/>
                    </a:cubicBezTo>
                    <a:cubicBezTo>
                      <a:pt x="236" y="430"/>
                      <a:pt x="182" y="375"/>
                      <a:pt x="173" y="366"/>
                    </a:cubicBezTo>
                    <a:cubicBezTo>
                      <a:pt x="155" y="348"/>
                      <a:pt x="127" y="329"/>
                      <a:pt x="91" y="329"/>
                    </a:cubicBezTo>
                    <a:cubicBezTo>
                      <a:pt x="64" y="329"/>
                      <a:pt x="9" y="348"/>
                      <a:pt x="9" y="348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89" name="Freeform 20"/>
              <p:cNvSpPr>
                <a:spLocks noChangeAspect="1"/>
              </p:cNvSpPr>
              <p:nvPr/>
            </p:nvSpPr>
            <p:spPr bwMode="auto">
              <a:xfrm>
                <a:off x="3961" y="1333"/>
                <a:ext cx="345" cy="329"/>
              </a:xfrm>
              <a:custGeom>
                <a:avLst/>
                <a:gdLst>
                  <a:gd name="T0" fmla="*/ 2147483646 w 38"/>
                  <a:gd name="T1" fmla="*/ 2147483646 h 36"/>
                  <a:gd name="T2" fmla="*/ 2147483646 w 38"/>
                  <a:gd name="T3" fmla="*/ 2147483646 h 36"/>
                  <a:gd name="T4" fmla="*/ 2147483646 w 38"/>
                  <a:gd name="T5" fmla="*/ 2147483646 h 36"/>
                  <a:gd name="T6" fmla="*/ 2147483646 w 38"/>
                  <a:gd name="T7" fmla="*/ 2147483646 h 36"/>
                  <a:gd name="T8" fmla="*/ 2147483646 w 38"/>
                  <a:gd name="T9" fmla="*/ 2147483646 h 36"/>
                  <a:gd name="T10" fmla="*/ 2147483646 w 38"/>
                  <a:gd name="T11" fmla="*/ 2147483646 h 36"/>
                  <a:gd name="T12" fmla="*/ 2147483646 w 38"/>
                  <a:gd name="T13" fmla="*/ 2147483646 h 36"/>
                  <a:gd name="T14" fmla="*/ 2147483646 w 38"/>
                  <a:gd name="T15" fmla="*/ 2147483646 h 36"/>
                  <a:gd name="T16" fmla="*/ 2147483646 w 38"/>
                  <a:gd name="T17" fmla="*/ 2147483646 h 36"/>
                  <a:gd name="T18" fmla="*/ 2147483646 w 38"/>
                  <a:gd name="T19" fmla="*/ 2147483646 h 36"/>
                  <a:gd name="T20" fmla="*/ 2147483646 w 38"/>
                  <a:gd name="T21" fmla="*/ 2147483646 h 36"/>
                  <a:gd name="T22" fmla="*/ 2147483646 w 38"/>
                  <a:gd name="T23" fmla="*/ 2147483646 h 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36">
                    <a:moveTo>
                      <a:pt x="2" y="25"/>
                    </a:moveTo>
                    <a:cubicBezTo>
                      <a:pt x="2" y="25"/>
                      <a:pt x="0" y="25"/>
                      <a:pt x="1" y="19"/>
                    </a:cubicBezTo>
                    <a:cubicBezTo>
                      <a:pt x="1" y="13"/>
                      <a:pt x="3" y="4"/>
                      <a:pt x="6" y="2"/>
                    </a:cubicBezTo>
                    <a:cubicBezTo>
                      <a:pt x="8" y="0"/>
                      <a:pt x="10" y="1"/>
                      <a:pt x="13" y="2"/>
                    </a:cubicBezTo>
                    <a:cubicBezTo>
                      <a:pt x="16" y="3"/>
                      <a:pt x="28" y="1"/>
                      <a:pt x="31" y="6"/>
                    </a:cubicBezTo>
                    <a:cubicBezTo>
                      <a:pt x="33" y="12"/>
                      <a:pt x="38" y="25"/>
                      <a:pt x="38" y="25"/>
                    </a:cubicBezTo>
                    <a:cubicBezTo>
                      <a:pt x="38" y="25"/>
                      <a:pt x="34" y="27"/>
                      <a:pt x="32" y="30"/>
                    </a:cubicBezTo>
                    <a:cubicBezTo>
                      <a:pt x="30" y="34"/>
                      <a:pt x="29" y="36"/>
                      <a:pt x="28" y="36"/>
                    </a:cubicBezTo>
                    <a:cubicBezTo>
                      <a:pt x="27" y="36"/>
                      <a:pt x="24" y="33"/>
                      <a:pt x="22" y="34"/>
                    </a:cubicBezTo>
                    <a:cubicBezTo>
                      <a:pt x="20" y="35"/>
                      <a:pt x="17" y="35"/>
                      <a:pt x="17" y="35"/>
                    </a:cubicBezTo>
                    <a:cubicBezTo>
                      <a:pt x="17" y="35"/>
                      <a:pt x="16" y="33"/>
                      <a:pt x="12" y="31"/>
                    </a:cubicBezTo>
                    <a:cubicBezTo>
                      <a:pt x="8" y="30"/>
                      <a:pt x="2" y="25"/>
                      <a:pt x="2" y="25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0" name="Freeform 21"/>
              <p:cNvSpPr>
                <a:spLocks noChangeAspect="1"/>
              </p:cNvSpPr>
              <p:nvPr/>
            </p:nvSpPr>
            <p:spPr bwMode="auto">
              <a:xfrm>
                <a:off x="4216" y="1248"/>
                <a:ext cx="310" cy="334"/>
              </a:xfrm>
              <a:custGeom>
                <a:avLst/>
                <a:gdLst>
                  <a:gd name="T0" fmla="*/ 18 w 310"/>
                  <a:gd name="T1" fmla="*/ 137 h 334"/>
                  <a:gd name="T2" fmla="*/ 73 w 310"/>
                  <a:gd name="T3" fmla="*/ 37 h 334"/>
                  <a:gd name="T4" fmla="*/ 255 w 310"/>
                  <a:gd name="T5" fmla="*/ 64 h 334"/>
                  <a:gd name="T6" fmla="*/ 310 w 310"/>
                  <a:gd name="T7" fmla="*/ 238 h 334"/>
                  <a:gd name="T8" fmla="*/ 264 w 310"/>
                  <a:gd name="T9" fmla="*/ 320 h 334"/>
                  <a:gd name="T10" fmla="*/ 180 w 310"/>
                  <a:gd name="T11" fmla="*/ 324 h 334"/>
                  <a:gd name="T12" fmla="*/ 82 w 310"/>
                  <a:gd name="T13" fmla="*/ 311 h 334"/>
                  <a:gd name="T14" fmla="*/ 18 w 310"/>
                  <a:gd name="T15" fmla="*/ 137 h 33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0" h="334">
                    <a:moveTo>
                      <a:pt x="18" y="137"/>
                    </a:moveTo>
                    <a:cubicBezTo>
                      <a:pt x="18" y="137"/>
                      <a:pt x="0" y="64"/>
                      <a:pt x="73" y="37"/>
                    </a:cubicBezTo>
                    <a:cubicBezTo>
                      <a:pt x="137" y="0"/>
                      <a:pt x="210" y="0"/>
                      <a:pt x="255" y="64"/>
                    </a:cubicBezTo>
                    <a:cubicBezTo>
                      <a:pt x="301" y="119"/>
                      <a:pt x="310" y="201"/>
                      <a:pt x="310" y="238"/>
                    </a:cubicBezTo>
                    <a:cubicBezTo>
                      <a:pt x="310" y="265"/>
                      <a:pt x="292" y="320"/>
                      <a:pt x="264" y="320"/>
                    </a:cubicBezTo>
                    <a:cubicBezTo>
                      <a:pt x="237" y="329"/>
                      <a:pt x="226" y="324"/>
                      <a:pt x="180" y="324"/>
                    </a:cubicBezTo>
                    <a:cubicBezTo>
                      <a:pt x="111" y="334"/>
                      <a:pt x="91" y="320"/>
                      <a:pt x="82" y="311"/>
                    </a:cubicBezTo>
                    <a:cubicBezTo>
                      <a:pt x="82" y="292"/>
                      <a:pt x="46" y="174"/>
                      <a:pt x="18" y="137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1" name="Freeform 22"/>
              <p:cNvSpPr>
                <a:spLocks noChangeAspect="1"/>
              </p:cNvSpPr>
              <p:nvPr/>
            </p:nvSpPr>
            <p:spPr bwMode="auto">
              <a:xfrm>
                <a:off x="4472" y="1415"/>
                <a:ext cx="357" cy="375"/>
              </a:xfrm>
              <a:custGeom>
                <a:avLst/>
                <a:gdLst>
                  <a:gd name="T0" fmla="*/ 55 w 357"/>
                  <a:gd name="T1" fmla="*/ 55 h 375"/>
                  <a:gd name="T2" fmla="*/ 146 w 357"/>
                  <a:gd name="T3" fmla="*/ 18 h 375"/>
                  <a:gd name="T4" fmla="*/ 311 w 357"/>
                  <a:gd name="T5" fmla="*/ 110 h 375"/>
                  <a:gd name="T6" fmla="*/ 348 w 357"/>
                  <a:gd name="T7" fmla="*/ 265 h 375"/>
                  <a:gd name="T8" fmla="*/ 256 w 357"/>
                  <a:gd name="T9" fmla="*/ 375 h 375"/>
                  <a:gd name="T10" fmla="*/ 137 w 357"/>
                  <a:gd name="T11" fmla="*/ 302 h 375"/>
                  <a:gd name="T12" fmla="*/ 82 w 357"/>
                  <a:gd name="T13" fmla="*/ 289 h 375"/>
                  <a:gd name="T14" fmla="*/ 0 w 357"/>
                  <a:gd name="T15" fmla="*/ 155 h 375"/>
                  <a:gd name="T16" fmla="*/ 55 w 357"/>
                  <a:gd name="T17" fmla="*/ 55 h 3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57" h="375">
                    <a:moveTo>
                      <a:pt x="55" y="55"/>
                    </a:moveTo>
                    <a:cubicBezTo>
                      <a:pt x="55" y="55"/>
                      <a:pt x="92" y="0"/>
                      <a:pt x="146" y="18"/>
                    </a:cubicBezTo>
                    <a:cubicBezTo>
                      <a:pt x="211" y="27"/>
                      <a:pt x="293" y="82"/>
                      <a:pt x="311" y="110"/>
                    </a:cubicBezTo>
                    <a:cubicBezTo>
                      <a:pt x="330" y="137"/>
                      <a:pt x="357" y="201"/>
                      <a:pt x="348" y="265"/>
                    </a:cubicBezTo>
                    <a:cubicBezTo>
                      <a:pt x="348" y="338"/>
                      <a:pt x="275" y="375"/>
                      <a:pt x="256" y="375"/>
                    </a:cubicBezTo>
                    <a:cubicBezTo>
                      <a:pt x="247" y="375"/>
                      <a:pt x="174" y="320"/>
                      <a:pt x="137" y="302"/>
                    </a:cubicBezTo>
                    <a:cubicBezTo>
                      <a:pt x="110" y="293"/>
                      <a:pt x="82" y="289"/>
                      <a:pt x="82" y="289"/>
                    </a:cubicBezTo>
                    <a:cubicBezTo>
                      <a:pt x="82" y="289"/>
                      <a:pt x="46" y="183"/>
                      <a:pt x="0" y="155"/>
                    </a:cubicBezTo>
                    <a:cubicBezTo>
                      <a:pt x="0" y="155"/>
                      <a:pt x="46" y="165"/>
                      <a:pt x="55" y="55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2" name="Freeform 23"/>
              <p:cNvSpPr>
                <a:spLocks noChangeAspect="1"/>
              </p:cNvSpPr>
              <p:nvPr/>
            </p:nvSpPr>
            <p:spPr bwMode="auto">
              <a:xfrm>
                <a:off x="4480" y="1697"/>
                <a:ext cx="341" cy="457"/>
              </a:xfrm>
              <a:custGeom>
                <a:avLst/>
                <a:gdLst>
                  <a:gd name="T0" fmla="*/ 74 w 341"/>
                  <a:gd name="T1" fmla="*/ 9 h 457"/>
                  <a:gd name="T2" fmla="*/ 28 w 341"/>
                  <a:gd name="T3" fmla="*/ 174 h 457"/>
                  <a:gd name="T4" fmla="*/ 0 w 341"/>
                  <a:gd name="T5" fmla="*/ 192 h 457"/>
                  <a:gd name="T6" fmla="*/ 37 w 341"/>
                  <a:gd name="T7" fmla="*/ 238 h 457"/>
                  <a:gd name="T8" fmla="*/ 55 w 341"/>
                  <a:gd name="T9" fmla="*/ 320 h 457"/>
                  <a:gd name="T10" fmla="*/ 97 w 341"/>
                  <a:gd name="T11" fmla="*/ 363 h 457"/>
                  <a:gd name="T12" fmla="*/ 212 w 341"/>
                  <a:gd name="T13" fmla="*/ 448 h 457"/>
                  <a:gd name="T14" fmla="*/ 267 w 341"/>
                  <a:gd name="T15" fmla="*/ 420 h 457"/>
                  <a:gd name="T16" fmla="*/ 313 w 341"/>
                  <a:gd name="T17" fmla="*/ 347 h 457"/>
                  <a:gd name="T18" fmla="*/ 332 w 341"/>
                  <a:gd name="T19" fmla="*/ 302 h 457"/>
                  <a:gd name="T20" fmla="*/ 249 w 341"/>
                  <a:gd name="T21" fmla="*/ 91 h 457"/>
                  <a:gd name="T22" fmla="*/ 194 w 341"/>
                  <a:gd name="T23" fmla="*/ 55 h 457"/>
                  <a:gd name="T24" fmla="*/ 74 w 341"/>
                  <a:gd name="T25" fmla="*/ 9 h 4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41" h="457">
                    <a:moveTo>
                      <a:pt x="74" y="9"/>
                    </a:moveTo>
                    <a:cubicBezTo>
                      <a:pt x="74" y="9"/>
                      <a:pt x="37" y="165"/>
                      <a:pt x="28" y="174"/>
                    </a:cubicBezTo>
                    <a:cubicBezTo>
                      <a:pt x="18" y="183"/>
                      <a:pt x="0" y="192"/>
                      <a:pt x="0" y="192"/>
                    </a:cubicBezTo>
                    <a:cubicBezTo>
                      <a:pt x="0" y="192"/>
                      <a:pt x="28" y="201"/>
                      <a:pt x="37" y="238"/>
                    </a:cubicBezTo>
                    <a:cubicBezTo>
                      <a:pt x="46" y="274"/>
                      <a:pt x="55" y="320"/>
                      <a:pt x="55" y="320"/>
                    </a:cubicBezTo>
                    <a:cubicBezTo>
                      <a:pt x="55" y="320"/>
                      <a:pt x="51" y="336"/>
                      <a:pt x="97" y="363"/>
                    </a:cubicBezTo>
                    <a:cubicBezTo>
                      <a:pt x="134" y="400"/>
                      <a:pt x="194" y="448"/>
                      <a:pt x="212" y="448"/>
                    </a:cubicBezTo>
                    <a:cubicBezTo>
                      <a:pt x="230" y="457"/>
                      <a:pt x="249" y="457"/>
                      <a:pt x="267" y="420"/>
                    </a:cubicBezTo>
                    <a:cubicBezTo>
                      <a:pt x="286" y="375"/>
                      <a:pt x="313" y="347"/>
                      <a:pt x="313" y="347"/>
                    </a:cubicBezTo>
                    <a:cubicBezTo>
                      <a:pt x="313" y="347"/>
                      <a:pt x="341" y="329"/>
                      <a:pt x="332" y="302"/>
                    </a:cubicBezTo>
                    <a:cubicBezTo>
                      <a:pt x="332" y="265"/>
                      <a:pt x="323" y="155"/>
                      <a:pt x="249" y="91"/>
                    </a:cubicBezTo>
                    <a:cubicBezTo>
                      <a:pt x="249" y="91"/>
                      <a:pt x="221" y="73"/>
                      <a:pt x="194" y="55"/>
                    </a:cubicBezTo>
                    <a:cubicBezTo>
                      <a:pt x="157" y="37"/>
                      <a:pt x="111" y="0"/>
                      <a:pt x="74" y="9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3" name="Freeform 24"/>
              <p:cNvSpPr>
                <a:spLocks noChangeAspect="1"/>
              </p:cNvSpPr>
              <p:nvPr/>
            </p:nvSpPr>
            <p:spPr bwMode="auto">
              <a:xfrm>
                <a:off x="4406" y="2026"/>
                <a:ext cx="303" cy="411"/>
              </a:xfrm>
              <a:custGeom>
                <a:avLst/>
                <a:gdLst>
                  <a:gd name="T0" fmla="*/ 129 w 303"/>
                  <a:gd name="T1" fmla="*/ 0 h 411"/>
                  <a:gd name="T2" fmla="*/ 110 w 303"/>
                  <a:gd name="T3" fmla="*/ 18 h 411"/>
                  <a:gd name="T4" fmla="*/ 73 w 303"/>
                  <a:gd name="T5" fmla="*/ 64 h 411"/>
                  <a:gd name="T6" fmla="*/ 37 w 303"/>
                  <a:gd name="T7" fmla="*/ 119 h 411"/>
                  <a:gd name="T8" fmla="*/ 18 w 303"/>
                  <a:gd name="T9" fmla="*/ 146 h 411"/>
                  <a:gd name="T10" fmla="*/ 18 w 303"/>
                  <a:gd name="T11" fmla="*/ 283 h 411"/>
                  <a:gd name="T12" fmla="*/ 0 w 303"/>
                  <a:gd name="T13" fmla="*/ 320 h 411"/>
                  <a:gd name="T14" fmla="*/ 138 w 303"/>
                  <a:gd name="T15" fmla="*/ 411 h 411"/>
                  <a:gd name="T16" fmla="*/ 239 w 303"/>
                  <a:gd name="T17" fmla="*/ 292 h 411"/>
                  <a:gd name="T18" fmla="*/ 275 w 303"/>
                  <a:gd name="T19" fmla="*/ 247 h 411"/>
                  <a:gd name="T20" fmla="*/ 285 w 303"/>
                  <a:gd name="T21" fmla="*/ 119 h 411"/>
                  <a:gd name="T22" fmla="*/ 220 w 303"/>
                  <a:gd name="T23" fmla="*/ 73 h 411"/>
                  <a:gd name="T24" fmla="*/ 129 w 303"/>
                  <a:gd name="T25" fmla="*/ 0 h 4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3" h="411">
                    <a:moveTo>
                      <a:pt x="129" y="0"/>
                    </a:moveTo>
                    <a:cubicBezTo>
                      <a:pt x="129" y="0"/>
                      <a:pt x="119" y="18"/>
                      <a:pt x="110" y="18"/>
                    </a:cubicBezTo>
                    <a:cubicBezTo>
                      <a:pt x="101" y="27"/>
                      <a:pt x="73" y="46"/>
                      <a:pt x="73" y="64"/>
                    </a:cubicBezTo>
                    <a:cubicBezTo>
                      <a:pt x="64" y="91"/>
                      <a:pt x="37" y="119"/>
                      <a:pt x="37" y="119"/>
                    </a:cubicBezTo>
                    <a:cubicBezTo>
                      <a:pt x="37" y="119"/>
                      <a:pt x="18" y="128"/>
                      <a:pt x="18" y="146"/>
                    </a:cubicBezTo>
                    <a:cubicBezTo>
                      <a:pt x="18" y="164"/>
                      <a:pt x="28" y="265"/>
                      <a:pt x="18" y="283"/>
                    </a:cubicBezTo>
                    <a:cubicBezTo>
                      <a:pt x="0" y="301"/>
                      <a:pt x="0" y="320"/>
                      <a:pt x="0" y="320"/>
                    </a:cubicBezTo>
                    <a:cubicBezTo>
                      <a:pt x="0" y="320"/>
                      <a:pt x="101" y="329"/>
                      <a:pt x="138" y="411"/>
                    </a:cubicBezTo>
                    <a:cubicBezTo>
                      <a:pt x="178" y="406"/>
                      <a:pt x="216" y="319"/>
                      <a:pt x="239" y="292"/>
                    </a:cubicBezTo>
                    <a:cubicBezTo>
                      <a:pt x="248" y="283"/>
                      <a:pt x="275" y="265"/>
                      <a:pt x="275" y="247"/>
                    </a:cubicBezTo>
                    <a:cubicBezTo>
                      <a:pt x="275" y="219"/>
                      <a:pt x="303" y="137"/>
                      <a:pt x="285" y="119"/>
                    </a:cubicBezTo>
                    <a:cubicBezTo>
                      <a:pt x="285" y="119"/>
                      <a:pt x="257" y="100"/>
                      <a:pt x="220" y="73"/>
                    </a:cubicBezTo>
                    <a:cubicBezTo>
                      <a:pt x="193" y="46"/>
                      <a:pt x="138" y="9"/>
                      <a:pt x="129" y="0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4" name="Freeform 25"/>
              <p:cNvSpPr>
                <a:spLocks noChangeAspect="1"/>
              </p:cNvSpPr>
              <p:nvPr/>
            </p:nvSpPr>
            <p:spPr bwMode="auto">
              <a:xfrm>
                <a:off x="4546" y="2294"/>
                <a:ext cx="302" cy="410"/>
              </a:xfrm>
              <a:custGeom>
                <a:avLst/>
                <a:gdLst>
                  <a:gd name="T0" fmla="*/ 0 w 33"/>
                  <a:gd name="T1" fmla="*/ 2147483646 h 45"/>
                  <a:gd name="T2" fmla="*/ 2147483646 w 33"/>
                  <a:gd name="T3" fmla="*/ 2147483646 h 45"/>
                  <a:gd name="T4" fmla="*/ 2147483646 w 33"/>
                  <a:gd name="T5" fmla="*/ 2147483646 h 45"/>
                  <a:gd name="T6" fmla="*/ 2147483646 w 33"/>
                  <a:gd name="T7" fmla="*/ 2147483646 h 45"/>
                  <a:gd name="T8" fmla="*/ 2147483646 w 33"/>
                  <a:gd name="T9" fmla="*/ 2147483646 h 45"/>
                  <a:gd name="T10" fmla="*/ 2147483646 w 33"/>
                  <a:gd name="T11" fmla="*/ 2147483646 h 45"/>
                  <a:gd name="T12" fmla="*/ 2147483646 w 33"/>
                  <a:gd name="T13" fmla="*/ 2147483646 h 45"/>
                  <a:gd name="T14" fmla="*/ 2147483646 w 33"/>
                  <a:gd name="T15" fmla="*/ 0 h 45"/>
                  <a:gd name="T16" fmla="*/ 2147483646 w 33"/>
                  <a:gd name="T17" fmla="*/ 2147483646 h 45"/>
                  <a:gd name="T18" fmla="*/ 2147483646 w 33"/>
                  <a:gd name="T19" fmla="*/ 2147483646 h 45"/>
                  <a:gd name="T20" fmla="*/ 0 w 33"/>
                  <a:gd name="T21" fmla="*/ 2147483646 h 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3" h="45">
                    <a:moveTo>
                      <a:pt x="0" y="16"/>
                    </a:moveTo>
                    <a:cubicBezTo>
                      <a:pt x="0" y="16"/>
                      <a:pt x="3" y="21"/>
                      <a:pt x="2" y="30"/>
                    </a:cubicBezTo>
                    <a:cubicBezTo>
                      <a:pt x="1" y="39"/>
                      <a:pt x="3" y="40"/>
                      <a:pt x="4" y="41"/>
                    </a:cubicBezTo>
                    <a:cubicBezTo>
                      <a:pt x="5" y="41"/>
                      <a:pt x="8" y="42"/>
                      <a:pt x="12" y="43"/>
                    </a:cubicBezTo>
                    <a:cubicBezTo>
                      <a:pt x="16" y="45"/>
                      <a:pt x="18" y="42"/>
                      <a:pt x="19" y="41"/>
                    </a:cubicBezTo>
                    <a:cubicBezTo>
                      <a:pt x="20" y="40"/>
                      <a:pt x="30" y="27"/>
                      <a:pt x="31" y="22"/>
                    </a:cubicBezTo>
                    <a:cubicBezTo>
                      <a:pt x="33" y="18"/>
                      <a:pt x="31" y="16"/>
                      <a:pt x="29" y="13"/>
                    </a:cubicBezTo>
                    <a:cubicBezTo>
                      <a:pt x="26" y="9"/>
                      <a:pt x="18" y="0"/>
                      <a:pt x="16" y="0"/>
                    </a:cubicBezTo>
                    <a:cubicBezTo>
                      <a:pt x="14" y="0"/>
                      <a:pt x="13" y="1"/>
                      <a:pt x="10" y="3"/>
                    </a:cubicBezTo>
                    <a:cubicBezTo>
                      <a:pt x="8" y="5"/>
                      <a:pt x="4" y="10"/>
                      <a:pt x="3" y="12"/>
                    </a:cubicBezTo>
                    <a:cubicBezTo>
                      <a:pt x="3" y="14"/>
                      <a:pt x="1" y="15"/>
                      <a:pt x="0" y="16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5" name="Freeform 26"/>
              <p:cNvSpPr>
                <a:spLocks noChangeAspect="1"/>
              </p:cNvSpPr>
              <p:nvPr/>
            </p:nvSpPr>
            <p:spPr bwMode="auto">
              <a:xfrm>
                <a:off x="4306" y="2336"/>
                <a:ext cx="267" cy="469"/>
              </a:xfrm>
              <a:custGeom>
                <a:avLst/>
                <a:gdLst>
                  <a:gd name="T0" fmla="*/ 2147483646 w 29"/>
                  <a:gd name="T1" fmla="*/ 2147483646 h 51"/>
                  <a:gd name="T2" fmla="*/ 2147483646 w 29"/>
                  <a:gd name="T3" fmla="*/ 2147483646 h 51"/>
                  <a:gd name="T4" fmla="*/ 2147483646 w 29"/>
                  <a:gd name="T5" fmla="*/ 2147483646 h 51"/>
                  <a:gd name="T6" fmla="*/ 2147483646 w 29"/>
                  <a:gd name="T7" fmla="*/ 2147483646 h 51"/>
                  <a:gd name="T8" fmla="*/ 2147483646 w 29"/>
                  <a:gd name="T9" fmla="*/ 2147483646 h 51"/>
                  <a:gd name="T10" fmla="*/ 2147483646 w 29"/>
                  <a:gd name="T11" fmla="*/ 2147483646 h 51"/>
                  <a:gd name="T12" fmla="*/ 2147483646 w 29"/>
                  <a:gd name="T13" fmla="*/ 2147483646 h 51"/>
                  <a:gd name="T14" fmla="*/ 2147483646 w 29"/>
                  <a:gd name="T15" fmla="*/ 2147483646 h 51"/>
                  <a:gd name="T16" fmla="*/ 2147483646 w 29"/>
                  <a:gd name="T17" fmla="*/ 2147483646 h 51"/>
                  <a:gd name="T18" fmla="*/ 2147483646 w 29"/>
                  <a:gd name="T19" fmla="*/ 2147483646 h 51"/>
                  <a:gd name="T20" fmla="*/ 2147483646 w 29"/>
                  <a:gd name="T21" fmla="*/ 2147483646 h 51"/>
                  <a:gd name="T22" fmla="*/ 2147483646 w 29"/>
                  <a:gd name="T23" fmla="*/ 2147483646 h 51"/>
                  <a:gd name="T24" fmla="*/ 2147483646 w 29"/>
                  <a:gd name="T25" fmla="*/ 2147483646 h 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51">
                    <a:moveTo>
                      <a:pt x="11" y="1"/>
                    </a:moveTo>
                    <a:cubicBezTo>
                      <a:pt x="11" y="1"/>
                      <a:pt x="8" y="6"/>
                      <a:pt x="8" y="8"/>
                    </a:cubicBezTo>
                    <a:cubicBezTo>
                      <a:pt x="8" y="10"/>
                      <a:pt x="7" y="12"/>
                      <a:pt x="7" y="12"/>
                    </a:cubicBezTo>
                    <a:cubicBezTo>
                      <a:pt x="7" y="13"/>
                      <a:pt x="6" y="14"/>
                      <a:pt x="6" y="14"/>
                    </a:cubicBezTo>
                    <a:cubicBezTo>
                      <a:pt x="6" y="15"/>
                      <a:pt x="6" y="18"/>
                      <a:pt x="4" y="21"/>
                    </a:cubicBezTo>
                    <a:cubicBezTo>
                      <a:pt x="3" y="25"/>
                      <a:pt x="2" y="32"/>
                      <a:pt x="2" y="32"/>
                    </a:cubicBezTo>
                    <a:cubicBezTo>
                      <a:pt x="2" y="32"/>
                      <a:pt x="0" y="35"/>
                      <a:pt x="1" y="37"/>
                    </a:cubicBezTo>
                    <a:cubicBezTo>
                      <a:pt x="2" y="39"/>
                      <a:pt x="8" y="42"/>
                      <a:pt x="10" y="45"/>
                    </a:cubicBezTo>
                    <a:cubicBezTo>
                      <a:pt x="12" y="48"/>
                      <a:pt x="15" y="51"/>
                      <a:pt x="18" y="49"/>
                    </a:cubicBezTo>
                    <a:cubicBezTo>
                      <a:pt x="20" y="47"/>
                      <a:pt x="28" y="41"/>
                      <a:pt x="28" y="33"/>
                    </a:cubicBezTo>
                    <a:cubicBezTo>
                      <a:pt x="28" y="26"/>
                      <a:pt x="29" y="24"/>
                      <a:pt x="28" y="19"/>
                    </a:cubicBezTo>
                    <a:cubicBezTo>
                      <a:pt x="28" y="14"/>
                      <a:pt x="25" y="7"/>
                      <a:pt x="22" y="5"/>
                    </a:cubicBezTo>
                    <a:cubicBezTo>
                      <a:pt x="18" y="2"/>
                      <a:pt x="11" y="0"/>
                      <a:pt x="11" y="1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6" name="Freeform 27"/>
              <p:cNvSpPr>
                <a:spLocks noChangeAspect="1"/>
              </p:cNvSpPr>
              <p:nvPr/>
            </p:nvSpPr>
            <p:spPr bwMode="auto">
              <a:xfrm>
                <a:off x="4062" y="2372"/>
                <a:ext cx="309" cy="305"/>
              </a:xfrm>
              <a:custGeom>
                <a:avLst/>
                <a:gdLst>
                  <a:gd name="T0" fmla="*/ 11 w 309"/>
                  <a:gd name="T1" fmla="*/ 48 h 305"/>
                  <a:gd name="T2" fmla="*/ 8 w 309"/>
                  <a:gd name="T3" fmla="*/ 131 h 305"/>
                  <a:gd name="T4" fmla="*/ 0 w 309"/>
                  <a:gd name="T5" fmla="*/ 180 h 305"/>
                  <a:gd name="T6" fmla="*/ 45 w 309"/>
                  <a:gd name="T7" fmla="*/ 287 h 305"/>
                  <a:gd name="T8" fmla="*/ 163 w 309"/>
                  <a:gd name="T9" fmla="*/ 296 h 305"/>
                  <a:gd name="T10" fmla="*/ 254 w 309"/>
                  <a:gd name="T11" fmla="*/ 278 h 305"/>
                  <a:gd name="T12" fmla="*/ 273 w 309"/>
                  <a:gd name="T13" fmla="*/ 186 h 305"/>
                  <a:gd name="T14" fmla="*/ 300 w 309"/>
                  <a:gd name="T15" fmla="*/ 95 h 305"/>
                  <a:gd name="T16" fmla="*/ 245 w 309"/>
                  <a:gd name="T17" fmla="*/ 58 h 305"/>
                  <a:gd name="T18" fmla="*/ 98 w 309"/>
                  <a:gd name="T19" fmla="*/ 0 h 305"/>
                  <a:gd name="T20" fmla="*/ 11 w 309"/>
                  <a:gd name="T21" fmla="*/ 48 h 30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09" h="305">
                    <a:moveTo>
                      <a:pt x="11" y="48"/>
                    </a:moveTo>
                    <a:cubicBezTo>
                      <a:pt x="20" y="76"/>
                      <a:pt x="8" y="131"/>
                      <a:pt x="8" y="131"/>
                    </a:cubicBezTo>
                    <a:cubicBezTo>
                      <a:pt x="8" y="131"/>
                      <a:pt x="0" y="153"/>
                      <a:pt x="0" y="180"/>
                    </a:cubicBezTo>
                    <a:cubicBezTo>
                      <a:pt x="9" y="207"/>
                      <a:pt x="26" y="278"/>
                      <a:pt x="45" y="287"/>
                    </a:cubicBezTo>
                    <a:cubicBezTo>
                      <a:pt x="63" y="287"/>
                      <a:pt x="145" y="296"/>
                      <a:pt x="163" y="296"/>
                    </a:cubicBezTo>
                    <a:cubicBezTo>
                      <a:pt x="190" y="296"/>
                      <a:pt x="236" y="305"/>
                      <a:pt x="254" y="278"/>
                    </a:cubicBezTo>
                    <a:cubicBezTo>
                      <a:pt x="263" y="259"/>
                      <a:pt x="263" y="223"/>
                      <a:pt x="273" y="186"/>
                    </a:cubicBezTo>
                    <a:cubicBezTo>
                      <a:pt x="282" y="159"/>
                      <a:pt x="309" y="140"/>
                      <a:pt x="300" y="95"/>
                    </a:cubicBezTo>
                    <a:cubicBezTo>
                      <a:pt x="300" y="95"/>
                      <a:pt x="300" y="85"/>
                      <a:pt x="245" y="58"/>
                    </a:cubicBezTo>
                    <a:cubicBezTo>
                      <a:pt x="200" y="21"/>
                      <a:pt x="134" y="9"/>
                      <a:pt x="98" y="0"/>
                    </a:cubicBezTo>
                    <a:cubicBezTo>
                      <a:pt x="60" y="2"/>
                      <a:pt x="32" y="28"/>
                      <a:pt x="11" y="48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7" name="Freeform 28"/>
              <p:cNvSpPr>
                <a:spLocks noChangeAspect="1"/>
              </p:cNvSpPr>
              <p:nvPr/>
            </p:nvSpPr>
            <p:spPr bwMode="auto">
              <a:xfrm>
                <a:off x="4116" y="2080"/>
                <a:ext cx="317" cy="388"/>
              </a:xfrm>
              <a:custGeom>
                <a:avLst/>
                <a:gdLst>
                  <a:gd name="T0" fmla="*/ 0 w 317"/>
                  <a:gd name="T1" fmla="*/ 305 h 388"/>
                  <a:gd name="T2" fmla="*/ 36 w 317"/>
                  <a:gd name="T3" fmla="*/ 195 h 388"/>
                  <a:gd name="T4" fmla="*/ 72 w 317"/>
                  <a:gd name="T5" fmla="*/ 56 h 388"/>
                  <a:gd name="T6" fmla="*/ 84 w 317"/>
                  <a:gd name="T7" fmla="*/ 9 h 388"/>
                  <a:gd name="T8" fmla="*/ 235 w 317"/>
                  <a:gd name="T9" fmla="*/ 47 h 388"/>
                  <a:gd name="T10" fmla="*/ 308 w 317"/>
                  <a:gd name="T11" fmla="*/ 93 h 388"/>
                  <a:gd name="T12" fmla="*/ 308 w 317"/>
                  <a:gd name="T13" fmla="*/ 222 h 388"/>
                  <a:gd name="T14" fmla="*/ 290 w 317"/>
                  <a:gd name="T15" fmla="*/ 259 h 388"/>
                  <a:gd name="T16" fmla="*/ 263 w 317"/>
                  <a:gd name="T17" fmla="*/ 333 h 388"/>
                  <a:gd name="T18" fmla="*/ 245 w 317"/>
                  <a:gd name="T19" fmla="*/ 388 h 388"/>
                  <a:gd name="T20" fmla="*/ 145 w 317"/>
                  <a:gd name="T21" fmla="*/ 324 h 388"/>
                  <a:gd name="T22" fmla="*/ 0 w 317"/>
                  <a:gd name="T23" fmla="*/ 305 h 38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17" h="388">
                    <a:moveTo>
                      <a:pt x="0" y="305"/>
                    </a:moveTo>
                    <a:cubicBezTo>
                      <a:pt x="36" y="195"/>
                      <a:pt x="36" y="195"/>
                      <a:pt x="36" y="195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56"/>
                      <a:pt x="57" y="0"/>
                      <a:pt x="84" y="9"/>
                    </a:cubicBezTo>
                    <a:cubicBezTo>
                      <a:pt x="125" y="16"/>
                      <a:pt x="235" y="47"/>
                      <a:pt x="235" y="47"/>
                    </a:cubicBezTo>
                    <a:cubicBezTo>
                      <a:pt x="235" y="47"/>
                      <a:pt x="308" y="75"/>
                      <a:pt x="308" y="93"/>
                    </a:cubicBezTo>
                    <a:cubicBezTo>
                      <a:pt x="308" y="102"/>
                      <a:pt x="317" y="213"/>
                      <a:pt x="308" y="222"/>
                    </a:cubicBezTo>
                    <a:cubicBezTo>
                      <a:pt x="308" y="241"/>
                      <a:pt x="299" y="231"/>
                      <a:pt x="290" y="259"/>
                    </a:cubicBezTo>
                    <a:cubicBezTo>
                      <a:pt x="290" y="259"/>
                      <a:pt x="263" y="314"/>
                      <a:pt x="263" y="333"/>
                    </a:cubicBezTo>
                    <a:cubicBezTo>
                      <a:pt x="263" y="351"/>
                      <a:pt x="254" y="388"/>
                      <a:pt x="245" y="388"/>
                    </a:cubicBezTo>
                    <a:cubicBezTo>
                      <a:pt x="245" y="388"/>
                      <a:pt x="226" y="360"/>
                      <a:pt x="145" y="324"/>
                    </a:cubicBezTo>
                    <a:cubicBezTo>
                      <a:pt x="72" y="287"/>
                      <a:pt x="27" y="296"/>
                      <a:pt x="0" y="305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8" name="Freeform 29"/>
              <p:cNvSpPr>
                <a:spLocks noChangeAspect="1"/>
              </p:cNvSpPr>
              <p:nvPr/>
            </p:nvSpPr>
            <p:spPr bwMode="auto">
              <a:xfrm>
                <a:off x="4194" y="1825"/>
                <a:ext cx="340" cy="341"/>
              </a:xfrm>
              <a:custGeom>
                <a:avLst/>
                <a:gdLst>
                  <a:gd name="T0" fmla="*/ 0 w 340"/>
                  <a:gd name="T1" fmla="*/ 250 h 341"/>
                  <a:gd name="T2" fmla="*/ 4 w 340"/>
                  <a:gd name="T3" fmla="*/ 147 h 341"/>
                  <a:gd name="T4" fmla="*/ 31 w 340"/>
                  <a:gd name="T5" fmla="*/ 46 h 341"/>
                  <a:gd name="T6" fmla="*/ 122 w 340"/>
                  <a:gd name="T7" fmla="*/ 9 h 341"/>
                  <a:gd name="T8" fmla="*/ 286 w 340"/>
                  <a:gd name="T9" fmla="*/ 65 h 341"/>
                  <a:gd name="T10" fmla="*/ 322 w 340"/>
                  <a:gd name="T11" fmla="*/ 111 h 341"/>
                  <a:gd name="T12" fmla="*/ 340 w 340"/>
                  <a:gd name="T13" fmla="*/ 194 h 341"/>
                  <a:gd name="T14" fmla="*/ 331 w 340"/>
                  <a:gd name="T15" fmla="*/ 221 h 341"/>
                  <a:gd name="T16" fmla="*/ 286 w 340"/>
                  <a:gd name="T17" fmla="*/ 267 h 341"/>
                  <a:gd name="T18" fmla="*/ 258 w 340"/>
                  <a:gd name="T19" fmla="*/ 323 h 341"/>
                  <a:gd name="T20" fmla="*/ 231 w 340"/>
                  <a:gd name="T21" fmla="*/ 341 h 341"/>
                  <a:gd name="T22" fmla="*/ 131 w 340"/>
                  <a:gd name="T23" fmla="*/ 295 h 341"/>
                  <a:gd name="T24" fmla="*/ 22 w 340"/>
                  <a:gd name="T25" fmla="*/ 267 h 341"/>
                  <a:gd name="T26" fmla="*/ 0 w 340"/>
                  <a:gd name="T27" fmla="*/ 250 h 34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40" h="341">
                    <a:moveTo>
                      <a:pt x="0" y="250"/>
                    </a:moveTo>
                    <a:cubicBezTo>
                      <a:pt x="0" y="231"/>
                      <a:pt x="4" y="147"/>
                      <a:pt x="4" y="147"/>
                    </a:cubicBezTo>
                    <a:cubicBezTo>
                      <a:pt x="4" y="147"/>
                      <a:pt x="13" y="74"/>
                      <a:pt x="31" y="46"/>
                    </a:cubicBezTo>
                    <a:cubicBezTo>
                      <a:pt x="59" y="18"/>
                      <a:pt x="86" y="0"/>
                      <a:pt x="122" y="9"/>
                    </a:cubicBezTo>
                    <a:cubicBezTo>
                      <a:pt x="149" y="18"/>
                      <a:pt x="286" y="65"/>
                      <a:pt x="286" y="65"/>
                    </a:cubicBezTo>
                    <a:cubicBezTo>
                      <a:pt x="286" y="65"/>
                      <a:pt x="313" y="74"/>
                      <a:pt x="322" y="111"/>
                    </a:cubicBezTo>
                    <a:cubicBezTo>
                      <a:pt x="340" y="157"/>
                      <a:pt x="340" y="194"/>
                      <a:pt x="340" y="194"/>
                    </a:cubicBezTo>
                    <a:cubicBezTo>
                      <a:pt x="340" y="194"/>
                      <a:pt x="340" y="212"/>
                      <a:pt x="331" y="221"/>
                    </a:cubicBezTo>
                    <a:cubicBezTo>
                      <a:pt x="322" y="221"/>
                      <a:pt x="295" y="240"/>
                      <a:pt x="286" y="267"/>
                    </a:cubicBezTo>
                    <a:cubicBezTo>
                      <a:pt x="286" y="295"/>
                      <a:pt x="258" y="323"/>
                      <a:pt x="258" y="323"/>
                    </a:cubicBezTo>
                    <a:cubicBezTo>
                      <a:pt x="258" y="323"/>
                      <a:pt x="231" y="332"/>
                      <a:pt x="231" y="341"/>
                    </a:cubicBezTo>
                    <a:cubicBezTo>
                      <a:pt x="231" y="341"/>
                      <a:pt x="204" y="323"/>
                      <a:pt x="131" y="295"/>
                    </a:cubicBezTo>
                    <a:cubicBezTo>
                      <a:pt x="49" y="267"/>
                      <a:pt x="50" y="274"/>
                      <a:pt x="22" y="267"/>
                    </a:cubicBezTo>
                    <a:cubicBezTo>
                      <a:pt x="1" y="258"/>
                      <a:pt x="3" y="270"/>
                      <a:pt x="0" y="250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499" name="Freeform 30"/>
              <p:cNvSpPr>
                <a:spLocks noChangeAspect="1"/>
              </p:cNvSpPr>
              <p:nvPr/>
            </p:nvSpPr>
            <p:spPr bwMode="auto">
              <a:xfrm>
                <a:off x="4216" y="1562"/>
                <a:ext cx="338" cy="329"/>
              </a:xfrm>
              <a:custGeom>
                <a:avLst/>
                <a:gdLst>
                  <a:gd name="T0" fmla="*/ 0 w 37"/>
                  <a:gd name="T1" fmla="*/ 2147483646 h 36"/>
                  <a:gd name="T2" fmla="*/ 2147483646 w 37"/>
                  <a:gd name="T3" fmla="*/ 2147483646 h 36"/>
                  <a:gd name="T4" fmla="*/ 2147483646 w 37"/>
                  <a:gd name="T5" fmla="*/ 2147483646 h 36"/>
                  <a:gd name="T6" fmla="*/ 2147483646 w 37"/>
                  <a:gd name="T7" fmla="*/ 2147483646 h 36"/>
                  <a:gd name="T8" fmla="*/ 2147483646 w 37"/>
                  <a:gd name="T9" fmla="*/ 2147483646 h 36"/>
                  <a:gd name="T10" fmla="*/ 2147483646 w 37"/>
                  <a:gd name="T11" fmla="*/ 2147483646 h 36"/>
                  <a:gd name="T12" fmla="*/ 2147483646 w 37"/>
                  <a:gd name="T13" fmla="*/ 2147483646 h 36"/>
                  <a:gd name="T14" fmla="*/ 2147483646 w 37"/>
                  <a:gd name="T15" fmla="*/ 0 h 36"/>
                  <a:gd name="T16" fmla="*/ 2147483646 w 37"/>
                  <a:gd name="T17" fmla="*/ 2147483646 h 36"/>
                  <a:gd name="T18" fmla="*/ 0 w 37"/>
                  <a:gd name="T19" fmla="*/ 2147483646 h 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7" h="36">
                    <a:moveTo>
                      <a:pt x="0" y="11"/>
                    </a:moveTo>
                    <a:cubicBezTo>
                      <a:pt x="0" y="11"/>
                      <a:pt x="11" y="26"/>
                      <a:pt x="10" y="30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32" y="35"/>
                      <a:pt x="33" y="33"/>
                    </a:cubicBezTo>
                    <a:cubicBezTo>
                      <a:pt x="33" y="31"/>
                      <a:pt x="37" y="15"/>
                      <a:pt x="37" y="15"/>
                    </a:cubicBezTo>
                    <a:cubicBezTo>
                      <a:pt x="37" y="15"/>
                      <a:pt x="33" y="3"/>
                      <a:pt x="2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1" y="2"/>
                      <a:pt x="10" y="0"/>
                    </a:cubicBezTo>
                    <a:cubicBezTo>
                      <a:pt x="10" y="0"/>
                      <a:pt x="7" y="1"/>
                      <a:pt x="4" y="5"/>
                    </a:cubicBezTo>
                    <a:cubicBezTo>
                      <a:pt x="1" y="9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0" name="Freeform 31"/>
              <p:cNvSpPr>
                <a:spLocks noChangeAspect="1"/>
              </p:cNvSpPr>
              <p:nvPr/>
            </p:nvSpPr>
            <p:spPr bwMode="auto">
              <a:xfrm>
                <a:off x="3969" y="1635"/>
                <a:ext cx="348" cy="452"/>
              </a:xfrm>
              <a:custGeom>
                <a:avLst/>
                <a:gdLst>
                  <a:gd name="T0" fmla="*/ 27 w 348"/>
                  <a:gd name="T1" fmla="*/ 327 h 452"/>
                  <a:gd name="T2" fmla="*/ 225 w 348"/>
                  <a:gd name="T3" fmla="*/ 452 h 452"/>
                  <a:gd name="T4" fmla="*/ 229 w 348"/>
                  <a:gd name="T5" fmla="*/ 373 h 452"/>
                  <a:gd name="T6" fmla="*/ 275 w 348"/>
                  <a:gd name="T7" fmla="*/ 218 h 452"/>
                  <a:gd name="T8" fmla="*/ 339 w 348"/>
                  <a:gd name="T9" fmla="*/ 200 h 452"/>
                  <a:gd name="T10" fmla="*/ 247 w 348"/>
                  <a:gd name="T11" fmla="*/ 27 h 452"/>
                  <a:gd name="T12" fmla="*/ 192 w 348"/>
                  <a:gd name="T13" fmla="*/ 9 h 452"/>
                  <a:gd name="T14" fmla="*/ 128 w 348"/>
                  <a:gd name="T15" fmla="*/ 27 h 452"/>
                  <a:gd name="T16" fmla="*/ 87 w 348"/>
                  <a:gd name="T17" fmla="*/ 81 h 452"/>
                  <a:gd name="T18" fmla="*/ 27 w 348"/>
                  <a:gd name="T19" fmla="*/ 182 h 452"/>
                  <a:gd name="T20" fmla="*/ 9 w 348"/>
                  <a:gd name="T21" fmla="*/ 273 h 452"/>
                  <a:gd name="T22" fmla="*/ 27 w 348"/>
                  <a:gd name="T23" fmla="*/ 327 h 4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48" h="452">
                    <a:moveTo>
                      <a:pt x="27" y="327"/>
                    </a:moveTo>
                    <a:cubicBezTo>
                      <a:pt x="27" y="327"/>
                      <a:pt x="181" y="365"/>
                      <a:pt x="225" y="452"/>
                    </a:cubicBezTo>
                    <a:cubicBezTo>
                      <a:pt x="225" y="452"/>
                      <a:pt x="229" y="391"/>
                      <a:pt x="229" y="373"/>
                    </a:cubicBezTo>
                    <a:cubicBezTo>
                      <a:pt x="237" y="334"/>
                      <a:pt x="257" y="247"/>
                      <a:pt x="275" y="218"/>
                    </a:cubicBezTo>
                    <a:cubicBezTo>
                      <a:pt x="302" y="191"/>
                      <a:pt x="339" y="200"/>
                      <a:pt x="339" y="200"/>
                    </a:cubicBezTo>
                    <a:cubicBezTo>
                      <a:pt x="339" y="200"/>
                      <a:pt x="348" y="164"/>
                      <a:pt x="247" y="27"/>
                    </a:cubicBezTo>
                    <a:cubicBezTo>
                      <a:pt x="247" y="27"/>
                      <a:pt x="211" y="0"/>
                      <a:pt x="192" y="9"/>
                    </a:cubicBezTo>
                    <a:cubicBezTo>
                      <a:pt x="172" y="9"/>
                      <a:pt x="145" y="15"/>
                      <a:pt x="128" y="27"/>
                    </a:cubicBezTo>
                    <a:cubicBezTo>
                      <a:pt x="128" y="27"/>
                      <a:pt x="96" y="45"/>
                      <a:pt x="87" y="81"/>
                    </a:cubicBezTo>
                    <a:cubicBezTo>
                      <a:pt x="77" y="108"/>
                      <a:pt x="27" y="182"/>
                      <a:pt x="27" y="182"/>
                    </a:cubicBezTo>
                    <a:cubicBezTo>
                      <a:pt x="27" y="182"/>
                      <a:pt x="0" y="237"/>
                      <a:pt x="9" y="273"/>
                    </a:cubicBezTo>
                    <a:cubicBezTo>
                      <a:pt x="9" y="273"/>
                      <a:pt x="46" y="300"/>
                      <a:pt x="27" y="327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1" name="Freeform 32"/>
              <p:cNvSpPr>
                <a:spLocks noChangeAspect="1"/>
              </p:cNvSpPr>
              <p:nvPr/>
            </p:nvSpPr>
            <p:spPr bwMode="auto">
              <a:xfrm>
                <a:off x="3876" y="1957"/>
                <a:ext cx="322" cy="464"/>
              </a:xfrm>
              <a:custGeom>
                <a:avLst/>
                <a:gdLst>
                  <a:gd name="T0" fmla="*/ 0 w 322"/>
                  <a:gd name="T1" fmla="*/ 272 h 464"/>
                  <a:gd name="T2" fmla="*/ 18 w 322"/>
                  <a:gd name="T3" fmla="*/ 327 h 464"/>
                  <a:gd name="T4" fmla="*/ 193 w 322"/>
                  <a:gd name="T5" fmla="*/ 464 h 464"/>
                  <a:gd name="T6" fmla="*/ 238 w 322"/>
                  <a:gd name="T7" fmla="*/ 427 h 464"/>
                  <a:gd name="T8" fmla="*/ 266 w 322"/>
                  <a:gd name="T9" fmla="*/ 345 h 464"/>
                  <a:gd name="T10" fmla="*/ 322 w 322"/>
                  <a:gd name="T11" fmla="*/ 138 h 464"/>
                  <a:gd name="T12" fmla="*/ 266 w 322"/>
                  <a:gd name="T13" fmla="*/ 71 h 464"/>
                  <a:gd name="T14" fmla="*/ 128 w 322"/>
                  <a:gd name="T15" fmla="*/ 7 h 464"/>
                  <a:gd name="T16" fmla="*/ 85 w 322"/>
                  <a:gd name="T17" fmla="*/ 28 h 464"/>
                  <a:gd name="T18" fmla="*/ 0 w 322"/>
                  <a:gd name="T19" fmla="*/ 272 h 4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22" h="464">
                    <a:moveTo>
                      <a:pt x="0" y="272"/>
                    </a:moveTo>
                    <a:cubicBezTo>
                      <a:pt x="0" y="272"/>
                      <a:pt x="0" y="299"/>
                      <a:pt x="18" y="327"/>
                    </a:cubicBezTo>
                    <a:cubicBezTo>
                      <a:pt x="46" y="354"/>
                      <a:pt x="193" y="464"/>
                      <a:pt x="193" y="464"/>
                    </a:cubicBezTo>
                    <a:cubicBezTo>
                      <a:pt x="230" y="443"/>
                      <a:pt x="226" y="447"/>
                      <a:pt x="238" y="427"/>
                    </a:cubicBezTo>
                    <a:cubicBezTo>
                      <a:pt x="238" y="427"/>
                      <a:pt x="238" y="427"/>
                      <a:pt x="266" y="345"/>
                    </a:cubicBezTo>
                    <a:cubicBezTo>
                      <a:pt x="284" y="272"/>
                      <a:pt x="322" y="138"/>
                      <a:pt x="322" y="138"/>
                    </a:cubicBezTo>
                    <a:cubicBezTo>
                      <a:pt x="322" y="138"/>
                      <a:pt x="312" y="108"/>
                      <a:pt x="266" y="71"/>
                    </a:cubicBezTo>
                    <a:cubicBezTo>
                      <a:pt x="211" y="25"/>
                      <a:pt x="128" y="7"/>
                      <a:pt x="128" y="7"/>
                    </a:cubicBezTo>
                    <a:cubicBezTo>
                      <a:pt x="128" y="7"/>
                      <a:pt x="94" y="0"/>
                      <a:pt x="85" y="28"/>
                    </a:cubicBezTo>
                    <a:cubicBezTo>
                      <a:pt x="66" y="55"/>
                      <a:pt x="9" y="245"/>
                      <a:pt x="0" y="272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2" name="Freeform 33"/>
              <p:cNvSpPr>
                <a:spLocks noChangeAspect="1"/>
              </p:cNvSpPr>
              <p:nvPr/>
            </p:nvSpPr>
            <p:spPr bwMode="auto">
              <a:xfrm>
                <a:off x="3701" y="2235"/>
                <a:ext cx="376" cy="450"/>
              </a:xfrm>
              <a:custGeom>
                <a:avLst/>
                <a:gdLst>
                  <a:gd name="T0" fmla="*/ 110 w 376"/>
                  <a:gd name="T1" fmla="*/ 9 h 450"/>
                  <a:gd name="T2" fmla="*/ 9 w 376"/>
                  <a:gd name="T3" fmla="*/ 193 h 450"/>
                  <a:gd name="T4" fmla="*/ 165 w 376"/>
                  <a:gd name="T5" fmla="*/ 386 h 450"/>
                  <a:gd name="T6" fmla="*/ 330 w 376"/>
                  <a:gd name="T7" fmla="*/ 432 h 450"/>
                  <a:gd name="T8" fmla="*/ 376 w 376"/>
                  <a:gd name="T9" fmla="*/ 377 h 450"/>
                  <a:gd name="T10" fmla="*/ 367 w 376"/>
                  <a:gd name="T11" fmla="*/ 276 h 450"/>
                  <a:gd name="T12" fmla="*/ 376 w 376"/>
                  <a:gd name="T13" fmla="*/ 202 h 450"/>
                  <a:gd name="T14" fmla="*/ 367 w 376"/>
                  <a:gd name="T15" fmla="*/ 184 h 450"/>
                  <a:gd name="T16" fmla="*/ 174 w 376"/>
                  <a:gd name="T17" fmla="*/ 0 h 450"/>
                  <a:gd name="T18" fmla="*/ 110 w 376"/>
                  <a:gd name="T19" fmla="*/ 9 h 4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76" h="450">
                    <a:moveTo>
                      <a:pt x="110" y="9"/>
                    </a:moveTo>
                    <a:cubicBezTo>
                      <a:pt x="110" y="9"/>
                      <a:pt x="0" y="119"/>
                      <a:pt x="9" y="193"/>
                    </a:cubicBezTo>
                    <a:cubicBezTo>
                      <a:pt x="18" y="257"/>
                      <a:pt x="55" y="331"/>
                      <a:pt x="165" y="386"/>
                    </a:cubicBezTo>
                    <a:cubicBezTo>
                      <a:pt x="266" y="441"/>
                      <a:pt x="293" y="450"/>
                      <a:pt x="330" y="432"/>
                    </a:cubicBezTo>
                    <a:cubicBezTo>
                      <a:pt x="358" y="413"/>
                      <a:pt x="376" y="395"/>
                      <a:pt x="376" y="377"/>
                    </a:cubicBezTo>
                    <a:cubicBezTo>
                      <a:pt x="376" y="358"/>
                      <a:pt x="358" y="303"/>
                      <a:pt x="367" y="276"/>
                    </a:cubicBezTo>
                    <a:cubicBezTo>
                      <a:pt x="376" y="239"/>
                      <a:pt x="376" y="220"/>
                      <a:pt x="376" y="202"/>
                    </a:cubicBezTo>
                    <a:cubicBezTo>
                      <a:pt x="367" y="184"/>
                      <a:pt x="367" y="184"/>
                      <a:pt x="367" y="184"/>
                    </a:cubicBezTo>
                    <a:cubicBezTo>
                      <a:pt x="367" y="184"/>
                      <a:pt x="164" y="53"/>
                      <a:pt x="174" y="0"/>
                    </a:cubicBezTo>
                    <a:cubicBezTo>
                      <a:pt x="174" y="0"/>
                      <a:pt x="156" y="37"/>
                      <a:pt x="110" y="9"/>
                    </a:cubicBezTo>
                    <a:close/>
                  </a:path>
                </a:pathLst>
              </a:custGeom>
              <a:solidFill>
                <a:srgbClr val="FFCC99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3" name="Freeform 34"/>
              <p:cNvSpPr>
                <a:spLocks noChangeAspect="1"/>
              </p:cNvSpPr>
              <p:nvPr/>
            </p:nvSpPr>
            <p:spPr bwMode="auto">
              <a:xfrm>
                <a:off x="3814" y="2321"/>
                <a:ext cx="182" cy="247"/>
              </a:xfrm>
              <a:custGeom>
                <a:avLst/>
                <a:gdLst>
                  <a:gd name="T0" fmla="*/ 2147483646 w 20"/>
                  <a:gd name="T1" fmla="*/ 2147483646 h 27"/>
                  <a:gd name="T2" fmla="*/ 2147483646 w 20"/>
                  <a:gd name="T3" fmla="*/ 2147483646 h 27"/>
                  <a:gd name="T4" fmla="*/ 2147483646 w 20"/>
                  <a:gd name="T5" fmla="*/ 2147483646 h 27"/>
                  <a:gd name="T6" fmla="*/ 2147483646 w 20"/>
                  <a:gd name="T7" fmla="*/ 2147483646 h 27"/>
                  <a:gd name="T8" fmla="*/ 2147483646 w 20"/>
                  <a:gd name="T9" fmla="*/ 2147483646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7">
                    <a:moveTo>
                      <a:pt x="3" y="7"/>
                    </a:moveTo>
                    <a:cubicBezTo>
                      <a:pt x="3" y="7"/>
                      <a:pt x="0" y="9"/>
                      <a:pt x="3" y="16"/>
                    </a:cubicBezTo>
                    <a:cubicBezTo>
                      <a:pt x="5" y="23"/>
                      <a:pt x="10" y="27"/>
                      <a:pt x="14" y="26"/>
                    </a:cubicBezTo>
                    <a:cubicBezTo>
                      <a:pt x="19" y="26"/>
                      <a:pt x="20" y="22"/>
                      <a:pt x="18" y="16"/>
                    </a:cubicBezTo>
                    <a:cubicBezTo>
                      <a:pt x="16" y="10"/>
                      <a:pt x="8" y="0"/>
                      <a:pt x="3" y="7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4" name="Freeform 35"/>
              <p:cNvSpPr>
                <a:spLocks noChangeAspect="1"/>
              </p:cNvSpPr>
              <p:nvPr/>
            </p:nvSpPr>
            <p:spPr bwMode="auto">
              <a:xfrm>
                <a:off x="4116" y="2421"/>
                <a:ext cx="182" cy="217"/>
              </a:xfrm>
              <a:custGeom>
                <a:avLst/>
                <a:gdLst>
                  <a:gd name="T0" fmla="*/ 2147483646 w 20"/>
                  <a:gd name="T1" fmla="*/ 2147483646 h 24"/>
                  <a:gd name="T2" fmla="*/ 2147483646 w 20"/>
                  <a:gd name="T3" fmla="*/ 2147483646 h 24"/>
                  <a:gd name="T4" fmla="*/ 2147483646 w 20"/>
                  <a:gd name="T5" fmla="*/ 2147483646 h 24"/>
                  <a:gd name="T6" fmla="*/ 2147483646 w 20"/>
                  <a:gd name="T7" fmla="*/ 2147483646 h 24"/>
                  <a:gd name="T8" fmla="*/ 2147483646 w 20"/>
                  <a:gd name="T9" fmla="*/ 214748364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4">
                    <a:moveTo>
                      <a:pt x="2" y="10"/>
                    </a:moveTo>
                    <a:cubicBezTo>
                      <a:pt x="2" y="10"/>
                      <a:pt x="0" y="13"/>
                      <a:pt x="5" y="19"/>
                    </a:cubicBezTo>
                    <a:cubicBezTo>
                      <a:pt x="11" y="24"/>
                      <a:pt x="20" y="22"/>
                      <a:pt x="19" y="15"/>
                    </a:cubicBezTo>
                    <a:cubicBezTo>
                      <a:pt x="19" y="9"/>
                      <a:pt x="19" y="7"/>
                      <a:pt x="13" y="4"/>
                    </a:cubicBezTo>
                    <a:cubicBezTo>
                      <a:pt x="6" y="0"/>
                      <a:pt x="1" y="6"/>
                      <a:pt x="2" y="10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5" name="Freeform 36"/>
              <p:cNvSpPr>
                <a:spLocks noChangeAspect="1"/>
              </p:cNvSpPr>
              <p:nvPr/>
            </p:nvSpPr>
            <p:spPr bwMode="auto">
              <a:xfrm>
                <a:off x="4399" y="2437"/>
                <a:ext cx="120" cy="259"/>
              </a:xfrm>
              <a:custGeom>
                <a:avLst/>
                <a:gdLst>
                  <a:gd name="T0" fmla="*/ 2147483646 w 13"/>
                  <a:gd name="T1" fmla="*/ 2147483646 h 28"/>
                  <a:gd name="T2" fmla="*/ 2147483646 w 13"/>
                  <a:gd name="T3" fmla="*/ 0 h 28"/>
                  <a:gd name="T4" fmla="*/ 2147483646 w 13"/>
                  <a:gd name="T5" fmla="*/ 2147483646 h 28"/>
                  <a:gd name="T6" fmla="*/ 2147483646 w 13"/>
                  <a:gd name="T7" fmla="*/ 2147483646 h 28"/>
                  <a:gd name="T8" fmla="*/ 0 w 13"/>
                  <a:gd name="T9" fmla="*/ 2147483646 h 28"/>
                  <a:gd name="T10" fmla="*/ 2147483646 w 13"/>
                  <a:gd name="T11" fmla="*/ 2147483646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28">
                    <a:moveTo>
                      <a:pt x="1" y="10"/>
                    </a:moveTo>
                    <a:cubicBezTo>
                      <a:pt x="1" y="10"/>
                      <a:pt x="2" y="1"/>
                      <a:pt x="5" y="0"/>
                    </a:cubicBezTo>
                    <a:cubicBezTo>
                      <a:pt x="8" y="0"/>
                      <a:pt x="13" y="6"/>
                      <a:pt x="12" y="12"/>
                    </a:cubicBezTo>
                    <a:cubicBezTo>
                      <a:pt x="11" y="19"/>
                      <a:pt x="11" y="27"/>
                      <a:pt x="7" y="27"/>
                    </a:cubicBezTo>
                    <a:cubicBezTo>
                      <a:pt x="3" y="28"/>
                      <a:pt x="0" y="24"/>
                      <a:pt x="0" y="21"/>
                    </a:cubicBezTo>
                    <a:cubicBezTo>
                      <a:pt x="0" y="17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6" name="Freeform 37"/>
              <p:cNvSpPr>
                <a:spLocks noChangeAspect="1"/>
              </p:cNvSpPr>
              <p:nvPr/>
            </p:nvSpPr>
            <p:spPr bwMode="auto">
              <a:xfrm>
                <a:off x="4608" y="2375"/>
                <a:ext cx="166" cy="201"/>
              </a:xfrm>
              <a:custGeom>
                <a:avLst/>
                <a:gdLst>
                  <a:gd name="T0" fmla="*/ 0 w 18"/>
                  <a:gd name="T1" fmla="*/ 2147483646 h 22"/>
                  <a:gd name="T2" fmla="*/ 2147483646 w 18"/>
                  <a:gd name="T3" fmla="*/ 2147483646 h 22"/>
                  <a:gd name="T4" fmla="*/ 2147483646 w 18"/>
                  <a:gd name="T5" fmla="*/ 2147483646 h 22"/>
                  <a:gd name="T6" fmla="*/ 2147483646 w 18"/>
                  <a:gd name="T7" fmla="*/ 2147483646 h 22"/>
                  <a:gd name="T8" fmla="*/ 0 w 18"/>
                  <a:gd name="T9" fmla="*/ 214748364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2">
                    <a:moveTo>
                      <a:pt x="0" y="14"/>
                    </a:moveTo>
                    <a:cubicBezTo>
                      <a:pt x="0" y="14"/>
                      <a:pt x="0" y="6"/>
                      <a:pt x="6" y="3"/>
                    </a:cubicBezTo>
                    <a:cubicBezTo>
                      <a:pt x="12" y="0"/>
                      <a:pt x="18" y="6"/>
                      <a:pt x="15" y="13"/>
                    </a:cubicBezTo>
                    <a:cubicBezTo>
                      <a:pt x="13" y="19"/>
                      <a:pt x="10" y="22"/>
                      <a:pt x="7" y="22"/>
                    </a:cubicBezTo>
                    <a:cubicBezTo>
                      <a:pt x="4" y="22"/>
                      <a:pt x="0" y="20"/>
                      <a:pt x="0" y="14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7" name="Freeform 38"/>
              <p:cNvSpPr>
                <a:spLocks noChangeAspect="1"/>
              </p:cNvSpPr>
              <p:nvPr/>
            </p:nvSpPr>
            <p:spPr bwMode="auto">
              <a:xfrm>
                <a:off x="4480" y="2119"/>
                <a:ext cx="155" cy="217"/>
              </a:xfrm>
              <a:custGeom>
                <a:avLst/>
                <a:gdLst>
                  <a:gd name="T0" fmla="*/ 2147483646 w 17"/>
                  <a:gd name="T1" fmla="*/ 2147483646 h 24"/>
                  <a:gd name="T2" fmla="*/ 2147483646 w 17"/>
                  <a:gd name="T3" fmla="*/ 2147483646 h 24"/>
                  <a:gd name="T4" fmla="*/ 2147483646 w 17"/>
                  <a:gd name="T5" fmla="*/ 2147483646 h 24"/>
                  <a:gd name="T6" fmla="*/ 2147483646 w 17"/>
                  <a:gd name="T7" fmla="*/ 2147483646 h 24"/>
                  <a:gd name="T8" fmla="*/ 2147483646 w 17"/>
                  <a:gd name="T9" fmla="*/ 214748364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" y="16"/>
                    </a:moveTo>
                    <a:cubicBezTo>
                      <a:pt x="1" y="16"/>
                      <a:pt x="0" y="10"/>
                      <a:pt x="3" y="5"/>
                    </a:cubicBezTo>
                    <a:cubicBezTo>
                      <a:pt x="7" y="0"/>
                      <a:pt x="13" y="0"/>
                      <a:pt x="15" y="4"/>
                    </a:cubicBezTo>
                    <a:cubicBezTo>
                      <a:pt x="17" y="8"/>
                      <a:pt x="14" y="19"/>
                      <a:pt x="7" y="22"/>
                    </a:cubicBezTo>
                    <a:cubicBezTo>
                      <a:pt x="1" y="24"/>
                      <a:pt x="1" y="16"/>
                      <a:pt x="1" y="16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8" name="Freeform 39"/>
              <p:cNvSpPr>
                <a:spLocks noChangeAspect="1"/>
              </p:cNvSpPr>
              <p:nvPr/>
            </p:nvSpPr>
            <p:spPr bwMode="auto">
              <a:xfrm>
                <a:off x="4216" y="2166"/>
                <a:ext cx="163" cy="236"/>
              </a:xfrm>
              <a:custGeom>
                <a:avLst/>
                <a:gdLst>
                  <a:gd name="T0" fmla="*/ 0 w 18"/>
                  <a:gd name="T1" fmla="*/ 2147483646 h 26"/>
                  <a:gd name="T2" fmla="*/ 2147483646 w 18"/>
                  <a:gd name="T3" fmla="*/ 2147483646 h 26"/>
                  <a:gd name="T4" fmla="*/ 2147483646 w 18"/>
                  <a:gd name="T5" fmla="*/ 2147483646 h 26"/>
                  <a:gd name="T6" fmla="*/ 0 w 18"/>
                  <a:gd name="T7" fmla="*/ 2147483646 h 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26">
                    <a:moveTo>
                      <a:pt x="0" y="14"/>
                    </a:moveTo>
                    <a:cubicBezTo>
                      <a:pt x="0" y="14"/>
                      <a:pt x="0" y="5"/>
                      <a:pt x="6" y="3"/>
                    </a:cubicBezTo>
                    <a:cubicBezTo>
                      <a:pt x="12" y="0"/>
                      <a:pt x="18" y="4"/>
                      <a:pt x="16" y="12"/>
                    </a:cubicBezTo>
                    <a:cubicBezTo>
                      <a:pt x="14" y="19"/>
                      <a:pt x="2" y="26"/>
                      <a:pt x="0" y="14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09" name="Freeform 40"/>
              <p:cNvSpPr>
                <a:spLocks noChangeAspect="1"/>
              </p:cNvSpPr>
              <p:nvPr/>
            </p:nvSpPr>
            <p:spPr bwMode="auto">
              <a:xfrm>
                <a:off x="4554" y="1817"/>
                <a:ext cx="174" cy="229"/>
              </a:xfrm>
              <a:custGeom>
                <a:avLst/>
                <a:gdLst>
                  <a:gd name="T0" fmla="*/ 2147483646 w 19"/>
                  <a:gd name="T1" fmla="*/ 2147483646 h 25"/>
                  <a:gd name="T2" fmla="*/ 2147483646 w 19"/>
                  <a:gd name="T3" fmla="*/ 2147483646 h 25"/>
                  <a:gd name="T4" fmla="*/ 2147483646 w 19"/>
                  <a:gd name="T5" fmla="*/ 2147483646 h 25"/>
                  <a:gd name="T6" fmla="*/ 2147483646 w 19"/>
                  <a:gd name="T7" fmla="*/ 2147483646 h 25"/>
                  <a:gd name="T8" fmla="*/ 2147483646 w 19"/>
                  <a:gd name="T9" fmla="*/ 214748364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2" y="12"/>
                    </a:moveTo>
                    <a:cubicBezTo>
                      <a:pt x="2" y="12"/>
                      <a:pt x="0" y="3"/>
                      <a:pt x="6" y="1"/>
                    </a:cubicBezTo>
                    <a:cubicBezTo>
                      <a:pt x="12" y="0"/>
                      <a:pt x="19" y="8"/>
                      <a:pt x="18" y="17"/>
                    </a:cubicBezTo>
                    <a:cubicBezTo>
                      <a:pt x="17" y="25"/>
                      <a:pt x="12" y="25"/>
                      <a:pt x="10" y="24"/>
                    </a:cubicBezTo>
                    <a:cubicBezTo>
                      <a:pt x="9" y="22"/>
                      <a:pt x="3" y="16"/>
                      <a:pt x="2" y="12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0" name="Freeform 41"/>
              <p:cNvSpPr>
                <a:spLocks noChangeAspect="1"/>
              </p:cNvSpPr>
              <p:nvPr/>
            </p:nvSpPr>
            <p:spPr bwMode="auto">
              <a:xfrm>
                <a:off x="4251" y="1926"/>
                <a:ext cx="213" cy="166"/>
              </a:xfrm>
              <a:custGeom>
                <a:avLst/>
                <a:gdLst>
                  <a:gd name="T0" fmla="*/ 0 w 23"/>
                  <a:gd name="T1" fmla="*/ 2147483646 h 18"/>
                  <a:gd name="T2" fmla="*/ 2147483646 w 23"/>
                  <a:gd name="T3" fmla="*/ 2147483646 h 18"/>
                  <a:gd name="T4" fmla="*/ 2147483646 w 23"/>
                  <a:gd name="T5" fmla="*/ 2147483646 h 18"/>
                  <a:gd name="T6" fmla="*/ 2147483646 w 23"/>
                  <a:gd name="T7" fmla="*/ 2147483646 h 18"/>
                  <a:gd name="T8" fmla="*/ 0 w 23"/>
                  <a:gd name="T9" fmla="*/ 214748364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0" y="9"/>
                    </a:moveTo>
                    <a:cubicBezTo>
                      <a:pt x="0" y="9"/>
                      <a:pt x="0" y="2"/>
                      <a:pt x="8" y="1"/>
                    </a:cubicBezTo>
                    <a:cubicBezTo>
                      <a:pt x="17" y="0"/>
                      <a:pt x="23" y="5"/>
                      <a:pt x="21" y="10"/>
                    </a:cubicBezTo>
                    <a:cubicBezTo>
                      <a:pt x="19" y="15"/>
                      <a:pt x="14" y="18"/>
                      <a:pt x="8" y="16"/>
                    </a:cubicBezTo>
                    <a:cubicBezTo>
                      <a:pt x="2" y="13"/>
                      <a:pt x="0" y="12"/>
                      <a:pt x="0" y="9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1" name="Freeform 42"/>
              <p:cNvSpPr>
                <a:spLocks noChangeAspect="1"/>
              </p:cNvSpPr>
              <p:nvPr/>
            </p:nvSpPr>
            <p:spPr bwMode="auto">
              <a:xfrm>
                <a:off x="4306" y="1624"/>
                <a:ext cx="166" cy="182"/>
              </a:xfrm>
              <a:custGeom>
                <a:avLst/>
                <a:gdLst>
                  <a:gd name="T0" fmla="*/ 2147483646 w 18"/>
                  <a:gd name="T1" fmla="*/ 2147483646 h 20"/>
                  <a:gd name="T2" fmla="*/ 2147483646 w 18"/>
                  <a:gd name="T3" fmla="*/ 2147483646 h 20"/>
                  <a:gd name="T4" fmla="*/ 2147483646 w 18"/>
                  <a:gd name="T5" fmla="*/ 2147483646 h 20"/>
                  <a:gd name="T6" fmla="*/ 2147483646 w 18"/>
                  <a:gd name="T7" fmla="*/ 2147483646 h 20"/>
                  <a:gd name="T8" fmla="*/ 2147483646 w 18"/>
                  <a:gd name="T9" fmla="*/ 2147483646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2" y="7"/>
                    </a:moveTo>
                    <a:cubicBezTo>
                      <a:pt x="2" y="7"/>
                      <a:pt x="0" y="11"/>
                      <a:pt x="4" y="15"/>
                    </a:cubicBezTo>
                    <a:cubicBezTo>
                      <a:pt x="9" y="20"/>
                      <a:pt x="17" y="19"/>
                      <a:pt x="17" y="12"/>
                    </a:cubicBezTo>
                    <a:cubicBezTo>
                      <a:pt x="18" y="6"/>
                      <a:pt x="13" y="2"/>
                      <a:pt x="8" y="1"/>
                    </a:cubicBezTo>
                    <a:cubicBezTo>
                      <a:pt x="4" y="0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2" name="Freeform 43"/>
              <p:cNvSpPr>
                <a:spLocks noChangeAspect="1"/>
              </p:cNvSpPr>
              <p:nvPr/>
            </p:nvSpPr>
            <p:spPr bwMode="auto">
              <a:xfrm>
                <a:off x="4554" y="1496"/>
                <a:ext cx="182" cy="193"/>
              </a:xfrm>
              <a:custGeom>
                <a:avLst/>
                <a:gdLst>
                  <a:gd name="T0" fmla="*/ 2147483646 w 20"/>
                  <a:gd name="T1" fmla="*/ 2147483646 h 21"/>
                  <a:gd name="T2" fmla="*/ 2147483646 w 20"/>
                  <a:gd name="T3" fmla="*/ 2147483646 h 21"/>
                  <a:gd name="T4" fmla="*/ 2147483646 w 20"/>
                  <a:gd name="T5" fmla="*/ 2147483646 h 21"/>
                  <a:gd name="T6" fmla="*/ 2147483646 w 20"/>
                  <a:gd name="T7" fmla="*/ 2147483646 h 21"/>
                  <a:gd name="T8" fmla="*/ 2147483646 w 20"/>
                  <a:gd name="T9" fmla="*/ 2147483646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2" y="7"/>
                    </a:moveTo>
                    <a:cubicBezTo>
                      <a:pt x="2" y="7"/>
                      <a:pt x="0" y="12"/>
                      <a:pt x="8" y="17"/>
                    </a:cubicBezTo>
                    <a:cubicBezTo>
                      <a:pt x="16" y="21"/>
                      <a:pt x="20" y="19"/>
                      <a:pt x="20" y="15"/>
                    </a:cubicBezTo>
                    <a:cubicBezTo>
                      <a:pt x="20" y="12"/>
                      <a:pt x="17" y="8"/>
                      <a:pt x="13" y="5"/>
                    </a:cubicBezTo>
                    <a:cubicBezTo>
                      <a:pt x="10" y="3"/>
                      <a:pt x="3" y="0"/>
                      <a:pt x="2" y="7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3" name="Freeform 44"/>
              <p:cNvSpPr>
                <a:spLocks noChangeAspect="1"/>
              </p:cNvSpPr>
              <p:nvPr/>
            </p:nvSpPr>
            <p:spPr bwMode="auto">
              <a:xfrm>
                <a:off x="4298" y="1333"/>
                <a:ext cx="135" cy="171"/>
              </a:xfrm>
              <a:custGeom>
                <a:avLst/>
                <a:gdLst>
                  <a:gd name="T0" fmla="*/ 2147483646 w 15"/>
                  <a:gd name="T1" fmla="*/ 2147483646 h 19"/>
                  <a:gd name="T2" fmla="*/ 2147483646 w 15"/>
                  <a:gd name="T3" fmla="*/ 2147483646 h 19"/>
                  <a:gd name="T4" fmla="*/ 2147483646 w 15"/>
                  <a:gd name="T5" fmla="*/ 2147483646 h 19"/>
                  <a:gd name="T6" fmla="*/ 2147483646 w 15"/>
                  <a:gd name="T7" fmla="*/ 2147483646 h 19"/>
                  <a:gd name="T8" fmla="*/ 2147483646 w 15"/>
                  <a:gd name="T9" fmla="*/ 214748364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2" y="12"/>
                    </a:moveTo>
                    <a:cubicBezTo>
                      <a:pt x="2" y="12"/>
                      <a:pt x="0" y="3"/>
                      <a:pt x="7" y="1"/>
                    </a:cubicBezTo>
                    <a:cubicBezTo>
                      <a:pt x="13" y="0"/>
                      <a:pt x="15" y="9"/>
                      <a:pt x="15" y="13"/>
                    </a:cubicBezTo>
                    <a:cubicBezTo>
                      <a:pt x="14" y="18"/>
                      <a:pt x="11" y="19"/>
                      <a:pt x="9" y="19"/>
                    </a:cubicBezTo>
                    <a:cubicBezTo>
                      <a:pt x="7" y="19"/>
                      <a:pt x="3" y="18"/>
                      <a:pt x="2" y="12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4" name="Freeform 45"/>
              <p:cNvSpPr>
                <a:spLocks noChangeAspect="1"/>
              </p:cNvSpPr>
              <p:nvPr/>
            </p:nvSpPr>
            <p:spPr bwMode="auto">
              <a:xfrm>
                <a:off x="4030" y="1403"/>
                <a:ext cx="194" cy="174"/>
              </a:xfrm>
              <a:custGeom>
                <a:avLst/>
                <a:gdLst>
                  <a:gd name="T0" fmla="*/ 2147483646 w 21"/>
                  <a:gd name="T1" fmla="*/ 2147483646 h 19"/>
                  <a:gd name="T2" fmla="*/ 2147483646 w 21"/>
                  <a:gd name="T3" fmla="*/ 2147483646 h 19"/>
                  <a:gd name="T4" fmla="*/ 2147483646 w 21"/>
                  <a:gd name="T5" fmla="*/ 2147483646 h 19"/>
                  <a:gd name="T6" fmla="*/ 2147483646 w 21"/>
                  <a:gd name="T7" fmla="*/ 2147483646 h 19"/>
                  <a:gd name="T8" fmla="*/ 2147483646 w 21"/>
                  <a:gd name="T9" fmla="*/ 2147483646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" y="7"/>
                    </a:moveTo>
                    <a:cubicBezTo>
                      <a:pt x="1" y="7"/>
                      <a:pt x="1" y="12"/>
                      <a:pt x="8" y="16"/>
                    </a:cubicBezTo>
                    <a:cubicBezTo>
                      <a:pt x="15" y="19"/>
                      <a:pt x="20" y="17"/>
                      <a:pt x="21" y="12"/>
                    </a:cubicBezTo>
                    <a:cubicBezTo>
                      <a:pt x="21" y="7"/>
                      <a:pt x="17" y="5"/>
                      <a:pt x="14" y="4"/>
                    </a:cubicBezTo>
                    <a:cubicBezTo>
                      <a:pt x="12" y="3"/>
                      <a:pt x="0" y="0"/>
                      <a:pt x="1" y="7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5" name="Freeform 46"/>
              <p:cNvSpPr>
                <a:spLocks noChangeAspect="1"/>
              </p:cNvSpPr>
              <p:nvPr/>
            </p:nvSpPr>
            <p:spPr bwMode="auto">
              <a:xfrm>
                <a:off x="3860" y="1616"/>
                <a:ext cx="116" cy="147"/>
              </a:xfrm>
              <a:custGeom>
                <a:avLst/>
                <a:gdLst>
                  <a:gd name="T0" fmla="*/ 2147483646 w 13"/>
                  <a:gd name="T1" fmla="*/ 2147483646 h 16"/>
                  <a:gd name="T2" fmla="*/ 2147483646 w 13"/>
                  <a:gd name="T3" fmla="*/ 2147483646 h 16"/>
                  <a:gd name="T4" fmla="*/ 2147483646 w 13"/>
                  <a:gd name="T5" fmla="*/ 2147483646 h 16"/>
                  <a:gd name="T6" fmla="*/ 2147483646 w 13"/>
                  <a:gd name="T7" fmla="*/ 0 h 16"/>
                  <a:gd name="T8" fmla="*/ 2147483646 w 13"/>
                  <a:gd name="T9" fmla="*/ 214748364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1" y="9"/>
                    </a:moveTo>
                    <a:cubicBezTo>
                      <a:pt x="1" y="9"/>
                      <a:pt x="0" y="15"/>
                      <a:pt x="5" y="16"/>
                    </a:cubicBezTo>
                    <a:cubicBezTo>
                      <a:pt x="10" y="16"/>
                      <a:pt x="12" y="11"/>
                      <a:pt x="13" y="8"/>
                    </a:cubicBezTo>
                    <a:cubicBezTo>
                      <a:pt x="13" y="4"/>
                      <a:pt x="12" y="0"/>
                      <a:pt x="9" y="0"/>
                    </a:cubicBezTo>
                    <a:cubicBezTo>
                      <a:pt x="5" y="0"/>
                      <a:pt x="1" y="4"/>
                      <a:pt x="1" y="9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6" name="Freeform 47"/>
              <p:cNvSpPr>
                <a:spLocks noChangeAspect="1"/>
              </p:cNvSpPr>
              <p:nvPr/>
            </p:nvSpPr>
            <p:spPr bwMode="auto">
              <a:xfrm>
                <a:off x="4050" y="1736"/>
                <a:ext cx="166" cy="201"/>
              </a:xfrm>
              <a:custGeom>
                <a:avLst/>
                <a:gdLst>
                  <a:gd name="T0" fmla="*/ 2147483646 w 18"/>
                  <a:gd name="T1" fmla="*/ 2147483646 h 22"/>
                  <a:gd name="T2" fmla="*/ 2147483646 w 18"/>
                  <a:gd name="T3" fmla="*/ 0 h 22"/>
                  <a:gd name="T4" fmla="*/ 2147483646 w 18"/>
                  <a:gd name="T5" fmla="*/ 2147483646 h 22"/>
                  <a:gd name="T6" fmla="*/ 2147483646 w 18"/>
                  <a:gd name="T7" fmla="*/ 2147483646 h 22"/>
                  <a:gd name="T8" fmla="*/ 2147483646 w 18"/>
                  <a:gd name="T9" fmla="*/ 214748364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2">
                    <a:moveTo>
                      <a:pt x="3" y="8"/>
                    </a:moveTo>
                    <a:cubicBezTo>
                      <a:pt x="3" y="8"/>
                      <a:pt x="7" y="0"/>
                      <a:pt x="11" y="0"/>
                    </a:cubicBezTo>
                    <a:cubicBezTo>
                      <a:pt x="15" y="0"/>
                      <a:pt x="18" y="6"/>
                      <a:pt x="14" y="13"/>
                    </a:cubicBezTo>
                    <a:cubicBezTo>
                      <a:pt x="11" y="19"/>
                      <a:pt x="8" y="22"/>
                      <a:pt x="4" y="20"/>
                    </a:cubicBezTo>
                    <a:cubicBezTo>
                      <a:pt x="0" y="19"/>
                      <a:pt x="0" y="14"/>
                      <a:pt x="3" y="8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7" name="Freeform 48"/>
              <p:cNvSpPr>
                <a:spLocks noChangeAspect="1"/>
              </p:cNvSpPr>
              <p:nvPr/>
            </p:nvSpPr>
            <p:spPr bwMode="auto">
              <a:xfrm>
                <a:off x="3949" y="2065"/>
                <a:ext cx="155" cy="229"/>
              </a:xfrm>
              <a:custGeom>
                <a:avLst/>
                <a:gdLst>
                  <a:gd name="T0" fmla="*/ 2147483646 w 17"/>
                  <a:gd name="T1" fmla="*/ 2147483646 h 25"/>
                  <a:gd name="T2" fmla="*/ 2147483646 w 17"/>
                  <a:gd name="T3" fmla="*/ 2147483646 h 25"/>
                  <a:gd name="T4" fmla="*/ 2147483646 w 17"/>
                  <a:gd name="T5" fmla="*/ 2147483646 h 25"/>
                  <a:gd name="T6" fmla="*/ 2147483646 w 17"/>
                  <a:gd name="T7" fmla="*/ 2147483646 h 25"/>
                  <a:gd name="T8" fmla="*/ 2147483646 w 17"/>
                  <a:gd name="T9" fmla="*/ 2147483646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25">
                    <a:moveTo>
                      <a:pt x="1" y="12"/>
                    </a:moveTo>
                    <a:cubicBezTo>
                      <a:pt x="1" y="12"/>
                      <a:pt x="4" y="2"/>
                      <a:pt x="8" y="1"/>
                    </a:cubicBezTo>
                    <a:cubicBezTo>
                      <a:pt x="11" y="0"/>
                      <a:pt x="17" y="3"/>
                      <a:pt x="17" y="12"/>
                    </a:cubicBezTo>
                    <a:cubicBezTo>
                      <a:pt x="17" y="21"/>
                      <a:pt x="13" y="25"/>
                      <a:pt x="8" y="25"/>
                    </a:cubicBezTo>
                    <a:cubicBezTo>
                      <a:pt x="3" y="24"/>
                      <a:pt x="0" y="20"/>
                      <a:pt x="1" y="12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  <p:sp>
            <p:nvSpPr>
              <p:cNvPr id="104518" name="Freeform 49"/>
              <p:cNvSpPr>
                <a:spLocks noChangeAspect="1"/>
              </p:cNvSpPr>
              <p:nvPr/>
            </p:nvSpPr>
            <p:spPr bwMode="auto">
              <a:xfrm>
                <a:off x="3732" y="1871"/>
                <a:ext cx="163" cy="248"/>
              </a:xfrm>
              <a:custGeom>
                <a:avLst/>
                <a:gdLst>
                  <a:gd name="T0" fmla="*/ 0 w 18"/>
                  <a:gd name="T1" fmla="*/ 2147483646 h 27"/>
                  <a:gd name="T2" fmla="*/ 2147483646 w 18"/>
                  <a:gd name="T3" fmla="*/ 2147483646 h 27"/>
                  <a:gd name="T4" fmla="*/ 2147483646 w 18"/>
                  <a:gd name="T5" fmla="*/ 2147483646 h 27"/>
                  <a:gd name="T6" fmla="*/ 2147483646 w 18"/>
                  <a:gd name="T7" fmla="*/ 2147483646 h 27"/>
                  <a:gd name="T8" fmla="*/ 0 w 18"/>
                  <a:gd name="T9" fmla="*/ 2147483646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27">
                    <a:moveTo>
                      <a:pt x="0" y="17"/>
                    </a:moveTo>
                    <a:cubicBezTo>
                      <a:pt x="0" y="17"/>
                      <a:pt x="0" y="7"/>
                      <a:pt x="7" y="3"/>
                    </a:cubicBezTo>
                    <a:cubicBezTo>
                      <a:pt x="13" y="0"/>
                      <a:pt x="18" y="7"/>
                      <a:pt x="17" y="16"/>
                    </a:cubicBezTo>
                    <a:cubicBezTo>
                      <a:pt x="16" y="25"/>
                      <a:pt x="10" y="27"/>
                      <a:pt x="7" y="27"/>
                    </a:cubicBezTo>
                    <a:cubicBezTo>
                      <a:pt x="5" y="27"/>
                      <a:pt x="0" y="23"/>
                      <a:pt x="0" y="17"/>
                    </a:cubicBezTo>
                    <a:close/>
                  </a:path>
                </a:pathLst>
              </a:custGeom>
              <a:solidFill>
                <a:srgbClr val="993300"/>
              </a:solidFill>
              <a:ln w="6350" cap="flat">
                <a:solidFill>
                  <a:srgbClr val="9933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4800"/>
              </a:p>
            </p:txBody>
          </p:sp>
        </p:grpSp>
        <p:sp>
          <p:nvSpPr>
            <p:cNvPr id="510" name="TextBox 509"/>
            <p:cNvSpPr txBox="1"/>
            <p:nvPr/>
          </p:nvSpPr>
          <p:spPr>
            <a:xfrm>
              <a:off x="2495424" y="2985167"/>
              <a:ext cx="981838" cy="180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Metastatic BC</a:t>
              </a:r>
            </a:p>
          </p:txBody>
        </p:sp>
        <p:sp>
          <p:nvSpPr>
            <p:cNvPr id="511" name="U-Turn Arrow 510"/>
            <p:cNvSpPr/>
            <p:nvPr/>
          </p:nvSpPr>
          <p:spPr>
            <a:xfrm>
              <a:off x="3286426" y="1980088"/>
              <a:ext cx="1221075" cy="236489"/>
            </a:xfrm>
            <a:prstGeom prst="utur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800">
                <a:solidFill>
                  <a:schemeClr val="tx1"/>
                </a:solidFill>
              </a:endParaRPr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3333444" y="1763824"/>
              <a:ext cx="1111828" cy="180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Standard Care</a:t>
              </a:r>
            </a:p>
          </p:txBody>
        </p:sp>
      </p:grpSp>
      <p:pic>
        <p:nvPicPr>
          <p:cNvPr id="104452" name="Picture 9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7" y="5680077"/>
            <a:ext cx="13541374" cy="790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13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30000" r="22501" b="12222"/>
          <a:stretch>
            <a:fillRect/>
          </a:stretch>
        </p:blipFill>
        <p:spPr bwMode="auto">
          <a:xfrm>
            <a:off x="6499227" y="6350"/>
            <a:ext cx="4781550" cy="49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6251" r="32500"/>
          <a:stretch>
            <a:fillRect/>
          </a:stretch>
        </p:blipFill>
        <p:spPr bwMode="auto">
          <a:xfrm>
            <a:off x="4937126" y="73026"/>
            <a:ext cx="1711324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951" y="-244475"/>
            <a:ext cx="2203450" cy="369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9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48" t="15556" r="47" b="-3334"/>
          <a:stretch>
            <a:fillRect/>
          </a:stretch>
        </p:blipFill>
        <p:spPr bwMode="auto">
          <a:xfrm>
            <a:off x="14627226" y="-73026"/>
            <a:ext cx="1292224" cy="441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0" y="57151"/>
            <a:ext cx="2441576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1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3" t="10001" b="33333"/>
          <a:stretch>
            <a:fillRect/>
          </a:stretch>
        </p:blipFill>
        <p:spPr bwMode="auto">
          <a:xfrm>
            <a:off x="12769850" y="-47626"/>
            <a:ext cx="1933576" cy="370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1" y="-3175"/>
            <a:ext cx="3041650" cy="3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3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1" y="1"/>
            <a:ext cx="1838326" cy="213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4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" t="8888" r="8058"/>
          <a:stretch>
            <a:fillRect/>
          </a:stretch>
        </p:blipFill>
        <p:spPr bwMode="auto">
          <a:xfrm>
            <a:off x="3076577" y="2130427"/>
            <a:ext cx="1962150" cy="240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5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6" t="14445" r="23615"/>
          <a:stretch>
            <a:fillRect/>
          </a:stretch>
        </p:blipFill>
        <p:spPr bwMode="auto">
          <a:xfrm>
            <a:off x="3044825" y="4114800"/>
            <a:ext cx="2895602" cy="627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6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7" t="2222" r="7890" b="17380"/>
          <a:stretch>
            <a:fillRect/>
          </a:stretch>
        </p:blipFill>
        <p:spPr bwMode="auto">
          <a:xfrm>
            <a:off x="16770350" y="3787776"/>
            <a:ext cx="4498976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7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t="3334" r="3461" b="6665"/>
          <a:stretch>
            <a:fillRect/>
          </a:stretch>
        </p:blipFill>
        <p:spPr bwMode="auto">
          <a:xfrm>
            <a:off x="9064627" y="3581400"/>
            <a:ext cx="9807574" cy="778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8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25926" r="31335" b="22224"/>
          <a:stretch>
            <a:fillRect/>
          </a:stretch>
        </p:blipFill>
        <p:spPr bwMode="auto">
          <a:xfrm>
            <a:off x="3165476" y="8601076"/>
            <a:ext cx="6130924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9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26666" r="45833" b="30000"/>
          <a:stretch>
            <a:fillRect/>
          </a:stretch>
        </p:blipFill>
        <p:spPr bwMode="auto">
          <a:xfrm>
            <a:off x="12296776" y="10328276"/>
            <a:ext cx="2663824" cy="334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0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801" y="9442451"/>
            <a:ext cx="3679826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1" name="Pictur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7" t="9340" r="16228"/>
          <a:stretch>
            <a:fillRect/>
          </a:stretch>
        </p:blipFill>
        <p:spPr bwMode="auto">
          <a:xfrm>
            <a:off x="18462627" y="8797927"/>
            <a:ext cx="281305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2" name="Picture 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2592"/>
          <a:stretch>
            <a:fillRect/>
          </a:stretch>
        </p:blipFill>
        <p:spPr bwMode="auto">
          <a:xfrm>
            <a:off x="5994400" y="4911726"/>
            <a:ext cx="3279776" cy="364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63" name="Picture 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/>
          <a:stretch>
            <a:fillRect/>
          </a:stretch>
        </p:blipFill>
        <p:spPr bwMode="auto">
          <a:xfrm>
            <a:off x="9296400" y="10712450"/>
            <a:ext cx="3000376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2562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1184</Words>
  <Application>Microsoft Office PowerPoint</Application>
  <PresentationFormat>Custom</PresentationFormat>
  <Paragraphs>225</Paragraphs>
  <Slides>35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6" baseType="lpstr">
      <vt:lpstr>굴림</vt:lpstr>
      <vt:lpstr>MS PGothic</vt:lpstr>
      <vt:lpstr>Arial</vt:lpstr>
      <vt:lpstr>Arial Unicode MS</vt:lpstr>
      <vt:lpstr>Calibri</vt:lpstr>
      <vt:lpstr>Canela Bold</vt:lpstr>
      <vt:lpstr>Canela Deck Regular</vt:lpstr>
      <vt:lpstr>Canela Regular</vt:lpstr>
      <vt:lpstr>Canela Text Regular</vt:lpstr>
      <vt:lpstr>CG Times</vt:lpstr>
      <vt:lpstr>Franklin Gothic Book</vt:lpstr>
      <vt:lpstr>Graphik</vt:lpstr>
      <vt:lpstr>Graphik Medium</vt:lpstr>
      <vt:lpstr>Graphik Semibold</vt:lpstr>
      <vt:lpstr>Helvetica</vt:lpstr>
      <vt:lpstr>Helvetica Neue</vt:lpstr>
      <vt:lpstr>Times New Roman</vt:lpstr>
      <vt:lpstr>Webdings</vt:lpstr>
      <vt:lpstr>23_ClassicWhite</vt:lpstr>
      <vt:lpstr>Image</vt:lpstr>
      <vt:lpstr>Adobe Photoshop Elements Image</vt:lpstr>
      <vt:lpstr>Immunoaging in Regenerative Medicines: Cost-Effective Technology</vt:lpstr>
      <vt:lpstr>Presentation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Hallmarks of Aging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REFLECTING </vt:lpstr>
      <vt:lpstr>RESEARCH AT RUTGERS</vt:lpstr>
      <vt:lpstr>In vitro Restoration of Aged Hematopoietic Cells</vt:lpstr>
      <vt:lpstr>In vivo Hematopoietic Restoration</vt:lpstr>
      <vt:lpstr>MiRNA within Exosomal Cargo of Heterochronic Cultures in Restoration</vt:lpstr>
      <vt:lpstr>PowerPoint Presentation</vt:lpstr>
      <vt:lpstr>Improved Natural Killer cells cleared residual Breast Cancer Cells</vt:lpstr>
      <vt:lpstr>TRANSLATION TO PATIENTS</vt:lpstr>
      <vt:lpstr>PowerPoint Presentation</vt:lpstr>
      <vt:lpstr>In Preparation (by Dr. Cox)</vt:lpstr>
      <vt:lpstr>PowerPoint Presentation</vt:lpstr>
      <vt:lpstr>Moving Forward</vt:lpstr>
      <vt:lpstr>PowerPoint Presentation</vt:lpstr>
      <vt:lpstr>PowerPoint Presentation</vt:lpstr>
      <vt:lpstr>PowerPoint Presentation</vt:lpstr>
      <vt:lpstr>PowerPoint Presentation</vt:lpstr>
      <vt:lpstr>MSCs as Drug Delivery for miRNA</vt:lpstr>
      <vt:lpstr>PowerPoint Presentation</vt:lpstr>
      <vt:lpstr>Leveraging the Hierarchy on Health Disparity METAvivor Health Disparity Funds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Rameshwar, Pranela</dc:creator>
  <cp:lastModifiedBy>Rameshwar, Pranela</cp:lastModifiedBy>
  <cp:revision>79</cp:revision>
  <dcterms:modified xsi:type="dcterms:W3CDTF">2023-04-04T16:16:35Z</dcterms:modified>
</cp:coreProperties>
</file>