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54" r:id="rId2"/>
  </p:sldMasterIdLst>
  <p:notesMasterIdLst>
    <p:notesMasterId r:id="rId14"/>
  </p:notesMasterIdLst>
  <p:sldIdLst>
    <p:sldId id="294" r:id="rId3"/>
    <p:sldId id="291" r:id="rId4"/>
    <p:sldId id="292" r:id="rId5"/>
    <p:sldId id="293" r:id="rId6"/>
    <p:sldId id="280" r:id="rId7"/>
    <p:sldId id="284" r:id="rId8"/>
    <p:sldId id="285" r:id="rId9"/>
    <p:sldId id="286" r:id="rId10"/>
    <p:sldId id="287" r:id="rId11"/>
    <p:sldId id="288" r:id="rId12"/>
    <p:sldId id="289" r:id="rId13"/>
  </p:sldIdLst>
  <p:sldSz cx="10693400" cy="7569200"/>
  <p:notesSz cx="10693400" cy="7569200"/>
  <p:embeddedFontLst>
    <p:embeddedFont>
      <p:font typeface="Calibri" panose="020F0502020204030204" pitchFamily="34" charset="0"/>
      <p:regular r:id="rId15"/>
      <p:bold r:id="rId16"/>
      <p:italic r:id="rId17"/>
      <p:boldItalic r:id="rId18"/>
    </p:embeddedFont>
    <p:embeddedFont>
      <p:font typeface="Open Sans" panose="020B0606030504020204" pitchFamily="34" charset="0"/>
      <p:regular r:id="rId19"/>
      <p:bold r:id="rId20"/>
      <p:italic r:id="rId21"/>
      <p:boldItalic r:id="rId22"/>
    </p:embeddedFont>
    <p:embeddedFont>
      <p:font typeface="Roboto" panose="02000000000000000000" pitchFamily="2" charset="0"/>
      <p:regular r:id="rId23"/>
      <p:bold r:id="rId24"/>
      <p:italic r:id="rId25"/>
      <p:boldItalic r:id="rId2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880">
          <p15:clr>
            <a:srgbClr val="000000"/>
          </p15:clr>
        </p15:guide>
        <p15:guide id="2" pos="2160">
          <p15:clr>
            <a:srgbClr val="000000"/>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9" roundtripDataSignature="AMtx7mh2Ep8myp9wiZJH4ZAyI2vf7YyPX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31"/>
    <p:restoredTop sz="94660"/>
  </p:normalViewPr>
  <p:slideViewPr>
    <p:cSldViewPr snapToGrid="0">
      <p:cViewPr>
        <p:scale>
          <a:sx n="73" d="100"/>
          <a:sy n="73" d="100"/>
        </p:scale>
        <p:origin x="2512" y="1112"/>
      </p:cViewPr>
      <p:guideLst>
        <p:guide orient="horz" pos="2880"/>
        <p:guide pos="2160"/>
      </p:guideLst>
    </p:cSldViewPr>
  </p:slideViewPr>
  <p:notesTextViewPr>
    <p:cViewPr>
      <p:scale>
        <a:sx n="1" d="1"/>
        <a:sy n="1" d="1"/>
      </p:scale>
      <p:origin x="0" y="0"/>
    </p:cViewPr>
  </p:notesTextViewPr>
  <p:sorterViewPr>
    <p:cViewPr>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font" Target="fonts/font4.fntdata"/><Relationship Id="rId26" Type="http://schemas.openxmlformats.org/officeDocument/2006/relationships/font" Target="fonts/font12.fntdata"/><Relationship Id="rId3" Type="http://schemas.openxmlformats.org/officeDocument/2006/relationships/slide" Target="slides/slide1.xml"/><Relationship Id="rId21" Type="http://schemas.openxmlformats.org/officeDocument/2006/relationships/font" Target="fonts/font7.fntdata"/><Relationship Id="rId63"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font" Target="fonts/font3.fntdata"/><Relationship Id="rId25" Type="http://schemas.openxmlformats.org/officeDocument/2006/relationships/font" Target="fonts/font11.fntdata"/><Relationship Id="rId59" Type="http://customschemas.google.com/relationships/presentationmetadata" Target="metadata"/><Relationship Id="rId2" Type="http://schemas.openxmlformats.org/officeDocument/2006/relationships/slideMaster" Target="slideMasters/slideMaster2.xml"/><Relationship Id="rId16" Type="http://schemas.openxmlformats.org/officeDocument/2006/relationships/font" Target="fonts/font2.fntdata"/><Relationship Id="rId20" Type="http://schemas.openxmlformats.org/officeDocument/2006/relationships/font" Target="fonts/font6.fntdata"/><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10.fntdata"/><Relationship Id="rId5" Type="http://schemas.openxmlformats.org/officeDocument/2006/relationships/slide" Target="slides/slide3.xml"/><Relationship Id="rId15" Type="http://schemas.openxmlformats.org/officeDocument/2006/relationships/font" Target="fonts/font1.fntdata"/><Relationship Id="rId23" Type="http://schemas.openxmlformats.org/officeDocument/2006/relationships/font" Target="fonts/font9.fntdata"/><Relationship Id="rId61"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font" Target="fonts/font5.fntdata"/><Relationship Id="rId6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notesMaster" Target="notesMasters/notesMaster1.xml"/><Relationship Id="rId22" Type="http://schemas.openxmlformats.org/officeDocument/2006/relationships/font" Target="fonts/font8.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782575" y="567675"/>
            <a:ext cx="7129275" cy="2838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1069325" y="3595350"/>
            <a:ext cx="8554700" cy="3406125"/>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g1dc0ebbf156_0_350:notes"/>
          <p:cNvSpPr txBox="1">
            <a:spLocks noGrp="1"/>
          </p:cNvSpPr>
          <p:nvPr>
            <p:ph type="body" idx="1"/>
          </p:nvPr>
        </p:nvSpPr>
        <p:spPr>
          <a:xfrm>
            <a:off x="1069340" y="3595370"/>
            <a:ext cx="8554800" cy="34062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Slide 11 &amp; 13</a:t>
            </a:r>
            <a:endParaRPr/>
          </a:p>
        </p:txBody>
      </p:sp>
      <p:sp>
        <p:nvSpPr>
          <p:cNvPr id="359" name="Google Shape;359;g1dc0ebbf156_0_350:notes"/>
          <p:cNvSpPr>
            <a:spLocks noGrp="1" noRot="1" noChangeAspect="1"/>
          </p:cNvSpPr>
          <p:nvPr>
            <p:ph type="sldImg" idx="2"/>
          </p:nvPr>
        </p:nvSpPr>
        <p:spPr>
          <a:xfrm>
            <a:off x="3341688" y="568325"/>
            <a:ext cx="4010025" cy="2838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0963910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0"/>
        <p:cNvGrpSpPr/>
        <p:nvPr/>
      </p:nvGrpSpPr>
      <p:grpSpPr>
        <a:xfrm>
          <a:off x="0" y="0"/>
          <a:ext cx="0" cy="0"/>
          <a:chOff x="0" y="0"/>
          <a:chExt cx="0" cy="0"/>
        </a:xfrm>
      </p:grpSpPr>
      <p:sp>
        <p:nvSpPr>
          <p:cNvPr id="471" name="Google Shape;471;g1dc20c25b4a_2_0:notes"/>
          <p:cNvSpPr txBox="1">
            <a:spLocks noGrp="1"/>
          </p:cNvSpPr>
          <p:nvPr>
            <p:ph type="body" idx="1"/>
          </p:nvPr>
        </p:nvSpPr>
        <p:spPr>
          <a:xfrm>
            <a:off x="1069340" y="3595370"/>
            <a:ext cx="8554800" cy="34062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1000"/>
              </a:spcBef>
              <a:spcAft>
                <a:spcPts val="0"/>
              </a:spcAft>
              <a:buClr>
                <a:schemeClr val="dk1"/>
              </a:buClr>
              <a:buSzPts val="1100"/>
              <a:buFont typeface="Arial"/>
              <a:buNone/>
            </a:pPr>
            <a:endParaRPr sz="1600">
              <a:solidFill>
                <a:schemeClr val="dk1"/>
              </a:solidFill>
              <a:latin typeface="Calibri"/>
              <a:ea typeface="Calibri"/>
              <a:cs typeface="Calibri"/>
              <a:sym typeface="Calibri"/>
            </a:endParaRPr>
          </a:p>
        </p:txBody>
      </p:sp>
      <p:sp>
        <p:nvSpPr>
          <p:cNvPr id="472" name="Google Shape;472;g1dc20c25b4a_2_0:notes"/>
          <p:cNvSpPr>
            <a:spLocks noGrp="1" noRot="1" noChangeAspect="1"/>
          </p:cNvSpPr>
          <p:nvPr>
            <p:ph type="sldImg" idx="2"/>
          </p:nvPr>
        </p:nvSpPr>
        <p:spPr>
          <a:xfrm>
            <a:off x="3341688" y="568325"/>
            <a:ext cx="4010025" cy="2838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9"/>
        <p:cNvGrpSpPr/>
        <p:nvPr/>
      </p:nvGrpSpPr>
      <p:grpSpPr>
        <a:xfrm>
          <a:off x="0" y="0"/>
          <a:ext cx="0" cy="0"/>
          <a:chOff x="0" y="0"/>
          <a:chExt cx="0" cy="0"/>
        </a:xfrm>
      </p:grpSpPr>
      <p:sp>
        <p:nvSpPr>
          <p:cNvPr id="480" name="Google Shape;480;g1dc20c25b4a_2_8:notes"/>
          <p:cNvSpPr txBox="1">
            <a:spLocks noGrp="1"/>
          </p:cNvSpPr>
          <p:nvPr>
            <p:ph type="body" idx="1"/>
          </p:nvPr>
        </p:nvSpPr>
        <p:spPr>
          <a:xfrm>
            <a:off x="1069340" y="3595370"/>
            <a:ext cx="8554800" cy="34062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600"/>
              <a:t>  </a:t>
            </a:r>
            <a:endParaRPr sz="1600">
              <a:solidFill>
                <a:schemeClr val="dk1"/>
              </a:solidFill>
              <a:latin typeface="Calibri"/>
              <a:ea typeface="Calibri"/>
              <a:cs typeface="Calibri"/>
              <a:sym typeface="Calibri"/>
            </a:endParaRPr>
          </a:p>
          <a:p>
            <a:pPr marL="0" lvl="0" indent="0" algn="l" rtl="0">
              <a:lnSpc>
                <a:spcPct val="90000"/>
              </a:lnSpc>
              <a:spcBef>
                <a:spcPts val="1000"/>
              </a:spcBef>
              <a:spcAft>
                <a:spcPts val="0"/>
              </a:spcAft>
              <a:buClr>
                <a:schemeClr val="dk1"/>
              </a:buClr>
              <a:buSzPts val="1100"/>
              <a:buFont typeface="Arial"/>
              <a:buNone/>
            </a:pPr>
            <a:endParaRPr sz="1600">
              <a:solidFill>
                <a:schemeClr val="dk1"/>
              </a:solidFill>
              <a:latin typeface="Calibri"/>
              <a:ea typeface="Calibri"/>
              <a:cs typeface="Calibri"/>
              <a:sym typeface="Calibri"/>
            </a:endParaRPr>
          </a:p>
        </p:txBody>
      </p:sp>
      <p:sp>
        <p:nvSpPr>
          <p:cNvPr id="481" name="Google Shape;481;g1dc20c25b4a_2_8:notes"/>
          <p:cNvSpPr>
            <a:spLocks noGrp="1" noRot="1" noChangeAspect="1"/>
          </p:cNvSpPr>
          <p:nvPr>
            <p:ph type="sldImg" idx="2"/>
          </p:nvPr>
        </p:nvSpPr>
        <p:spPr>
          <a:xfrm>
            <a:off x="3341688" y="568325"/>
            <a:ext cx="4010025" cy="2838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g1dc0ebbf156_0_350:notes"/>
          <p:cNvSpPr txBox="1">
            <a:spLocks noGrp="1"/>
          </p:cNvSpPr>
          <p:nvPr>
            <p:ph type="body" idx="1"/>
          </p:nvPr>
        </p:nvSpPr>
        <p:spPr>
          <a:xfrm>
            <a:off x="1069340" y="3595370"/>
            <a:ext cx="8554800" cy="34062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Slide 11 &amp; 13</a:t>
            </a:r>
            <a:endParaRPr/>
          </a:p>
        </p:txBody>
      </p:sp>
      <p:sp>
        <p:nvSpPr>
          <p:cNvPr id="359" name="Google Shape;359;g1dc0ebbf156_0_350:notes"/>
          <p:cNvSpPr>
            <a:spLocks noGrp="1" noRot="1" noChangeAspect="1"/>
          </p:cNvSpPr>
          <p:nvPr>
            <p:ph type="sldImg" idx="2"/>
          </p:nvPr>
        </p:nvSpPr>
        <p:spPr>
          <a:xfrm>
            <a:off x="3341688" y="568325"/>
            <a:ext cx="4010025" cy="2838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7368748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g1dc0ebbf156_0_350:notes"/>
          <p:cNvSpPr txBox="1">
            <a:spLocks noGrp="1"/>
          </p:cNvSpPr>
          <p:nvPr>
            <p:ph type="body" idx="1"/>
          </p:nvPr>
        </p:nvSpPr>
        <p:spPr>
          <a:xfrm>
            <a:off x="1069340" y="3595370"/>
            <a:ext cx="8554800" cy="34062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Slide 11 &amp; 13</a:t>
            </a:r>
            <a:endParaRPr/>
          </a:p>
        </p:txBody>
      </p:sp>
      <p:sp>
        <p:nvSpPr>
          <p:cNvPr id="359" name="Google Shape;359;g1dc0ebbf156_0_350:notes"/>
          <p:cNvSpPr>
            <a:spLocks noGrp="1" noRot="1" noChangeAspect="1"/>
          </p:cNvSpPr>
          <p:nvPr>
            <p:ph type="sldImg" idx="2"/>
          </p:nvPr>
        </p:nvSpPr>
        <p:spPr>
          <a:xfrm>
            <a:off x="3341688" y="568325"/>
            <a:ext cx="4010025" cy="2838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2"/>
        <p:cNvGrpSpPr/>
        <p:nvPr/>
      </p:nvGrpSpPr>
      <p:grpSpPr>
        <a:xfrm>
          <a:off x="0" y="0"/>
          <a:ext cx="0" cy="0"/>
          <a:chOff x="0" y="0"/>
          <a:chExt cx="0" cy="0"/>
        </a:xfrm>
      </p:grpSpPr>
      <p:sp>
        <p:nvSpPr>
          <p:cNvPr id="403" name="Google Shape;403;g1dc157d9c0a_1_18:notes"/>
          <p:cNvSpPr txBox="1">
            <a:spLocks noGrp="1"/>
          </p:cNvSpPr>
          <p:nvPr>
            <p:ph type="body" idx="1"/>
          </p:nvPr>
        </p:nvSpPr>
        <p:spPr>
          <a:xfrm>
            <a:off x="1069340" y="3595370"/>
            <a:ext cx="8554800" cy="34062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 </a:t>
            </a:r>
            <a:endParaRPr/>
          </a:p>
        </p:txBody>
      </p:sp>
      <p:sp>
        <p:nvSpPr>
          <p:cNvPr id="404" name="Google Shape;404;g1dc157d9c0a_1_18:notes"/>
          <p:cNvSpPr>
            <a:spLocks noGrp="1" noRot="1" noChangeAspect="1"/>
          </p:cNvSpPr>
          <p:nvPr>
            <p:ph type="sldImg" idx="2"/>
          </p:nvPr>
        </p:nvSpPr>
        <p:spPr>
          <a:xfrm>
            <a:off x="3341688" y="568325"/>
            <a:ext cx="4010025" cy="2838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1"/>
        <p:cNvGrpSpPr/>
        <p:nvPr/>
      </p:nvGrpSpPr>
      <p:grpSpPr>
        <a:xfrm>
          <a:off x="0" y="0"/>
          <a:ext cx="0" cy="0"/>
          <a:chOff x="0" y="0"/>
          <a:chExt cx="0" cy="0"/>
        </a:xfrm>
      </p:grpSpPr>
      <p:sp>
        <p:nvSpPr>
          <p:cNvPr id="412" name="Google Shape;412;g1dc0ebbf156_2_64:notes"/>
          <p:cNvSpPr txBox="1">
            <a:spLocks noGrp="1"/>
          </p:cNvSpPr>
          <p:nvPr>
            <p:ph type="body" idx="1"/>
          </p:nvPr>
        </p:nvSpPr>
        <p:spPr>
          <a:xfrm>
            <a:off x="1069340" y="3595370"/>
            <a:ext cx="8554800" cy="34062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1000"/>
              </a:spcBef>
              <a:spcAft>
                <a:spcPts val="0"/>
              </a:spcAft>
              <a:buClr>
                <a:schemeClr val="dk1"/>
              </a:buClr>
              <a:buSzPts val="1100"/>
              <a:buFont typeface="Arial"/>
              <a:buNone/>
            </a:pPr>
            <a:r>
              <a:rPr lang="en-US" sz="1600"/>
              <a:t> </a:t>
            </a:r>
            <a:endParaRPr sz="1600">
              <a:solidFill>
                <a:schemeClr val="dk1"/>
              </a:solidFill>
              <a:latin typeface="Calibri"/>
              <a:ea typeface="Calibri"/>
              <a:cs typeface="Calibri"/>
              <a:sym typeface="Calibri"/>
            </a:endParaRPr>
          </a:p>
        </p:txBody>
      </p:sp>
      <p:sp>
        <p:nvSpPr>
          <p:cNvPr id="413" name="Google Shape;413;g1dc0ebbf156_2_64:notes"/>
          <p:cNvSpPr>
            <a:spLocks noGrp="1" noRot="1" noChangeAspect="1"/>
          </p:cNvSpPr>
          <p:nvPr>
            <p:ph type="sldImg" idx="2"/>
          </p:nvPr>
        </p:nvSpPr>
        <p:spPr>
          <a:xfrm>
            <a:off x="3341688" y="568325"/>
            <a:ext cx="4010025" cy="2838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0"/>
        <p:cNvGrpSpPr/>
        <p:nvPr/>
      </p:nvGrpSpPr>
      <p:grpSpPr>
        <a:xfrm>
          <a:off x="0" y="0"/>
          <a:ext cx="0" cy="0"/>
          <a:chOff x="0" y="0"/>
          <a:chExt cx="0" cy="0"/>
        </a:xfrm>
      </p:grpSpPr>
      <p:sp>
        <p:nvSpPr>
          <p:cNvPr id="421" name="Google Shape;421;g1dc0ebbf156_0_132:notes"/>
          <p:cNvSpPr txBox="1">
            <a:spLocks noGrp="1"/>
          </p:cNvSpPr>
          <p:nvPr>
            <p:ph type="body" idx="1"/>
          </p:nvPr>
        </p:nvSpPr>
        <p:spPr>
          <a:xfrm>
            <a:off x="1069340" y="3595370"/>
            <a:ext cx="8554800" cy="34062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1000"/>
              </a:spcBef>
              <a:spcAft>
                <a:spcPts val="0"/>
              </a:spcAft>
              <a:buClr>
                <a:schemeClr val="dk1"/>
              </a:buClr>
              <a:buSzPts val="1100"/>
              <a:buFont typeface="Arial"/>
              <a:buNone/>
            </a:pPr>
            <a:endParaRPr sz="1600">
              <a:solidFill>
                <a:schemeClr val="dk1"/>
              </a:solidFill>
              <a:latin typeface="Calibri"/>
              <a:ea typeface="Calibri"/>
              <a:cs typeface="Calibri"/>
              <a:sym typeface="Calibri"/>
            </a:endParaRPr>
          </a:p>
        </p:txBody>
      </p:sp>
      <p:sp>
        <p:nvSpPr>
          <p:cNvPr id="422" name="Google Shape;422;g1dc0ebbf156_0_132:notes"/>
          <p:cNvSpPr>
            <a:spLocks noGrp="1" noRot="1" noChangeAspect="1"/>
          </p:cNvSpPr>
          <p:nvPr>
            <p:ph type="sldImg" idx="2"/>
          </p:nvPr>
        </p:nvSpPr>
        <p:spPr>
          <a:xfrm>
            <a:off x="3341688" y="568325"/>
            <a:ext cx="4010025" cy="2838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p:cNvGrpSpPr/>
        <p:nvPr/>
      </p:nvGrpSpPr>
      <p:grpSpPr>
        <a:xfrm>
          <a:off x="0" y="0"/>
          <a:ext cx="0" cy="0"/>
          <a:chOff x="0" y="0"/>
          <a:chExt cx="0" cy="0"/>
        </a:xfrm>
      </p:grpSpPr>
      <p:sp>
        <p:nvSpPr>
          <p:cNvPr id="430" name="Google Shape;430;g1dc0ebbf156_2_72:notes"/>
          <p:cNvSpPr txBox="1">
            <a:spLocks noGrp="1"/>
          </p:cNvSpPr>
          <p:nvPr>
            <p:ph type="body" idx="1"/>
          </p:nvPr>
        </p:nvSpPr>
        <p:spPr>
          <a:xfrm>
            <a:off x="1069340" y="3595370"/>
            <a:ext cx="8554800" cy="3406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a:p>
        </p:txBody>
      </p:sp>
      <p:sp>
        <p:nvSpPr>
          <p:cNvPr id="431" name="Google Shape;431;g1dc0ebbf156_2_72:notes"/>
          <p:cNvSpPr>
            <a:spLocks noGrp="1" noRot="1" noChangeAspect="1"/>
          </p:cNvSpPr>
          <p:nvPr>
            <p:ph type="sldImg" idx="2"/>
          </p:nvPr>
        </p:nvSpPr>
        <p:spPr>
          <a:xfrm>
            <a:off x="3341688" y="568325"/>
            <a:ext cx="4010025" cy="2838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8"/>
        <p:cNvGrpSpPr/>
        <p:nvPr/>
      </p:nvGrpSpPr>
      <p:grpSpPr>
        <a:xfrm>
          <a:off x="0" y="0"/>
          <a:ext cx="0" cy="0"/>
          <a:chOff x="0" y="0"/>
          <a:chExt cx="0" cy="0"/>
        </a:xfrm>
      </p:grpSpPr>
      <p:sp>
        <p:nvSpPr>
          <p:cNvPr id="439" name="Google Shape;439;g1dc20bfd187_0_51:notes"/>
          <p:cNvSpPr txBox="1">
            <a:spLocks noGrp="1"/>
          </p:cNvSpPr>
          <p:nvPr>
            <p:ph type="body" idx="1"/>
          </p:nvPr>
        </p:nvSpPr>
        <p:spPr>
          <a:xfrm>
            <a:off x="1069340" y="3595370"/>
            <a:ext cx="8554800" cy="3406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2900">
                <a:solidFill>
                  <a:srgbClr val="333333"/>
                </a:solidFill>
                <a:latin typeface="Open Sans"/>
                <a:ea typeface="Open Sans"/>
                <a:cs typeface="Open Sans"/>
                <a:sym typeface="Open Sans"/>
              </a:rPr>
              <a:t>	</a:t>
            </a:r>
            <a:endParaRPr/>
          </a:p>
        </p:txBody>
      </p:sp>
      <p:sp>
        <p:nvSpPr>
          <p:cNvPr id="440" name="Google Shape;440;g1dc20bfd187_0_51:notes"/>
          <p:cNvSpPr>
            <a:spLocks noGrp="1" noRot="1" noChangeAspect="1"/>
          </p:cNvSpPr>
          <p:nvPr>
            <p:ph type="sldImg" idx="2"/>
          </p:nvPr>
        </p:nvSpPr>
        <p:spPr>
          <a:xfrm>
            <a:off x="3341688" y="568325"/>
            <a:ext cx="4010025" cy="2838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7"/>
        <p:cNvGrpSpPr/>
        <p:nvPr/>
      </p:nvGrpSpPr>
      <p:grpSpPr>
        <a:xfrm>
          <a:off x="0" y="0"/>
          <a:ext cx="0" cy="0"/>
          <a:chOff x="0" y="0"/>
          <a:chExt cx="0" cy="0"/>
        </a:xfrm>
      </p:grpSpPr>
      <p:sp>
        <p:nvSpPr>
          <p:cNvPr id="448" name="Google Shape;448;g1dc20c25b4a_0_8:notes"/>
          <p:cNvSpPr txBox="1">
            <a:spLocks noGrp="1"/>
          </p:cNvSpPr>
          <p:nvPr>
            <p:ph type="body" idx="1"/>
          </p:nvPr>
        </p:nvSpPr>
        <p:spPr>
          <a:xfrm>
            <a:off x="1069340" y="3595370"/>
            <a:ext cx="8554800" cy="3406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SzPts val="1100"/>
              <a:buNone/>
            </a:pPr>
            <a:r>
              <a:rPr lang="en-US">
                <a:solidFill>
                  <a:srgbClr val="374151"/>
                </a:solidFill>
                <a:highlight>
                  <a:srgbClr val="F7F7F8"/>
                </a:highlight>
                <a:latin typeface="Roboto"/>
                <a:ea typeface="Roboto"/>
                <a:cs typeface="Roboto"/>
                <a:sym typeface="Roboto"/>
              </a:rPr>
              <a:t> </a:t>
            </a:r>
            <a:r>
              <a:rPr lang="en-US" sz="2900">
                <a:solidFill>
                  <a:srgbClr val="333333"/>
                </a:solidFill>
                <a:latin typeface="Open Sans"/>
                <a:ea typeface="Open Sans"/>
                <a:cs typeface="Open Sans"/>
                <a:sym typeface="Open Sans"/>
              </a:rPr>
              <a:t>	</a:t>
            </a:r>
            <a:endParaRPr/>
          </a:p>
        </p:txBody>
      </p:sp>
      <p:sp>
        <p:nvSpPr>
          <p:cNvPr id="449" name="Google Shape;449;g1dc20c25b4a_0_8:notes"/>
          <p:cNvSpPr>
            <a:spLocks noGrp="1" noRot="1" noChangeAspect="1"/>
          </p:cNvSpPr>
          <p:nvPr>
            <p:ph type="sldImg" idx="2"/>
          </p:nvPr>
        </p:nvSpPr>
        <p:spPr>
          <a:xfrm>
            <a:off x="3341688" y="568325"/>
            <a:ext cx="4010025" cy="2838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Only" type="obj">
  <p:cSld name="OBJECT">
    <p:bg>
      <p:bgPr>
        <a:solidFill>
          <a:schemeClr val="lt1"/>
        </a:solidFill>
        <a:effectLst/>
      </p:bgPr>
    </p:bg>
    <p:spTree>
      <p:nvGrpSpPr>
        <p:cNvPr id="1" name="Shape 13"/>
        <p:cNvGrpSpPr/>
        <p:nvPr/>
      </p:nvGrpSpPr>
      <p:grpSpPr>
        <a:xfrm>
          <a:off x="0" y="0"/>
          <a:ext cx="0" cy="0"/>
          <a:chOff x="0" y="0"/>
          <a:chExt cx="0" cy="0"/>
        </a:xfrm>
      </p:grpSpPr>
      <p:sp>
        <p:nvSpPr>
          <p:cNvPr id="14" name="Google Shape;14;p36"/>
          <p:cNvSpPr txBox="1">
            <a:spLocks noGrp="1"/>
          </p:cNvSpPr>
          <p:nvPr>
            <p:ph type="title"/>
          </p:nvPr>
        </p:nvSpPr>
        <p:spPr>
          <a:xfrm>
            <a:off x="3759493" y="2694006"/>
            <a:ext cx="3174412" cy="134112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sz="4500" b="1" i="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 name="Google Shape;15;p36"/>
          <p:cNvSpPr txBox="1">
            <a:spLocks noGrp="1"/>
          </p:cNvSpPr>
          <p:nvPr>
            <p:ph type="ftr" idx="11"/>
          </p:nvPr>
        </p:nvSpPr>
        <p:spPr>
          <a:xfrm>
            <a:off x="6477678" y="7251262"/>
            <a:ext cx="2194559" cy="170179"/>
          </a:xfrm>
          <a:prstGeom prst="rect">
            <a:avLst/>
          </a:prstGeom>
          <a:noFill/>
          <a:ln>
            <a:noFill/>
          </a:ln>
        </p:spPr>
        <p:txBody>
          <a:bodyPr spcFirstLastPara="1" wrap="square" lIns="0" tIns="0" rIns="0" bIns="0" anchor="t" anchorCtr="0">
            <a:spAutoFit/>
          </a:bodyPr>
          <a:lstStyle>
            <a:lvl1pPr lvl="0">
              <a:spcBef>
                <a:spcPts val="0"/>
              </a:spcBef>
              <a:spcAft>
                <a:spcPts val="0"/>
              </a:spcAft>
              <a:buSzPts val="1400"/>
              <a:buNone/>
              <a:defRPr sz="900" b="0" i="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 name="Google Shape;16;p36"/>
          <p:cNvSpPr txBox="1">
            <a:spLocks noGrp="1"/>
          </p:cNvSpPr>
          <p:nvPr>
            <p:ph type="dt" idx="10"/>
          </p:nvPr>
        </p:nvSpPr>
        <p:spPr>
          <a:xfrm>
            <a:off x="8974711" y="7232468"/>
            <a:ext cx="1492250" cy="194309"/>
          </a:xfrm>
          <a:prstGeom prst="rect">
            <a:avLst/>
          </a:prstGeom>
          <a:noFill/>
          <a:ln>
            <a:noFill/>
          </a:ln>
        </p:spPr>
        <p:txBody>
          <a:bodyPr spcFirstLastPara="1" wrap="square" lIns="0" tIns="0" rIns="0" bIns="0" anchor="t" anchorCtr="0">
            <a:spAutoFit/>
          </a:bodyPr>
          <a:lstStyle>
            <a:lvl1pPr lvl="0">
              <a:spcBef>
                <a:spcPts val="0"/>
              </a:spcBef>
              <a:spcAft>
                <a:spcPts val="0"/>
              </a:spcAft>
              <a:buSzPts val="1400"/>
              <a:buNone/>
              <a:defRPr sz="1050" b="0" i="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36"/>
          <p:cNvSpPr txBox="1">
            <a:spLocks noGrp="1"/>
          </p:cNvSpPr>
          <p:nvPr>
            <p:ph type="sldNum" idx="12"/>
          </p:nvPr>
        </p:nvSpPr>
        <p:spPr>
          <a:xfrm>
            <a:off x="7699248" y="7039356"/>
            <a:ext cx="2459482" cy="378460"/>
          </a:xfrm>
          <a:prstGeom prst="rect">
            <a:avLst/>
          </a:prstGeom>
          <a:noFill/>
          <a:ln>
            <a:noFill/>
          </a:ln>
        </p:spPr>
        <p:txBody>
          <a:bodyPr spcFirstLastPara="1" wrap="square" lIns="0" tIns="0" rIns="0" bIns="0" anchor="t" anchorCtr="0">
            <a:spAutoFit/>
          </a:bodyPr>
          <a:lstStyle>
            <a:lvl1pPr lvl="0" indent="0" algn="r">
              <a:spcBef>
                <a:spcPts val="0"/>
              </a:spcBef>
              <a:buNone/>
              <a:defRPr>
                <a:solidFill>
                  <a:srgbClr val="888888"/>
                </a:solidFill>
              </a:defRPr>
            </a:lvl1pPr>
            <a:lvl2pPr lvl="1" indent="0" algn="r">
              <a:spcBef>
                <a:spcPts val="0"/>
              </a:spcBef>
              <a:buNone/>
              <a:defRPr>
                <a:solidFill>
                  <a:srgbClr val="888888"/>
                </a:solidFill>
              </a:defRPr>
            </a:lvl2pPr>
            <a:lvl3pPr lvl="2" indent="0" algn="r">
              <a:spcBef>
                <a:spcPts val="0"/>
              </a:spcBef>
              <a:buNone/>
              <a:defRPr>
                <a:solidFill>
                  <a:srgbClr val="888888"/>
                </a:solidFill>
              </a:defRPr>
            </a:lvl3pPr>
            <a:lvl4pPr lvl="3" indent="0" algn="r">
              <a:spcBef>
                <a:spcPts val="0"/>
              </a:spcBef>
              <a:buNone/>
              <a:defRPr>
                <a:solidFill>
                  <a:srgbClr val="888888"/>
                </a:solidFill>
              </a:defRPr>
            </a:lvl4pPr>
            <a:lvl5pPr lvl="4" indent="0" algn="r">
              <a:spcBef>
                <a:spcPts val="0"/>
              </a:spcBef>
              <a:buNone/>
              <a:defRPr>
                <a:solidFill>
                  <a:srgbClr val="888888"/>
                </a:solidFill>
              </a:defRPr>
            </a:lvl5pPr>
            <a:lvl6pPr lvl="5" indent="0" algn="r">
              <a:spcBef>
                <a:spcPts val="0"/>
              </a:spcBef>
              <a:buNone/>
              <a:defRPr>
                <a:solidFill>
                  <a:srgbClr val="888888"/>
                </a:solidFill>
              </a:defRPr>
            </a:lvl6pPr>
            <a:lvl7pPr lvl="6" indent="0" algn="r">
              <a:spcBef>
                <a:spcPts val="0"/>
              </a:spcBef>
              <a:buNone/>
              <a:defRPr>
                <a:solidFill>
                  <a:srgbClr val="888888"/>
                </a:solidFill>
              </a:defRPr>
            </a:lvl7pPr>
            <a:lvl8pPr lvl="7" indent="0" algn="r">
              <a:spcBef>
                <a:spcPts val="0"/>
              </a:spcBef>
              <a:buNone/>
              <a:defRPr>
                <a:solidFill>
                  <a:srgbClr val="888888"/>
                </a:solidFill>
              </a:defRPr>
            </a:lvl8pPr>
            <a:lvl9pPr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18"/>
        <p:cNvGrpSpPr/>
        <p:nvPr/>
      </p:nvGrpSpPr>
      <p:grpSpPr>
        <a:xfrm>
          <a:off x="0" y="0"/>
          <a:ext cx="0" cy="0"/>
          <a:chOff x="0" y="0"/>
          <a:chExt cx="0" cy="0"/>
        </a:xfrm>
      </p:grpSpPr>
      <p:sp>
        <p:nvSpPr>
          <p:cNvPr id="19" name="Google Shape;19;p37"/>
          <p:cNvSpPr txBox="1">
            <a:spLocks noGrp="1"/>
          </p:cNvSpPr>
          <p:nvPr>
            <p:ph type="ftr" idx="11"/>
          </p:nvPr>
        </p:nvSpPr>
        <p:spPr>
          <a:xfrm>
            <a:off x="6477678" y="7251262"/>
            <a:ext cx="2194559" cy="170179"/>
          </a:xfrm>
          <a:prstGeom prst="rect">
            <a:avLst/>
          </a:prstGeom>
          <a:noFill/>
          <a:ln>
            <a:noFill/>
          </a:ln>
        </p:spPr>
        <p:txBody>
          <a:bodyPr spcFirstLastPara="1" wrap="square" lIns="0" tIns="0" rIns="0" bIns="0" anchor="t" anchorCtr="0">
            <a:spAutoFit/>
          </a:bodyPr>
          <a:lstStyle>
            <a:lvl1pPr lvl="0">
              <a:spcBef>
                <a:spcPts val="0"/>
              </a:spcBef>
              <a:spcAft>
                <a:spcPts val="0"/>
              </a:spcAft>
              <a:buSzPts val="1400"/>
              <a:buNone/>
              <a:defRPr sz="900" b="0" i="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 name="Google Shape;20;p37"/>
          <p:cNvSpPr txBox="1">
            <a:spLocks noGrp="1"/>
          </p:cNvSpPr>
          <p:nvPr>
            <p:ph type="dt" idx="10"/>
          </p:nvPr>
        </p:nvSpPr>
        <p:spPr>
          <a:xfrm>
            <a:off x="8974711" y="7232468"/>
            <a:ext cx="1492250" cy="194309"/>
          </a:xfrm>
          <a:prstGeom prst="rect">
            <a:avLst/>
          </a:prstGeom>
          <a:noFill/>
          <a:ln>
            <a:noFill/>
          </a:ln>
        </p:spPr>
        <p:txBody>
          <a:bodyPr spcFirstLastPara="1" wrap="square" lIns="0" tIns="0" rIns="0" bIns="0" anchor="t" anchorCtr="0">
            <a:spAutoFit/>
          </a:bodyPr>
          <a:lstStyle>
            <a:lvl1pPr lvl="0">
              <a:spcBef>
                <a:spcPts val="0"/>
              </a:spcBef>
              <a:spcAft>
                <a:spcPts val="0"/>
              </a:spcAft>
              <a:buSzPts val="1400"/>
              <a:buNone/>
              <a:defRPr sz="1050" b="0" i="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 name="Google Shape;21;p37"/>
          <p:cNvSpPr txBox="1">
            <a:spLocks noGrp="1"/>
          </p:cNvSpPr>
          <p:nvPr>
            <p:ph type="sldNum" idx="12"/>
          </p:nvPr>
        </p:nvSpPr>
        <p:spPr>
          <a:xfrm>
            <a:off x="7699248" y="7039356"/>
            <a:ext cx="2459482" cy="378460"/>
          </a:xfrm>
          <a:prstGeom prst="rect">
            <a:avLst/>
          </a:prstGeom>
          <a:noFill/>
          <a:ln>
            <a:noFill/>
          </a:ln>
        </p:spPr>
        <p:txBody>
          <a:bodyPr spcFirstLastPara="1" wrap="square" lIns="0" tIns="0" rIns="0" bIns="0" anchor="t" anchorCtr="0">
            <a:spAutoFit/>
          </a:bodyPr>
          <a:lstStyle>
            <a:lvl1pPr lvl="0" indent="0" algn="r">
              <a:spcBef>
                <a:spcPts val="0"/>
              </a:spcBef>
              <a:buNone/>
              <a:defRPr>
                <a:solidFill>
                  <a:srgbClr val="888888"/>
                </a:solidFill>
              </a:defRPr>
            </a:lvl1pPr>
            <a:lvl2pPr lvl="1" indent="0" algn="r">
              <a:spcBef>
                <a:spcPts val="0"/>
              </a:spcBef>
              <a:buNone/>
              <a:defRPr>
                <a:solidFill>
                  <a:srgbClr val="888888"/>
                </a:solidFill>
              </a:defRPr>
            </a:lvl2pPr>
            <a:lvl3pPr lvl="2" indent="0" algn="r">
              <a:spcBef>
                <a:spcPts val="0"/>
              </a:spcBef>
              <a:buNone/>
              <a:defRPr>
                <a:solidFill>
                  <a:srgbClr val="888888"/>
                </a:solidFill>
              </a:defRPr>
            </a:lvl3pPr>
            <a:lvl4pPr lvl="3" indent="0" algn="r">
              <a:spcBef>
                <a:spcPts val="0"/>
              </a:spcBef>
              <a:buNone/>
              <a:defRPr>
                <a:solidFill>
                  <a:srgbClr val="888888"/>
                </a:solidFill>
              </a:defRPr>
            </a:lvl4pPr>
            <a:lvl5pPr lvl="4" indent="0" algn="r">
              <a:spcBef>
                <a:spcPts val="0"/>
              </a:spcBef>
              <a:buNone/>
              <a:defRPr>
                <a:solidFill>
                  <a:srgbClr val="888888"/>
                </a:solidFill>
              </a:defRPr>
            </a:lvl5pPr>
            <a:lvl6pPr lvl="5" indent="0" algn="r">
              <a:spcBef>
                <a:spcPts val="0"/>
              </a:spcBef>
              <a:buNone/>
              <a:defRPr>
                <a:solidFill>
                  <a:srgbClr val="888888"/>
                </a:solidFill>
              </a:defRPr>
            </a:lvl6pPr>
            <a:lvl7pPr lvl="6" indent="0" algn="r">
              <a:spcBef>
                <a:spcPts val="0"/>
              </a:spcBef>
              <a:buNone/>
              <a:defRPr>
                <a:solidFill>
                  <a:srgbClr val="888888"/>
                </a:solidFill>
              </a:defRPr>
            </a:lvl7pPr>
            <a:lvl8pPr lvl="7" indent="0" algn="r">
              <a:spcBef>
                <a:spcPts val="0"/>
              </a:spcBef>
              <a:buNone/>
              <a:defRPr>
                <a:solidFill>
                  <a:srgbClr val="888888"/>
                </a:solidFill>
              </a:defRPr>
            </a:lvl8pPr>
            <a:lvl9pPr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22"/>
        <p:cNvGrpSpPr/>
        <p:nvPr/>
      </p:nvGrpSpPr>
      <p:grpSpPr>
        <a:xfrm>
          <a:off x="0" y="0"/>
          <a:ext cx="0" cy="0"/>
          <a:chOff x="0" y="0"/>
          <a:chExt cx="0" cy="0"/>
        </a:xfrm>
      </p:grpSpPr>
      <p:sp>
        <p:nvSpPr>
          <p:cNvPr id="23" name="Google Shape;23;p38"/>
          <p:cNvSpPr txBox="1">
            <a:spLocks noGrp="1"/>
          </p:cNvSpPr>
          <p:nvPr>
            <p:ph type="title"/>
          </p:nvPr>
        </p:nvSpPr>
        <p:spPr>
          <a:xfrm>
            <a:off x="3759493" y="2694006"/>
            <a:ext cx="3174412" cy="134112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sz="4500" b="1" i="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 name="Google Shape;24;p38"/>
          <p:cNvSpPr txBox="1">
            <a:spLocks noGrp="1"/>
          </p:cNvSpPr>
          <p:nvPr>
            <p:ph type="body" idx="1"/>
          </p:nvPr>
        </p:nvSpPr>
        <p:spPr>
          <a:xfrm>
            <a:off x="540365" y="1445490"/>
            <a:ext cx="9612668" cy="1588135"/>
          </a:xfrm>
          <a:prstGeom prst="rect">
            <a:avLst/>
          </a:prstGeom>
          <a:noFill/>
          <a:ln>
            <a:noFill/>
          </a:ln>
        </p:spPr>
        <p:txBody>
          <a:bodyPr spcFirstLastPara="1" wrap="square" lIns="0" tIns="0" rIns="0" bIns="0" anchor="t" anchorCtr="0">
            <a:spAutoFit/>
          </a:bodyPr>
          <a:lstStyle>
            <a:lvl1pPr marL="457200" lvl="0" indent="-228600" algn="l">
              <a:spcBef>
                <a:spcPts val="0"/>
              </a:spcBef>
              <a:spcAft>
                <a:spcPts val="0"/>
              </a:spcAft>
              <a:buSzPts val="1400"/>
              <a:buNone/>
              <a:defRPr sz="1200" b="0" i="0">
                <a:solidFill>
                  <a:schemeClr val="dk1"/>
                </a:solidFill>
                <a:latin typeface="Arial"/>
                <a:ea typeface="Arial"/>
                <a:cs typeface="Arial"/>
                <a:sym typeface="Arial"/>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25" name="Google Shape;25;p38"/>
          <p:cNvSpPr txBox="1">
            <a:spLocks noGrp="1"/>
          </p:cNvSpPr>
          <p:nvPr>
            <p:ph type="ftr" idx="11"/>
          </p:nvPr>
        </p:nvSpPr>
        <p:spPr>
          <a:xfrm>
            <a:off x="6477678" y="7251262"/>
            <a:ext cx="2194559" cy="170179"/>
          </a:xfrm>
          <a:prstGeom prst="rect">
            <a:avLst/>
          </a:prstGeom>
          <a:noFill/>
          <a:ln>
            <a:noFill/>
          </a:ln>
        </p:spPr>
        <p:txBody>
          <a:bodyPr spcFirstLastPara="1" wrap="square" lIns="0" tIns="0" rIns="0" bIns="0" anchor="t" anchorCtr="0">
            <a:spAutoFit/>
          </a:bodyPr>
          <a:lstStyle>
            <a:lvl1pPr lvl="0">
              <a:spcBef>
                <a:spcPts val="0"/>
              </a:spcBef>
              <a:spcAft>
                <a:spcPts val="0"/>
              </a:spcAft>
              <a:buSzPts val="1400"/>
              <a:buNone/>
              <a:defRPr sz="900" b="0" i="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6" name="Google Shape;26;p38"/>
          <p:cNvSpPr txBox="1">
            <a:spLocks noGrp="1"/>
          </p:cNvSpPr>
          <p:nvPr>
            <p:ph type="dt" idx="10"/>
          </p:nvPr>
        </p:nvSpPr>
        <p:spPr>
          <a:xfrm>
            <a:off x="8974711" y="7232468"/>
            <a:ext cx="1492250" cy="194309"/>
          </a:xfrm>
          <a:prstGeom prst="rect">
            <a:avLst/>
          </a:prstGeom>
          <a:noFill/>
          <a:ln>
            <a:noFill/>
          </a:ln>
        </p:spPr>
        <p:txBody>
          <a:bodyPr spcFirstLastPara="1" wrap="square" lIns="0" tIns="0" rIns="0" bIns="0" anchor="t" anchorCtr="0">
            <a:spAutoFit/>
          </a:bodyPr>
          <a:lstStyle>
            <a:lvl1pPr lvl="0">
              <a:spcBef>
                <a:spcPts val="0"/>
              </a:spcBef>
              <a:spcAft>
                <a:spcPts val="0"/>
              </a:spcAft>
              <a:buSzPts val="1400"/>
              <a:buNone/>
              <a:defRPr sz="1050" b="0" i="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 name="Google Shape;27;p38"/>
          <p:cNvSpPr txBox="1">
            <a:spLocks noGrp="1"/>
          </p:cNvSpPr>
          <p:nvPr>
            <p:ph type="sldNum" idx="12"/>
          </p:nvPr>
        </p:nvSpPr>
        <p:spPr>
          <a:xfrm>
            <a:off x="7699248" y="7039356"/>
            <a:ext cx="2459482" cy="378460"/>
          </a:xfrm>
          <a:prstGeom prst="rect">
            <a:avLst/>
          </a:prstGeom>
          <a:noFill/>
          <a:ln>
            <a:noFill/>
          </a:ln>
        </p:spPr>
        <p:txBody>
          <a:bodyPr spcFirstLastPara="1" wrap="square" lIns="0" tIns="0" rIns="0" bIns="0" anchor="t" anchorCtr="0">
            <a:spAutoFit/>
          </a:bodyPr>
          <a:lstStyle>
            <a:lvl1pPr lvl="0" indent="0" algn="r">
              <a:spcBef>
                <a:spcPts val="0"/>
              </a:spcBef>
              <a:buNone/>
              <a:defRPr>
                <a:solidFill>
                  <a:srgbClr val="888888"/>
                </a:solidFill>
              </a:defRPr>
            </a:lvl1pPr>
            <a:lvl2pPr lvl="1" indent="0" algn="r">
              <a:spcBef>
                <a:spcPts val="0"/>
              </a:spcBef>
              <a:buNone/>
              <a:defRPr>
                <a:solidFill>
                  <a:srgbClr val="888888"/>
                </a:solidFill>
              </a:defRPr>
            </a:lvl2pPr>
            <a:lvl3pPr lvl="2" indent="0" algn="r">
              <a:spcBef>
                <a:spcPts val="0"/>
              </a:spcBef>
              <a:buNone/>
              <a:defRPr>
                <a:solidFill>
                  <a:srgbClr val="888888"/>
                </a:solidFill>
              </a:defRPr>
            </a:lvl3pPr>
            <a:lvl4pPr lvl="3" indent="0" algn="r">
              <a:spcBef>
                <a:spcPts val="0"/>
              </a:spcBef>
              <a:buNone/>
              <a:defRPr>
                <a:solidFill>
                  <a:srgbClr val="888888"/>
                </a:solidFill>
              </a:defRPr>
            </a:lvl4pPr>
            <a:lvl5pPr lvl="4" indent="0" algn="r">
              <a:spcBef>
                <a:spcPts val="0"/>
              </a:spcBef>
              <a:buNone/>
              <a:defRPr>
                <a:solidFill>
                  <a:srgbClr val="888888"/>
                </a:solidFill>
              </a:defRPr>
            </a:lvl5pPr>
            <a:lvl6pPr lvl="5" indent="0" algn="r">
              <a:spcBef>
                <a:spcPts val="0"/>
              </a:spcBef>
              <a:buNone/>
              <a:defRPr>
                <a:solidFill>
                  <a:srgbClr val="888888"/>
                </a:solidFill>
              </a:defRPr>
            </a:lvl6pPr>
            <a:lvl7pPr lvl="6" indent="0" algn="r">
              <a:spcBef>
                <a:spcPts val="0"/>
              </a:spcBef>
              <a:buNone/>
              <a:defRPr>
                <a:solidFill>
                  <a:srgbClr val="888888"/>
                </a:solidFill>
              </a:defRPr>
            </a:lvl7pPr>
            <a:lvl8pPr lvl="7" indent="0" algn="r">
              <a:spcBef>
                <a:spcPts val="0"/>
              </a:spcBef>
              <a:buNone/>
              <a:defRPr>
                <a:solidFill>
                  <a:srgbClr val="888888"/>
                </a:solidFill>
              </a:defRPr>
            </a:lvl8pPr>
            <a:lvl9pPr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28"/>
        <p:cNvGrpSpPr/>
        <p:nvPr/>
      </p:nvGrpSpPr>
      <p:grpSpPr>
        <a:xfrm>
          <a:off x="0" y="0"/>
          <a:ext cx="0" cy="0"/>
          <a:chOff x="0" y="0"/>
          <a:chExt cx="0" cy="0"/>
        </a:xfrm>
      </p:grpSpPr>
      <p:sp>
        <p:nvSpPr>
          <p:cNvPr id="29" name="Google Shape;29;p39"/>
          <p:cNvSpPr txBox="1">
            <a:spLocks noGrp="1"/>
          </p:cNvSpPr>
          <p:nvPr>
            <p:ph type="ctrTitle"/>
          </p:nvPr>
        </p:nvSpPr>
        <p:spPr>
          <a:xfrm>
            <a:off x="802005" y="2346452"/>
            <a:ext cx="9089390" cy="1589532"/>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 name="Google Shape;30;p39"/>
          <p:cNvSpPr txBox="1">
            <a:spLocks noGrp="1"/>
          </p:cNvSpPr>
          <p:nvPr>
            <p:ph type="subTitle" idx="1"/>
          </p:nvPr>
        </p:nvSpPr>
        <p:spPr>
          <a:xfrm>
            <a:off x="1604010" y="4238752"/>
            <a:ext cx="7485380" cy="189230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39"/>
          <p:cNvSpPr txBox="1">
            <a:spLocks noGrp="1"/>
          </p:cNvSpPr>
          <p:nvPr>
            <p:ph type="ftr" idx="11"/>
          </p:nvPr>
        </p:nvSpPr>
        <p:spPr>
          <a:xfrm>
            <a:off x="6477678" y="7251262"/>
            <a:ext cx="2194559" cy="170179"/>
          </a:xfrm>
          <a:prstGeom prst="rect">
            <a:avLst/>
          </a:prstGeom>
          <a:noFill/>
          <a:ln>
            <a:noFill/>
          </a:ln>
        </p:spPr>
        <p:txBody>
          <a:bodyPr spcFirstLastPara="1" wrap="square" lIns="0" tIns="0" rIns="0" bIns="0" anchor="t" anchorCtr="0">
            <a:spAutoFit/>
          </a:bodyPr>
          <a:lstStyle>
            <a:lvl1pPr lvl="0">
              <a:spcBef>
                <a:spcPts val="0"/>
              </a:spcBef>
              <a:spcAft>
                <a:spcPts val="0"/>
              </a:spcAft>
              <a:buSzPts val="1400"/>
              <a:buNone/>
              <a:defRPr sz="900" b="0" i="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2" name="Google Shape;32;p39"/>
          <p:cNvSpPr txBox="1">
            <a:spLocks noGrp="1"/>
          </p:cNvSpPr>
          <p:nvPr>
            <p:ph type="dt" idx="10"/>
          </p:nvPr>
        </p:nvSpPr>
        <p:spPr>
          <a:xfrm>
            <a:off x="8974711" y="7232468"/>
            <a:ext cx="1492250" cy="194309"/>
          </a:xfrm>
          <a:prstGeom prst="rect">
            <a:avLst/>
          </a:prstGeom>
          <a:noFill/>
          <a:ln>
            <a:noFill/>
          </a:ln>
        </p:spPr>
        <p:txBody>
          <a:bodyPr spcFirstLastPara="1" wrap="square" lIns="0" tIns="0" rIns="0" bIns="0" anchor="t" anchorCtr="0">
            <a:spAutoFit/>
          </a:bodyPr>
          <a:lstStyle>
            <a:lvl1pPr lvl="0">
              <a:spcBef>
                <a:spcPts val="0"/>
              </a:spcBef>
              <a:spcAft>
                <a:spcPts val="0"/>
              </a:spcAft>
              <a:buSzPts val="1400"/>
              <a:buNone/>
              <a:defRPr sz="1050" b="0" i="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39"/>
          <p:cNvSpPr txBox="1">
            <a:spLocks noGrp="1"/>
          </p:cNvSpPr>
          <p:nvPr>
            <p:ph type="sldNum" idx="12"/>
          </p:nvPr>
        </p:nvSpPr>
        <p:spPr>
          <a:xfrm>
            <a:off x="7699248" y="7039356"/>
            <a:ext cx="2459482" cy="378460"/>
          </a:xfrm>
          <a:prstGeom prst="rect">
            <a:avLst/>
          </a:prstGeom>
          <a:noFill/>
          <a:ln>
            <a:noFill/>
          </a:ln>
        </p:spPr>
        <p:txBody>
          <a:bodyPr spcFirstLastPara="1" wrap="square" lIns="0" tIns="0" rIns="0" bIns="0" anchor="t" anchorCtr="0">
            <a:spAutoFit/>
          </a:bodyPr>
          <a:lstStyle>
            <a:lvl1pPr lvl="0" indent="0" algn="r">
              <a:spcBef>
                <a:spcPts val="0"/>
              </a:spcBef>
              <a:buNone/>
              <a:defRPr>
                <a:solidFill>
                  <a:srgbClr val="888888"/>
                </a:solidFill>
              </a:defRPr>
            </a:lvl1pPr>
            <a:lvl2pPr lvl="1" indent="0" algn="r">
              <a:spcBef>
                <a:spcPts val="0"/>
              </a:spcBef>
              <a:buNone/>
              <a:defRPr>
                <a:solidFill>
                  <a:srgbClr val="888888"/>
                </a:solidFill>
              </a:defRPr>
            </a:lvl2pPr>
            <a:lvl3pPr lvl="2" indent="0" algn="r">
              <a:spcBef>
                <a:spcPts val="0"/>
              </a:spcBef>
              <a:buNone/>
              <a:defRPr>
                <a:solidFill>
                  <a:srgbClr val="888888"/>
                </a:solidFill>
              </a:defRPr>
            </a:lvl3pPr>
            <a:lvl4pPr lvl="3" indent="0" algn="r">
              <a:spcBef>
                <a:spcPts val="0"/>
              </a:spcBef>
              <a:buNone/>
              <a:defRPr>
                <a:solidFill>
                  <a:srgbClr val="888888"/>
                </a:solidFill>
              </a:defRPr>
            </a:lvl4pPr>
            <a:lvl5pPr lvl="4" indent="0" algn="r">
              <a:spcBef>
                <a:spcPts val="0"/>
              </a:spcBef>
              <a:buNone/>
              <a:defRPr>
                <a:solidFill>
                  <a:srgbClr val="888888"/>
                </a:solidFill>
              </a:defRPr>
            </a:lvl5pPr>
            <a:lvl6pPr lvl="5" indent="0" algn="r">
              <a:spcBef>
                <a:spcPts val="0"/>
              </a:spcBef>
              <a:buNone/>
              <a:defRPr>
                <a:solidFill>
                  <a:srgbClr val="888888"/>
                </a:solidFill>
              </a:defRPr>
            </a:lvl6pPr>
            <a:lvl7pPr lvl="6" indent="0" algn="r">
              <a:spcBef>
                <a:spcPts val="0"/>
              </a:spcBef>
              <a:buNone/>
              <a:defRPr>
                <a:solidFill>
                  <a:srgbClr val="888888"/>
                </a:solidFill>
              </a:defRPr>
            </a:lvl7pPr>
            <a:lvl8pPr lvl="7" indent="0" algn="r">
              <a:spcBef>
                <a:spcPts val="0"/>
              </a:spcBef>
              <a:buNone/>
              <a:defRPr>
                <a:solidFill>
                  <a:srgbClr val="888888"/>
                </a:solidFill>
              </a:defRPr>
            </a:lvl8pPr>
            <a:lvl9pPr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34"/>
        <p:cNvGrpSpPr/>
        <p:nvPr/>
      </p:nvGrpSpPr>
      <p:grpSpPr>
        <a:xfrm>
          <a:off x="0" y="0"/>
          <a:ext cx="0" cy="0"/>
          <a:chOff x="0" y="0"/>
          <a:chExt cx="0" cy="0"/>
        </a:xfrm>
      </p:grpSpPr>
      <p:sp>
        <p:nvSpPr>
          <p:cNvPr id="35" name="Google Shape;35;p40"/>
          <p:cNvSpPr txBox="1">
            <a:spLocks noGrp="1"/>
          </p:cNvSpPr>
          <p:nvPr>
            <p:ph type="title"/>
          </p:nvPr>
        </p:nvSpPr>
        <p:spPr>
          <a:xfrm>
            <a:off x="3759493" y="2694006"/>
            <a:ext cx="3174412" cy="134112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sz="4500" b="1" i="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6" name="Google Shape;36;p40"/>
          <p:cNvSpPr txBox="1">
            <a:spLocks noGrp="1"/>
          </p:cNvSpPr>
          <p:nvPr>
            <p:ph type="body" idx="1"/>
          </p:nvPr>
        </p:nvSpPr>
        <p:spPr>
          <a:xfrm>
            <a:off x="534670" y="1740916"/>
            <a:ext cx="4651629" cy="4995672"/>
          </a:xfrm>
          <a:prstGeom prst="rect">
            <a:avLst/>
          </a:prstGeom>
          <a:noFill/>
          <a:ln>
            <a:noFill/>
          </a:ln>
        </p:spPr>
        <p:txBody>
          <a:bodyPr spcFirstLastPara="1" wrap="square" lIns="0" tIns="0" rIns="0" bIns="0" anchor="t" anchorCtr="0">
            <a:sp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37" name="Google Shape;37;p40"/>
          <p:cNvSpPr txBox="1">
            <a:spLocks noGrp="1"/>
          </p:cNvSpPr>
          <p:nvPr>
            <p:ph type="body" idx="2"/>
          </p:nvPr>
        </p:nvSpPr>
        <p:spPr>
          <a:xfrm>
            <a:off x="5507101" y="1740916"/>
            <a:ext cx="4651629" cy="4995672"/>
          </a:xfrm>
          <a:prstGeom prst="rect">
            <a:avLst/>
          </a:prstGeom>
          <a:noFill/>
          <a:ln>
            <a:noFill/>
          </a:ln>
        </p:spPr>
        <p:txBody>
          <a:bodyPr spcFirstLastPara="1" wrap="square" lIns="0" tIns="0" rIns="0" bIns="0" anchor="t" anchorCtr="0">
            <a:sp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38" name="Google Shape;38;p40"/>
          <p:cNvSpPr txBox="1">
            <a:spLocks noGrp="1"/>
          </p:cNvSpPr>
          <p:nvPr>
            <p:ph type="ftr" idx="11"/>
          </p:nvPr>
        </p:nvSpPr>
        <p:spPr>
          <a:xfrm>
            <a:off x="6477678" y="7251262"/>
            <a:ext cx="2194559" cy="170179"/>
          </a:xfrm>
          <a:prstGeom prst="rect">
            <a:avLst/>
          </a:prstGeom>
          <a:noFill/>
          <a:ln>
            <a:noFill/>
          </a:ln>
        </p:spPr>
        <p:txBody>
          <a:bodyPr spcFirstLastPara="1" wrap="square" lIns="0" tIns="0" rIns="0" bIns="0" anchor="t" anchorCtr="0">
            <a:spAutoFit/>
          </a:bodyPr>
          <a:lstStyle>
            <a:lvl1pPr lvl="0">
              <a:spcBef>
                <a:spcPts val="0"/>
              </a:spcBef>
              <a:spcAft>
                <a:spcPts val="0"/>
              </a:spcAft>
              <a:buSzPts val="1400"/>
              <a:buNone/>
              <a:defRPr sz="900" b="0" i="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 name="Google Shape;39;p40"/>
          <p:cNvSpPr txBox="1">
            <a:spLocks noGrp="1"/>
          </p:cNvSpPr>
          <p:nvPr>
            <p:ph type="dt" idx="10"/>
          </p:nvPr>
        </p:nvSpPr>
        <p:spPr>
          <a:xfrm>
            <a:off x="8974711" y="7232468"/>
            <a:ext cx="1492250" cy="194309"/>
          </a:xfrm>
          <a:prstGeom prst="rect">
            <a:avLst/>
          </a:prstGeom>
          <a:noFill/>
          <a:ln>
            <a:noFill/>
          </a:ln>
        </p:spPr>
        <p:txBody>
          <a:bodyPr spcFirstLastPara="1" wrap="square" lIns="0" tIns="0" rIns="0" bIns="0" anchor="t" anchorCtr="0">
            <a:spAutoFit/>
          </a:bodyPr>
          <a:lstStyle>
            <a:lvl1pPr lvl="0">
              <a:spcBef>
                <a:spcPts val="0"/>
              </a:spcBef>
              <a:spcAft>
                <a:spcPts val="0"/>
              </a:spcAft>
              <a:buSzPts val="1400"/>
              <a:buNone/>
              <a:defRPr sz="1050" b="0" i="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0" name="Google Shape;40;p40"/>
          <p:cNvSpPr txBox="1">
            <a:spLocks noGrp="1"/>
          </p:cNvSpPr>
          <p:nvPr>
            <p:ph type="sldNum" idx="12"/>
          </p:nvPr>
        </p:nvSpPr>
        <p:spPr>
          <a:xfrm>
            <a:off x="7699248" y="7039356"/>
            <a:ext cx="2459482" cy="378460"/>
          </a:xfrm>
          <a:prstGeom prst="rect">
            <a:avLst/>
          </a:prstGeom>
          <a:noFill/>
          <a:ln>
            <a:noFill/>
          </a:ln>
        </p:spPr>
        <p:txBody>
          <a:bodyPr spcFirstLastPara="1" wrap="square" lIns="0" tIns="0" rIns="0" bIns="0" anchor="t" anchorCtr="0">
            <a:spAutoFit/>
          </a:bodyPr>
          <a:lstStyle>
            <a:lvl1pPr lvl="0" indent="0" algn="r">
              <a:spcBef>
                <a:spcPts val="0"/>
              </a:spcBef>
              <a:buNone/>
              <a:defRPr>
                <a:solidFill>
                  <a:srgbClr val="888888"/>
                </a:solidFill>
              </a:defRPr>
            </a:lvl1pPr>
            <a:lvl2pPr lvl="1" indent="0" algn="r">
              <a:spcBef>
                <a:spcPts val="0"/>
              </a:spcBef>
              <a:buNone/>
              <a:defRPr>
                <a:solidFill>
                  <a:srgbClr val="888888"/>
                </a:solidFill>
              </a:defRPr>
            </a:lvl2pPr>
            <a:lvl3pPr lvl="2" indent="0" algn="r">
              <a:spcBef>
                <a:spcPts val="0"/>
              </a:spcBef>
              <a:buNone/>
              <a:defRPr>
                <a:solidFill>
                  <a:srgbClr val="888888"/>
                </a:solidFill>
              </a:defRPr>
            </a:lvl3pPr>
            <a:lvl4pPr lvl="3" indent="0" algn="r">
              <a:spcBef>
                <a:spcPts val="0"/>
              </a:spcBef>
              <a:buNone/>
              <a:defRPr>
                <a:solidFill>
                  <a:srgbClr val="888888"/>
                </a:solidFill>
              </a:defRPr>
            </a:lvl4pPr>
            <a:lvl5pPr lvl="4" indent="0" algn="r">
              <a:spcBef>
                <a:spcPts val="0"/>
              </a:spcBef>
              <a:buNone/>
              <a:defRPr>
                <a:solidFill>
                  <a:srgbClr val="888888"/>
                </a:solidFill>
              </a:defRPr>
            </a:lvl5pPr>
            <a:lvl6pPr lvl="5" indent="0" algn="r">
              <a:spcBef>
                <a:spcPts val="0"/>
              </a:spcBef>
              <a:buNone/>
              <a:defRPr>
                <a:solidFill>
                  <a:srgbClr val="888888"/>
                </a:solidFill>
              </a:defRPr>
            </a:lvl6pPr>
            <a:lvl7pPr lvl="6" indent="0" algn="r">
              <a:spcBef>
                <a:spcPts val="0"/>
              </a:spcBef>
              <a:buNone/>
              <a:defRPr>
                <a:solidFill>
                  <a:srgbClr val="888888"/>
                </a:solidFill>
              </a:defRPr>
            </a:lvl7pPr>
            <a:lvl8pPr lvl="7" indent="0" algn="r">
              <a:spcBef>
                <a:spcPts val="0"/>
              </a:spcBef>
              <a:buNone/>
              <a:defRPr>
                <a:solidFill>
                  <a:srgbClr val="888888"/>
                </a:solidFill>
              </a:defRPr>
            </a:lvl8pPr>
            <a:lvl9pPr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47"/>
        <p:cNvGrpSpPr/>
        <p:nvPr/>
      </p:nvGrpSpPr>
      <p:grpSpPr>
        <a:xfrm>
          <a:off x="0" y="0"/>
          <a:ext cx="0" cy="0"/>
          <a:chOff x="0" y="0"/>
          <a:chExt cx="0" cy="0"/>
        </a:xfrm>
      </p:grpSpPr>
      <p:sp>
        <p:nvSpPr>
          <p:cNvPr id="48" name="Google Shape;48;g1ad2c723962_0_300"/>
          <p:cNvSpPr txBox="1">
            <a:spLocks noGrp="1"/>
          </p:cNvSpPr>
          <p:nvPr>
            <p:ph type="ctrTitle"/>
          </p:nvPr>
        </p:nvSpPr>
        <p:spPr>
          <a:xfrm>
            <a:off x="1336675" y="1238756"/>
            <a:ext cx="8020200" cy="2635200"/>
          </a:xfrm>
          <a:prstGeom prst="rect">
            <a:avLst/>
          </a:prstGeom>
          <a:noFill/>
          <a:ln>
            <a:noFill/>
          </a:ln>
        </p:spPr>
        <p:txBody>
          <a:bodyPr spcFirstLastPara="1" wrap="square" lIns="91425" tIns="45700" rIns="91425" bIns="45700" anchor="b" anchorCtr="0">
            <a:normAutofit/>
          </a:bodyPr>
          <a:lstStyle>
            <a:lvl1pPr lvl="0" algn="ctr" rtl="0">
              <a:lnSpc>
                <a:spcPct val="90000"/>
              </a:lnSpc>
              <a:spcBef>
                <a:spcPts val="0"/>
              </a:spcBef>
              <a:spcAft>
                <a:spcPts val="0"/>
              </a:spcAft>
              <a:buClr>
                <a:schemeClr val="dk1"/>
              </a:buClr>
              <a:buSzPts val="6000"/>
              <a:buFont typeface="Calibri"/>
              <a:buNone/>
              <a:defRPr sz="6000"/>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49" name="Google Shape;49;g1ad2c723962_0_300"/>
          <p:cNvSpPr txBox="1">
            <a:spLocks noGrp="1"/>
          </p:cNvSpPr>
          <p:nvPr>
            <p:ph type="subTitle" idx="1"/>
          </p:nvPr>
        </p:nvSpPr>
        <p:spPr>
          <a:xfrm>
            <a:off x="1336675" y="3975583"/>
            <a:ext cx="8020200" cy="1827300"/>
          </a:xfrm>
          <a:prstGeom prst="rect">
            <a:avLst/>
          </a:prstGeom>
          <a:noFill/>
          <a:ln>
            <a:noFill/>
          </a:ln>
        </p:spPr>
        <p:txBody>
          <a:bodyPr spcFirstLastPara="1" wrap="square" lIns="91425" tIns="45700" rIns="91425" bIns="45700" anchor="t" anchorCtr="0">
            <a:normAutofit/>
          </a:bodyPr>
          <a:lstStyle>
            <a:lvl1pPr lvl="0" algn="ctr" rtl="0">
              <a:lnSpc>
                <a:spcPct val="90000"/>
              </a:lnSpc>
              <a:spcBef>
                <a:spcPts val="1000"/>
              </a:spcBef>
              <a:spcAft>
                <a:spcPts val="0"/>
              </a:spcAft>
              <a:buClr>
                <a:schemeClr val="dk1"/>
              </a:buClr>
              <a:buSzPts val="2400"/>
              <a:buNone/>
              <a:defRPr sz="2400"/>
            </a:lvl1pPr>
            <a:lvl2pPr lvl="1" algn="ctr" rtl="0">
              <a:lnSpc>
                <a:spcPct val="90000"/>
              </a:lnSpc>
              <a:spcBef>
                <a:spcPts val="500"/>
              </a:spcBef>
              <a:spcAft>
                <a:spcPts val="0"/>
              </a:spcAft>
              <a:buClr>
                <a:schemeClr val="dk1"/>
              </a:buClr>
              <a:buSzPts val="2000"/>
              <a:buNone/>
              <a:defRPr sz="2000"/>
            </a:lvl2pPr>
            <a:lvl3pPr lvl="2" algn="ctr" rtl="0">
              <a:lnSpc>
                <a:spcPct val="90000"/>
              </a:lnSpc>
              <a:spcBef>
                <a:spcPts val="500"/>
              </a:spcBef>
              <a:spcAft>
                <a:spcPts val="0"/>
              </a:spcAft>
              <a:buClr>
                <a:schemeClr val="dk1"/>
              </a:buClr>
              <a:buSzPts val="1800"/>
              <a:buNone/>
              <a:defRPr sz="1800"/>
            </a:lvl3pPr>
            <a:lvl4pPr lvl="3" algn="ctr" rtl="0">
              <a:lnSpc>
                <a:spcPct val="90000"/>
              </a:lnSpc>
              <a:spcBef>
                <a:spcPts val="500"/>
              </a:spcBef>
              <a:spcAft>
                <a:spcPts val="0"/>
              </a:spcAft>
              <a:buClr>
                <a:schemeClr val="dk1"/>
              </a:buClr>
              <a:buSzPts val="1600"/>
              <a:buNone/>
              <a:defRPr sz="1600"/>
            </a:lvl4pPr>
            <a:lvl5pPr lvl="4" algn="ctr" rtl="0">
              <a:lnSpc>
                <a:spcPct val="90000"/>
              </a:lnSpc>
              <a:spcBef>
                <a:spcPts val="500"/>
              </a:spcBef>
              <a:spcAft>
                <a:spcPts val="0"/>
              </a:spcAft>
              <a:buClr>
                <a:schemeClr val="dk1"/>
              </a:buClr>
              <a:buSzPts val="1600"/>
              <a:buNone/>
              <a:defRPr sz="1600"/>
            </a:lvl5pPr>
            <a:lvl6pPr lvl="5" algn="ctr" rtl="0">
              <a:lnSpc>
                <a:spcPct val="90000"/>
              </a:lnSpc>
              <a:spcBef>
                <a:spcPts val="500"/>
              </a:spcBef>
              <a:spcAft>
                <a:spcPts val="0"/>
              </a:spcAft>
              <a:buClr>
                <a:schemeClr val="dk1"/>
              </a:buClr>
              <a:buSzPts val="1600"/>
              <a:buNone/>
              <a:defRPr sz="1600"/>
            </a:lvl6pPr>
            <a:lvl7pPr lvl="6" algn="ctr" rtl="0">
              <a:lnSpc>
                <a:spcPct val="90000"/>
              </a:lnSpc>
              <a:spcBef>
                <a:spcPts val="500"/>
              </a:spcBef>
              <a:spcAft>
                <a:spcPts val="0"/>
              </a:spcAft>
              <a:buClr>
                <a:schemeClr val="dk1"/>
              </a:buClr>
              <a:buSzPts val="1600"/>
              <a:buNone/>
              <a:defRPr sz="1600"/>
            </a:lvl7pPr>
            <a:lvl8pPr lvl="7" algn="ctr" rtl="0">
              <a:lnSpc>
                <a:spcPct val="90000"/>
              </a:lnSpc>
              <a:spcBef>
                <a:spcPts val="500"/>
              </a:spcBef>
              <a:spcAft>
                <a:spcPts val="0"/>
              </a:spcAft>
              <a:buClr>
                <a:schemeClr val="dk1"/>
              </a:buClr>
              <a:buSzPts val="1600"/>
              <a:buNone/>
              <a:defRPr sz="1600"/>
            </a:lvl8pPr>
            <a:lvl9pPr lvl="8" algn="ctr" rtl="0">
              <a:lnSpc>
                <a:spcPct val="90000"/>
              </a:lnSpc>
              <a:spcBef>
                <a:spcPts val="500"/>
              </a:spcBef>
              <a:spcAft>
                <a:spcPts val="0"/>
              </a:spcAft>
              <a:buClr>
                <a:schemeClr val="dk1"/>
              </a:buClr>
              <a:buSzPts val="1600"/>
              <a:buNone/>
              <a:defRPr sz="1600"/>
            </a:lvl9pPr>
          </a:lstStyle>
          <a:p>
            <a:endParaRPr/>
          </a:p>
        </p:txBody>
      </p:sp>
      <p:sp>
        <p:nvSpPr>
          <p:cNvPr id="50" name="Google Shape;50;g1ad2c723962_0_300"/>
          <p:cNvSpPr txBox="1">
            <a:spLocks noGrp="1"/>
          </p:cNvSpPr>
          <p:nvPr>
            <p:ph type="dt" idx="10"/>
          </p:nvPr>
        </p:nvSpPr>
        <p:spPr>
          <a:xfrm>
            <a:off x="735171" y="7015527"/>
            <a:ext cx="2406000" cy="4029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51" name="Google Shape;51;g1ad2c723962_0_300"/>
          <p:cNvSpPr txBox="1">
            <a:spLocks noGrp="1"/>
          </p:cNvSpPr>
          <p:nvPr>
            <p:ph type="ftr" idx="11"/>
          </p:nvPr>
        </p:nvSpPr>
        <p:spPr>
          <a:xfrm>
            <a:off x="3542189" y="7015527"/>
            <a:ext cx="3609000" cy="4029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52" name="Google Shape;52;g1ad2c723962_0_300"/>
          <p:cNvSpPr txBox="1">
            <a:spLocks noGrp="1"/>
          </p:cNvSpPr>
          <p:nvPr>
            <p:ph type="sldNum" idx="12"/>
          </p:nvPr>
        </p:nvSpPr>
        <p:spPr>
          <a:xfrm>
            <a:off x="7552214" y="7015527"/>
            <a:ext cx="2406000" cy="4029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53"/>
        <p:cNvGrpSpPr/>
        <p:nvPr/>
      </p:nvGrpSpPr>
      <p:grpSpPr>
        <a:xfrm>
          <a:off x="0" y="0"/>
          <a:ext cx="0" cy="0"/>
          <a:chOff x="0" y="0"/>
          <a:chExt cx="0" cy="0"/>
        </a:xfrm>
      </p:grpSpPr>
      <p:sp>
        <p:nvSpPr>
          <p:cNvPr id="54" name="Google Shape;54;g1ad2c723962_0_306"/>
          <p:cNvSpPr txBox="1">
            <a:spLocks noGrp="1"/>
          </p:cNvSpPr>
          <p:nvPr>
            <p:ph type="title"/>
          </p:nvPr>
        </p:nvSpPr>
        <p:spPr>
          <a:xfrm>
            <a:off x="735171" y="402990"/>
            <a:ext cx="9223200" cy="14631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dk1"/>
              </a:buClr>
              <a:buSzPts val="18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55" name="Google Shape;55;g1ad2c723962_0_306"/>
          <p:cNvSpPr txBox="1">
            <a:spLocks noGrp="1"/>
          </p:cNvSpPr>
          <p:nvPr>
            <p:ph type="body" idx="1"/>
          </p:nvPr>
        </p:nvSpPr>
        <p:spPr>
          <a:xfrm>
            <a:off x="735171" y="2014949"/>
            <a:ext cx="9223200" cy="48024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chemeClr val="dk1"/>
              </a:buClr>
              <a:buSzPts val="1800"/>
              <a:buChar char="•"/>
              <a:defRPr/>
            </a:lvl1pPr>
            <a:lvl2pPr marL="914400" lvl="1" indent="-342900" algn="l" rtl="0">
              <a:lnSpc>
                <a:spcPct val="90000"/>
              </a:lnSpc>
              <a:spcBef>
                <a:spcPts val="500"/>
              </a:spcBef>
              <a:spcAft>
                <a:spcPts val="0"/>
              </a:spcAft>
              <a:buClr>
                <a:schemeClr val="dk1"/>
              </a:buClr>
              <a:buSzPts val="1800"/>
              <a:buChar char="•"/>
              <a:defRPr/>
            </a:lvl2pPr>
            <a:lvl3pPr marL="1371600" lvl="2" indent="-342900" algn="l" rtl="0">
              <a:lnSpc>
                <a:spcPct val="90000"/>
              </a:lnSpc>
              <a:spcBef>
                <a:spcPts val="500"/>
              </a:spcBef>
              <a:spcAft>
                <a:spcPts val="0"/>
              </a:spcAft>
              <a:buClr>
                <a:schemeClr val="dk1"/>
              </a:buClr>
              <a:buSzPts val="1800"/>
              <a:buChar char="•"/>
              <a:defRPr/>
            </a:lvl3pPr>
            <a:lvl4pPr marL="1828800" lvl="3" indent="-342900" algn="l" rtl="0">
              <a:lnSpc>
                <a:spcPct val="90000"/>
              </a:lnSpc>
              <a:spcBef>
                <a:spcPts val="500"/>
              </a:spcBef>
              <a:spcAft>
                <a:spcPts val="0"/>
              </a:spcAft>
              <a:buClr>
                <a:schemeClr val="dk1"/>
              </a:buClr>
              <a:buSzPts val="1800"/>
              <a:buChar char="•"/>
              <a:defRPr/>
            </a:lvl4pPr>
            <a:lvl5pPr marL="2286000" lvl="4" indent="-342900" algn="l" rtl="0">
              <a:lnSpc>
                <a:spcPct val="90000"/>
              </a:lnSpc>
              <a:spcBef>
                <a:spcPts val="50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56" name="Google Shape;56;g1ad2c723962_0_306"/>
          <p:cNvSpPr txBox="1">
            <a:spLocks noGrp="1"/>
          </p:cNvSpPr>
          <p:nvPr>
            <p:ph type="dt" idx="10"/>
          </p:nvPr>
        </p:nvSpPr>
        <p:spPr>
          <a:xfrm>
            <a:off x="735171" y="7015527"/>
            <a:ext cx="2406000" cy="4029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57" name="Google Shape;57;g1ad2c723962_0_306"/>
          <p:cNvSpPr txBox="1">
            <a:spLocks noGrp="1"/>
          </p:cNvSpPr>
          <p:nvPr>
            <p:ph type="ftr" idx="11"/>
          </p:nvPr>
        </p:nvSpPr>
        <p:spPr>
          <a:xfrm>
            <a:off x="3542189" y="7015527"/>
            <a:ext cx="3609000" cy="4029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58" name="Google Shape;58;g1ad2c723962_0_306"/>
          <p:cNvSpPr txBox="1">
            <a:spLocks noGrp="1"/>
          </p:cNvSpPr>
          <p:nvPr>
            <p:ph type="sldNum" idx="12"/>
          </p:nvPr>
        </p:nvSpPr>
        <p:spPr>
          <a:xfrm>
            <a:off x="7552214" y="7015527"/>
            <a:ext cx="2406000" cy="4029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59"/>
        <p:cNvGrpSpPr/>
        <p:nvPr/>
      </p:nvGrpSpPr>
      <p:grpSpPr>
        <a:xfrm>
          <a:off x="0" y="0"/>
          <a:ext cx="0" cy="0"/>
          <a:chOff x="0" y="0"/>
          <a:chExt cx="0" cy="0"/>
        </a:xfrm>
      </p:grpSpPr>
      <p:sp>
        <p:nvSpPr>
          <p:cNvPr id="60" name="Google Shape;60;g1ad2c723962_0_312"/>
          <p:cNvSpPr txBox="1">
            <a:spLocks noGrp="1"/>
          </p:cNvSpPr>
          <p:nvPr>
            <p:ph type="title"/>
          </p:nvPr>
        </p:nvSpPr>
        <p:spPr>
          <a:xfrm>
            <a:off x="729602" y="1887044"/>
            <a:ext cx="9223200" cy="3148500"/>
          </a:xfrm>
          <a:prstGeom prst="rect">
            <a:avLst/>
          </a:prstGeom>
          <a:noFill/>
          <a:ln>
            <a:noFill/>
          </a:ln>
        </p:spPr>
        <p:txBody>
          <a:bodyPr spcFirstLastPara="1" wrap="square" lIns="91425" tIns="45700" rIns="91425" bIns="45700" anchor="b" anchorCtr="0">
            <a:normAutofit/>
          </a:bodyPr>
          <a:lstStyle>
            <a:lvl1pPr lvl="0" algn="l" rtl="0">
              <a:lnSpc>
                <a:spcPct val="90000"/>
              </a:lnSpc>
              <a:spcBef>
                <a:spcPts val="0"/>
              </a:spcBef>
              <a:spcAft>
                <a:spcPts val="0"/>
              </a:spcAft>
              <a:buClr>
                <a:schemeClr val="dk1"/>
              </a:buClr>
              <a:buSzPts val="6000"/>
              <a:buFont typeface="Calibri"/>
              <a:buNone/>
              <a:defRPr sz="6000"/>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61" name="Google Shape;61;g1ad2c723962_0_312"/>
          <p:cNvSpPr txBox="1">
            <a:spLocks noGrp="1"/>
          </p:cNvSpPr>
          <p:nvPr>
            <p:ph type="body" idx="1"/>
          </p:nvPr>
        </p:nvSpPr>
        <p:spPr>
          <a:xfrm>
            <a:off x="729602" y="5065407"/>
            <a:ext cx="9223200" cy="16560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rgbClr val="888888"/>
              </a:buClr>
              <a:buSzPts val="2400"/>
              <a:buNone/>
              <a:defRPr sz="2400">
                <a:solidFill>
                  <a:srgbClr val="888888"/>
                </a:solidFill>
              </a:defRPr>
            </a:lvl1pPr>
            <a:lvl2pPr marL="914400" lvl="1" indent="-228600" algn="l" rtl="0">
              <a:lnSpc>
                <a:spcPct val="90000"/>
              </a:lnSpc>
              <a:spcBef>
                <a:spcPts val="500"/>
              </a:spcBef>
              <a:spcAft>
                <a:spcPts val="0"/>
              </a:spcAft>
              <a:buClr>
                <a:srgbClr val="888888"/>
              </a:buClr>
              <a:buSzPts val="2000"/>
              <a:buNone/>
              <a:defRPr sz="2000">
                <a:solidFill>
                  <a:srgbClr val="888888"/>
                </a:solidFill>
              </a:defRPr>
            </a:lvl2pPr>
            <a:lvl3pPr marL="1371600" lvl="2" indent="-228600" algn="l" rtl="0">
              <a:lnSpc>
                <a:spcPct val="90000"/>
              </a:lnSpc>
              <a:spcBef>
                <a:spcPts val="500"/>
              </a:spcBef>
              <a:spcAft>
                <a:spcPts val="0"/>
              </a:spcAft>
              <a:buClr>
                <a:srgbClr val="888888"/>
              </a:buClr>
              <a:buSzPts val="1800"/>
              <a:buNone/>
              <a:defRPr sz="1800">
                <a:solidFill>
                  <a:srgbClr val="888888"/>
                </a:solidFill>
              </a:defRPr>
            </a:lvl3pPr>
            <a:lvl4pPr marL="1828800" lvl="3" indent="-228600" algn="l" rtl="0">
              <a:lnSpc>
                <a:spcPct val="90000"/>
              </a:lnSpc>
              <a:spcBef>
                <a:spcPts val="500"/>
              </a:spcBef>
              <a:spcAft>
                <a:spcPts val="0"/>
              </a:spcAft>
              <a:buClr>
                <a:srgbClr val="888888"/>
              </a:buClr>
              <a:buSzPts val="1600"/>
              <a:buNone/>
              <a:defRPr sz="1600">
                <a:solidFill>
                  <a:srgbClr val="888888"/>
                </a:solidFill>
              </a:defRPr>
            </a:lvl4pPr>
            <a:lvl5pPr marL="2286000" lvl="4" indent="-228600" algn="l" rtl="0">
              <a:lnSpc>
                <a:spcPct val="90000"/>
              </a:lnSpc>
              <a:spcBef>
                <a:spcPts val="500"/>
              </a:spcBef>
              <a:spcAft>
                <a:spcPts val="0"/>
              </a:spcAft>
              <a:buClr>
                <a:srgbClr val="888888"/>
              </a:buClr>
              <a:buSzPts val="1600"/>
              <a:buNone/>
              <a:defRPr sz="1600">
                <a:solidFill>
                  <a:srgbClr val="888888"/>
                </a:solidFill>
              </a:defRPr>
            </a:lvl5pPr>
            <a:lvl6pPr marL="2743200" lvl="5" indent="-228600" algn="l" rtl="0">
              <a:lnSpc>
                <a:spcPct val="90000"/>
              </a:lnSpc>
              <a:spcBef>
                <a:spcPts val="500"/>
              </a:spcBef>
              <a:spcAft>
                <a:spcPts val="0"/>
              </a:spcAft>
              <a:buClr>
                <a:srgbClr val="888888"/>
              </a:buClr>
              <a:buSzPts val="1600"/>
              <a:buNone/>
              <a:defRPr sz="1600">
                <a:solidFill>
                  <a:srgbClr val="888888"/>
                </a:solidFill>
              </a:defRPr>
            </a:lvl6pPr>
            <a:lvl7pPr marL="3200400" lvl="6" indent="-228600" algn="l" rtl="0">
              <a:lnSpc>
                <a:spcPct val="90000"/>
              </a:lnSpc>
              <a:spcBef>
                <a:spcPts val="500"/>
              </a:spcBef>
              <a:spcAft>
                <a:spcPts val="0"/>
              </a:spcAft>
              <a:buClr>
                <a:srgbClr val="888888"/>
              </a:buClr>
              <a:buSzPts val="1600"/>
              <a:buNone/>
              <a:defRPr sz="1600">
                <a:solidFill>
                  <a:srgbClr val="888888"/>
                </a:solidFill>
              </a:defRPr>
            </a:lvl7pPr>
            <a:lvl8pPr marL="3657600" lvl="7" indent="-228600" algn="l" rtl="0">
              <a:lnSpc>
                <a:spcPct val="90000"/>
              </a:lnSpc>
              <a:spcBef>
                <a:spcPts val="500"/>
              </a:spcBef>
              <a:spcAft>
                <a:spcPts val="0"/>
              </a:spcAft>
              <a:buClr>
                <a:srgbClr val="888888"/>
              </a:buClr>
              <a:buSzPts val="1600"/>
              <a:buNone/>
              <a:defRPr sz="1600">
                <a:solidFill>
                  <a:srgbClr val="888888"/>
                </a:solidFill>
              </a:defRPr>
            </a:lvl8pPr>
            <a:lvl9pPr marL="4114800" lvl="8" indent="-228600" algn="l" rtl="0">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62" name="Google Shape;62;g1ad2c723962_0_312"/>
          <p:cNvSpPr txBox="1">
            <a:spLocks noGrp="1"/>
          </p:cNvSpPr>
          <p:nvPr>
            <p:ph type="dt" idx="10"/>
          </p:nvPr>
        </p:nvSpPr>
        <p:spPr>
          <a:xfrm>
            <a:off x="735171" y="7015527"/>
            <a:ext cx="2406000" cy="4029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63" name="Google Shape;63;g1ad2c723962_0_312"/>
          <p:cNvSpPr txBox="1">
            <a:spLocks noGrp="1"/>
          </p:cNvSpPr>
          <p:nvPr>
            <p:ph type="ftr" idx="11"/>
          </p:nvPr>
        </p:nvSpPr>
        <p:spPr>
          <a:xfrm>
            <a:off x="3542189" y="7015527"/>
            <a:ext cx="3609000" cy="4029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64" name="Google Shape;64;g1ad2c723962_0_312"/>
          <p:cNvSpPr txBox="1">
            <a:spLocks noGrp="1"/>
          </p:cNvSpPr>
          <p:nvPr>
            <p:ph type="sldNum" idx="12"/>
          </p:nvPr>
        </p:nvSpPr>
        <p:spPr>
          <a:xfrm>
            <a:off x="7552214" y="7015527"/>
            <a:ext cx="2406000" cy="4029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65"/>
        <p:cNvGrpSpPr/>
        <p:nvPr/>
      </p:nvGrpSpPr>
      <p:grpSpPr>
        <a:xfrm>
          <a:off x="0" y="0"/>
          <a:ext cx="0" cy="0"/>
          <a:chOff x="0" y="0"/>
          <a:chExt cx="0" cy="0"/>
        </a:xfrm>
      </p:grpSpPr>
      <p:sp>
        <p:nvSpPr>
          <p:cNvPr id="66" name="Google Shape;66;g1ad2c723962_0_318"/>
          <p:cNvSpPr txBox="1">
            <a:spLocks noGrp="1"/>
          </p:cNvSpPr>
          <p:nvPr>
            <p:ph type="title"/>
          </p:nvPr>
        </p:nvSpPr>
        <p:spPr>
          <a:xfrm>
            <a:off x="735171" y="402990"/>
            <a:ext cx="9223200" cy="14631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dk1"/>
              </a:buClr>
              <a:buSzPts val="18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67" name="Google Shape;67;g1ad2c723962_0_318"/>
          <p:cNvSpPr txBox="1">
            <a:spLocks noGrp="1"/>
          </p:cNvSpPr>
          <p:nvPr>
            <p:ph type="body" idx="1"/>
          </p:nvPr>
        </p:nvSpPr>
        <p:spPr>
          <a:xfrm>
            <a:off x="735171" y="2014949"/>
            <a:ext cx="4544700" cy="48024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chemeClr val="dk1"/>
              </a:buClr>
              <a:buSzPts val="1800"/>
              <a:buChar char="•"/>
              <a:defRPr/>
            </a:lvl1pPr>
            <a:lvl2pPr marL="914400" lvl="1" indent="-342900" algn="l" rtl="0">
              <a:lnSpc>
                <a:spcPct val="90000"/>
              </a:lnSpc>
              <a:spcBef>
                <a:spcPts val="500"/>
              </a:spcBef>
              <a:spcAft>
                <a:spcPts val="0"/>
              </a:spcAft>
              <a:buClr>
                <a:schemeClr val="dk1"/>
              </a:buClr>
              <a:buSzPts val="1800"/>
              <a:buChar char="•"/>
              <a:defRPr/>
            </a:lvl2pPr>
            <a:lvl3pPr marL="1371600" lvl="2" indent="-342900" algn="l" rtl="0">
              <a:lnSpc>
                <a:spcPct val="90000"/>
              </a:lnSpc>
              <a:spcBef>
                <a:spcPts val="500"/>
              </a:spcBef>
              <a:spcAft>
                <a:spcPts val="0"/>
              </a:spcAft>
              <a:buClr>
                <a:schemeClr val="dk1"/>
              </a:buClr>
              <a:buSzPts val="1800"/>
              <a:buChar char="•"/>
              <a:defRPr/>
            </a:lvl3pPr>
            <a:lvl4pPr marL="1828800" lvl="3" indent="-342900" algn="l" rtl="0">
              <a:lnSpc>
                <a:spcPct val="90000"/>
              </a:lnSpc>
              <a:spcBef>
                <a:spcPts val="500"/>
              </a:spcBef>
              <a:spcAft>
                <a:spcPts val="0"/>
              </a:spcAft>
              <a:buClr>
                <a:schemeClr val="dk1"/>
              </a:buClr>
              <a:buSzPts val="1800"/>
              <a:buChar char="•"/>
              <a:defRPr/>
            </a:lvl4pPr>
            <a:lvl5pPr marL="2286000" lvl="4" indent="-342900" algn="l" rtl="0">
              <a:lnSpc>
                <a:spcPct val="90000"/>
              </a:lnSpc>
              <a:spcBef>
                <a:spcPts val="50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68" name="Google Shape;68;g1ad2c723962_0_318"/>
          <p:cNvSpPr txBox="1">
            <a:spLocks noGrp="1"/>
          </p:cNvSpPr>
          <p:nvPr>
            <p:ph type="body" idx="2"/>
          </p:nvPr>
        </p:nvSpPr>
        <p:spPr>
          <a:xfrm>
            <a:off x="5413534" y="2014949"/>
            <a:ext cx="4544700" cy="48024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chemeClr val="dk1"/>
              </a:buClr>
              <a:buSzPts val="1800"/>
              <a:buChar char="•"/>
              <a:defRPr/>
            </a:lvl1pPr>
            <a:lvl2pPr marL="914400" lvl="1" indent="-342900" algn="l" rtl="0">
              <a:lnSpc>
                <a:spcPct val="90000"/>
              </a:lnSpc>
              <a:spcBef>
                <a:spcPts val="500"/>
              </a:spcBef>
              <a:spcAft>
                <a:spcPts val="0"/>
              </a:spcAft>
              <a:buClr>
                <a:schemeClr val="dk1"/>
              </a:buClr>
              <a:buSzPts val="1800"/>
              <a:buChar char="•"/>
              <a:defRPr/>
            </a:lvl2pPr>
            <a:lvl3pPr marL="1371600" lvl="2" indent="-342900" algn="l" rtl="0">
              <a:lnSpc>
                <a:spcPct val="90000"/>
              </a:lnSpc>
              <a:spcBef>
                <a:spcPts val="500"/>
              </a:spcBef>
              <a:spcAft>
                <a:spcPts val="0"/>
              </a:spcAft>
              <a:buClr>
                <a:schemeClr val="dk1"/>
              </a:buClr>
              <a:buSzPts val="1800"/>
              <a:buChar char="•"/>
              <a:defRPr/>
            </a:lvl3pPr>
            <a:lvl4pPr marL="1828800" lvl="3" indent="-342900" algn="l" rtl="0">
              <a:lnSpc>
                <a:spcPct val="90000"/>
              </a:lnSpc>
              <a:spcBef>
                <a:spcPts val="500"/>
              </a:spcBef>
              <a:spcAft>
                <a:spcPts val="0"/>
              </a:spcAft>
              <a:buClr>
                <a:schemeClr val="dk1"/>
              </a:buClr>
              <a:buSzPts val="1800"/>
              <a:buChar char="•"/>
              <a:defRPr/>
            </a:lvl4pPr>
            <a:lvl5pPr marL="2286000" lvl="4" indent="-342900" algn="l" rtl="0">
              <a:lnSpc>
                <a:spcPct val="90000"/>
              </a:lnSpc>
              <a:spcBef>
                <a:spcPts val="50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69" name="Google Shape;69;g1ad2c723962_0_318"/>
          <p:cNvSpPr txBox="1">
            <a:spLocks noGrp="1"/>
          </p:cNvSpPr>
          <p:nvPr>
            <p:ph type="dt" idx="10"/>
          </p:nvPr>
        </p:nvSpPr>
        <p:spPr>
          <a:xfrm>
            <a:off x="735171" y="7015527"/>
            <a:ext cx="2406000" cy="4029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70" name="Google Shape;70;g1ad2c723962_0_318"/>
          <p:cNvSpPr txBox="1">
            <a:spLocks noGrp="1"/>
          </p:cNvSpPr>
          <p:nvPr>
            <p:ph type="ftr" idx="11"/>
          </p:nvPr>
        </p:nvSpPr>
        <p:spPr>
          <a:xfrm>
            <a:off x="3542189" y="7015527"/>
            <a:ext cx="3609000" cy="4029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71" name="Google Shape;71;g1ad2c723962_0_318"/>
          <p:cNvSpPr txBox="1">
            <a:spLocks noGrp="1"/>
          </p:cNvSpPr>
          <p:nvPr>
            <p:ph type="sldNum" idx="12"/>
          </p:nvPr>
        </p:nvSpPr>
        <p:spPr>
          <a:xfrm>
            <a:off x="7552214" y="7015527"/>
            <a:ext cx="2406000" cy="4029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72"/>
        <p:cNvGrpSpPr/>
        <p:nvPr/>
      </p:nvGrpSpPr>
      <p:grpSpPr>
        <a:xfrm>
          <a:off x="0" y="0"/>
          <a:ext cx="0" cy="0"/>
          <a:chOff x="0" y="0"/>
          <a:chExt cx="0" cy="0"/>
        </a:xfrm>
      </p:grpSpPr>
      <p:sp>
        <p:nvSpPr>
          <p:cNvPr id="73" name="Google Shape;73;g1ad2c723962_0_325"/>
          <p:cNvSpPr txBox="1">
            <a:spLocks noGrp="1"/>
          </p:cNvSpPr>
          <p:nvPr>
            <p:ph type="title"/>
          </p:nvPr>
        </p:nvSpPr>
        <p:spPr>
          <a:xfrm>
            <a:off x="736564" y="402990"/>
            <a:ext cx="9223200" cy="14631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dk1"/>
              </a:buClr>
              <a:buSzPts val="18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74" name="Google Shape;74;g1ad2c723962_0_325"/>
          <p:cNvSpPr txBox="1">
            <a:spLocks noGrp="1"/>
          </p:cNvSpPr>
          <p:nvPr>
            <p:ph type="body" idx="1"/>
          </p:nvPr>
        </p:nvSpPr>
        <p:spPr>
          <a:xfrm>
            <a:off x="736564" y="1855506"/>
            <a:ext cx="4524000" cy="909300"/>
          </a:xfrm>
          <a:prstGeom prst="rect">
            <a:avLst/>
          </a:prstGeom>
          <a:noFill/>
          <a:ln>
            <a:noFill/>
          </a:ln>
        </p:spPr>
        <p:txBody>
          <a:bodyPr spcFirstLastPara="1" wrap="square" lIns="91425" tIns="45700" rIns="91425" bIns="45700" anchor="b" anchorCtr="0">
            <a:normAutofit/>
          </a:bodyPr>
          <a:lstStyle>
            <a:lvl1pPr marL="457200" lvl="0" indent="-228600" algn="l" rtl="0">
              <a:lnSpc>
                <a:spcPct val="90000"/>
              </a:lnSpc>
              <a:spcBef>
                <a:spcPts val="1000"/>
              </a:spcBef>
              <a:spcAft>
                <a:spcPts val="0"/>
              </a:spcAft>
              <a:buClr>
                <a:schemeClr val="dk1"/>
              </a:buClr>
              <a:buSzPts val="2400"/>
              <a:buNone/>
              <a:defRPr sz="2400" b="1"/>
            </a:lvl1pPr>
            <a:lvl2pPr marL="914400" lvl="1" indent="-228600" algn="l" rtl="0">
              <a:lnSpc>
                <a:spcPct val="90000"/>
              </a:lnSpc>
              <a:spcBef>
                <a:spcPts val="500"/>
              </a:spcBef>
              <a:spcAft>
                <a:spcPts val="0"/>
              </a:spcAft>
              <a:buClr>
                <a:schemeClr val="dk1"/>
              </a:buClr>
              <a:buSzPts val="2000"/>
              <a:buNone/>
              <a:defRPr sz="2000" b="1"/>
            </a:lvl2pPr>
            <a:lvl3pPr marL="1371600" lvl="2" indent="-228600" algn="l" rtl="0">
              <a:lnSpc>
                <a:spcPct val="90000"/>
              </a:lnSpc>
              <a:spcBef>
                <a:spcPts val="500"/>
              </a:spcBef>
              <a:spcAft>
                <a:spcPts val="0"/>
              </a:spcAft>
              <a:buClr>
                <a:schemeClr val="dk1"/>
              </a:buClr>
              <a:buSzPts val="1800"/>
              <a:buNone/>
              <a:defRPr sz="1800" b="1"/>
            </a:lvl3pPr>
            <a:lvl4pPr marL="1828800" lvl="3" indent="-228600" algn="l" rtl="0">
              <a:lnSpc>
                <a:spcPct val="90000"/>
              </a:lnSpc>
              <a:spcBef>
                <a:spcPts val="500"/>
              </a:spcBef>
              <a:spcAft>
                <a:spcPts val="0"/>
              </a:spcAft>
              <a:buClr>
                <a:schemeClr val="dk1"/>
              </a:buClr>
              <a:buSzPts val="1600"/>
              <a:buNone/>
              <a:defRPr sz="1600" b="1"/>
            </a:lvl4pPr>
            <a:lvl5pPr marL="2286000" lvl="4" indent="-228600" algn="l" rtl="0">
              <a:lnSpc>
                <a:spcPct val="90000"/>
              </a:lnSpc>
              <a:spcBef>
                <a:spcPts val="500"/>
              </a:spcBef>
              <a:spcAft>
                <a:spcPts val="0"/>
              </a:spcAft>
              <a:buClr>
                <a:schemeClr val="dk1"/>
              </a:buClr>
              <a:buSzPts val="1600"/>
              <a:buNone/>
              <a:defRPr sz="1600" b="1"/>
            </a:lvl5pPr>
            <a:lvl6pPr marL="2743200" lvl="5" indent="-228600" algn="l" rtl="0">
              <a:lnSpc>
                <a:spcPct val="90000"/>
              </a:lnSpc>
              <a:spcBef>
                <a:spcPts val="500"/>
              </a:spcBef>
              <a:spcAft>
                <a:spcPts val="0"/>
              </a:spcAft>
              <a:buClr>
                <a:schemeClr val="dk1"/>
              </a:buClr>
              <a:buSzPts val="1600"/>
              <a:buNone/>
              <a:defRPr sz="1600" b="1"/>
            </a:lvl6pPr>
            <a:lvl7pPr marL="3200400" lvl="6" indent="-228600" algn="l" rtl="0">
              <a:lnSpc>
                <a:spcPct val="90000"/>
              </a:lnSpc>
              <a:spcBef>
                <a:spcPts val="500"/>
              </a:spcBef>
              <a:spcAft>
                <a:spcPts val="0"/>
              </a:spcAft>
              <a:buClr>
                <a:schemeClr val="dk1"/>
              </a:buClr>
              <a:buSzPts val="1600"/>
              <a:buNone/>
              <a:defRPr sz="1600" b="1"/>
            </a:lvl7pPr>
            <a:lvl8pPr marL="3657600" lvl="7" indent="-228600" algn="l" rtl="0">
              <a:lnSpc>
                <a:spcPct val="90000"/>
              </a:lnSpc>
              <a:spcBef>
                <a:spcPts val="500"/>
              </a:spcBef>
              <a:spcAft>
                <a:spcPts val="0"/>
              </a:spcAft>
              <a:buClr>
                <a:schemeClr val="dk1"/>
              </a:buClr>
              <a:buSzPts val="1600"/>
              <a:buNone/>
              <a:defRPr sz="1600" b="1"/>
            </a:lvl8pPr>
            <a:lvl9pPr marL="4114800" lvl="8" indent="-228600" algn="l" rtl="0">
              <a:lnSpc>
                <a:spcPct val="90000"/>
              </a:lnSpc>
              <a:spcBef>
                <a:spcPts val="500"/>
              </a:spcBef>
              <a:spcAft>
                <a:spcPts val="0"/>
              </a:spcAft>
              <a:buClr>
                <a:schemeClr val="dk1"/>
              </a:buClr>
              <a:buSzPts val="1600"/>
              <a:buNone/>
              <a:defRPr sz="1600" b="1"/>
            </a:lvl9pPr>
          </a:lstStyle>
          <a:p>
            <a:endParaRPr/>
          </a:p>
        </p:txBody>
      </p:sp>
      <p:sp>
        <p:nvSpPr>
          <p:cNvPr id="75" name="Google Shape;75;g1ad2c723962_0_325"/>
          <p:cNvSpPr txBox="1">
            <a:spLocks noGrp="1"/>
          </p:cNvSpPr>
          <p:nvPr>
            <p:ph type="body" idx="2"/>
          </p:nvPr>
        </p:nvSpPr>
        <p:spPr>
          <a:xfrm>
            <a:off x="736564" y="2764861"/>
            <a:ext cx="4524000" cy="40668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chemeClr val="dk1"/>
              </a:buClr>
              <a:buSzPts val="1800"/>
              <a:buChar char="•"/>
              <a:defRPr/>
            </a:lvl1pPr>
            <a:lvl2pPr marL="914400" lvl="1" indent="-342900" algn="l" rtl="0">
              <a:lnSpc>
                <a:spcPct val="90000"/>
              </a:lnSpc>
              <a:spcBef>
                <a:spcPts val="500"/>
              </a:spcBef>
              <a:spcAft>
                <a:spcPts val="0"/>
              </a:spcAft>
              <a:buClr>
                <a:schemeClr val="dk1"/>
              </a:buClr>
              <a:buSzPts val="1800"/>
              <a:buChar char="•"/>
              <a:defRPr/>
            </a:lvl2pPr>
            <a:lvl3pPr marL="1371600" lvl="2" indent="-342900" algn="l" rtl="0">
              <a:lnSpc>
                <a:spcPct val="90000"/>
              </a:lnSpc>
              <a:spcBef>
                <a:spcPts val="500"/>
              </a:spcBef>
              <a:spcAft>
                <a:spcPts val="0"/>
              </a:spcAft>
              <a:buClr>
                <a:schemeClr val="dk1"/>
              </a:buClr>
              <a:buSzPts val="1800"/>
              <a:buChar char="•"/>
              <a:defRPr/>
            </a:lvl3pPr>
            <a:lvl4pPr marL="1828800" lvl="3" indent="-342900" algn="l" rtl="0">
              <a:lnSpc>
                <a:spcPct val="90000"/>
              </a:lnSpc>
              <a:spcBef>
                <a:spcPts val="500"/>
              </a:spcBef>
              <a:spcAft>
                <a:spcPts val="0"/>
              </a:spcAft>
              <a:buClr>
                <a:schemeClr val="dk1"/>
              </a:buClr>
              <a:buSzPts val="1800"/>
              <a:buChar char="•"/>
              <a:defRPr/>
            </a:lvl4pPr>
            <a:lvl5pPr marL="2286000" lvl="4" indent="-342900" algn="l" rtl="0">
              <a:lnSpc>
                <a:spcPct val="90000"/>
              </a:lnSpc>
              <a:spcBef>
                <a:spcPts val="50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76" name="Google Shape;76;g1ad2c723962_0_325"/>
          <p:cNvSpPr txBox="1">
            <a:spLocks noGrp="1"/>
          </p:cNvSpPr>
          <p:nvPr>
            <p:ph type="body" idx="3"/>
          </p:nvPr>
        </p:nvSpPr>
        <p:spPr>
          <a:xfrm>
            <a:off x="5413534" y="1855506"/>
            <a:ext cx="4545900" cy="909300"/>
          </a:xfrm>
          <a:prstGeom prst="rect">
            <a:avLst/>
          </a:prstGeom>
          <a:noFill/>
          <a:ln>
            <a:noFill/>
          </a:ln>
        </p:spPr>
        <p:txBody>
          <a:bodyPr spcFirstLastPara="1" wrap="square" lIns="91425" tIns="45700" rIns="91425" bIns="45700" anchor="b" anchorCtr="0">
            <a:normAutofit/>
          </a:bodyPr>
          <a:lstStyle>
            <a:lvl1pPr marL="457200" lvl="0" indent="-228600" algn="l" rtl="0">
              <a:lnSpc>
                <a:spcPct val="90000"/>
              </a:lnSpc>
              <a:spcBef>
                <a:spcPts val="1000"/>
              </a:spcBef>
              <a:spcAft>
                <a:spcPts val="0"/>
              </a:spcAft>
              <a:buClr>
                <a:schemeClr val="dk1"/>
              </a:buClr>
              <a:buSzPts val="2400"/>
              <a:buNone/>
              <a:defRPr sz="2400" b="1"/>
            </a:lvl1pPr>
            <a:lvl2pPr marL="914400" lvl="1" indent="-228600" algn="l" rtl="0">
              <a:lnSpc>
                <a:spcPct val="90000"/>
              </a:lnSpc>
              <a:spcBef>
                <a:spcPts val="500"/>
              </a:spcBef>
              <a:spcAft>
                <a:spcPts val="0"/>
              </a:spcAft>
              <a:buClr>
                <a:schemeClr val="dk1"/>
              </a:buClr>
              <a:buSzPts val="2000"/>
              <a:buNone/>
              <a:defRPr sz="2000" b="1"/>
            </a:lvl2pPr>
            <a:lvl3pPr marL="1371600" lvl="2" indent="-228600" algn="l" rtl="0">
              <a:lnSpc>
                <a:spcPct val="90000"/>
              </a:lnSpc>
              <a:spcBef>
                <a:spcPts val="500"/>
              </a:spcBef>
              <a:spcAft>
                <a:spcPts val="0"/>
              </a:spcAft>
              <a:buClr>
                <a:schemeClr val="dk1"/>
              </a:buClr>
              <a:buSzPts val="1800"/>
              <a:buNone/>
              <a:defRPr sz="1800" b="1"/>
            </a:lvl3pPr>
            <a:lvl4pPr marL="1828800" lvl="3" indent="-228600" algn="l" rtl="0">
              <a:lnSpc>
                <a:spcPct val="90000"/>
              </a:lnSpc>
              <a:spcBef>
                <a:spcPts val="500"/>
              </a:spcBef>
              <a:spcAft>
                <a:spcPts val="0"/>
              </a:spcAft>
              <a:buClr>
                <a:schemeClr val="dk1"/>
              </a:buClr>
              <a:buSzPts val="1600"/>
              <a:buNone/>
              <a:defRPr sz="1600" b="1"/>
            </a:lvl4pPr>
            <a:lvl5pPr marL="2286000" lvl="4" indent="-228600" algn="l" rtl="0">
              <a:lnSpc>
                <a:spcPct val="90000"/>
              </a:lnSpc>
              <a:spcBef>
                <a:spcPts val="500"/>
              </a:spcBef>
              <a:spcAft>
                <a:spcPts val="0"/>
              </a:spcAft>
              <a:buClr>
                <a:schemeClr val="dk1"/>
              </a:buClr>
              <a:buSzPts val="1600"/>
              <a:buNone/>
              <a:defRPr sz="1600" b="1"/>
            </a:lvl5pPr>
            <a:lvl6pPr marL="2743200" lvl="5" indent="-228600" algn="l" rtl="0">
              <a:lnSpc>
                <a:spcPct val="90000"/>
              </a:lnSpc>
              <a:spcBef>
                <a:spcPts val="500"/>
              </a:spcBef>
              <a:spcAft>
                <a:spcPts val="0"/>
              </a:spcAft>
              <a:buClr>
                <a:schemeClr val="dk1"/>
              </a:buClr>
              <a:buSzPts val="1600"/>
              <a:buNone/>
              <a:defRPr sz="1600" b="1"/>
            </a:lvl6pPr>
            <a:lvl7pPr marL="3200400" lvl="6" indent="-228600" algn="l" rtl="0">
              <a:lnSpc>
                <a:spcPct val="90000"/>
              </a:lnSpc>
              <a:spcBef>
                <a:spcPts val="500"/>
              </a:spcBef>
              <a:spcAft>
                <a:spcPts val="0"/>
              </a:spcAft>
              <a:buClr>
                <a:schemeClr val="dk1"/>
              </a:buClr>
              <a:buSzPts val="1600"/>
              <a:buNone/>
              <a:defRPr sz="1600" b="1"/>
            </a:lvl7pPr>
            <a:lvl8pPr marL="3657600" lvl="7" indent="-228600" algn="l" rtl="0">
              <a:lnSpc>
                <a:spcPct val="90000"/>
              </a:lnSpc>
              <a:spcBef>
                <a:spcPts val="500"/>
              </a:spcBef>
              <a:spcAft>
                <a:spcPts val="0"/>
              </a:spcAft>
              <a:buClr>
                <a:schemeClr val="dk1"/>
              </a:buClr>
              <a:buSzPts val="1600"/>
              <a:buNone/>
              <a:defRPr sz="1600" b="1"/>
            </a:lvl8pPr>
            <a:lvl9pPr marL="4114800" lvl="8" indent="-228600" algn="l" rtl="0">
              <a:lnSpc>
                <a:spcPct val="90000"/>
              </a:lnSpc>
              <a:spcBef>
                <a:spcPts val="500"/>
              </a:spcBef>
              <a:spcAft>
                <a:spcPts val="0"/>
              </a:spcAft>
              <a:buClr>
                <a:schemeClr val="dk1"/>
              </a:buClr>
              <a:buSzPts val="1600"/>
              <a:buNone/>
              <a:defRPr sz="1600" b="1"/>
            </a:lvl9pPr>
          </a:lstStyle>
          <a:p>
            <a:endParaRPr/>
          </a:p>
        </p:txBody>
      </p:sp>
      <p:sp>
        <p:nvSpPr>
          <p:cNvPr id="77" name="Google Shape;77;g1ad2c723962_0_325"/>
          <p:cNvSpPr txBox="1">
            <a:spLocks noGrp="1"/>
          </p:cNvSpPr>
          <p:nvPr>
            <p:ph type="body" idx="4"/>
          </p:nvPr>
        </p:nvSpPr>
        <p:spPr>
          <a:xfrm>
            <a:off x="5413534" y="2764861"/>
            <a:ext cx="4545900" cy="40668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chemeClr val="dk1"/>
              </a:buClr>
              <a:buSzPts val="1800"/>
              <a:buChar char="•"/>
              <a:defRPr/>
            </a:lvl1pPr>
            <a:lvl2pPr marL="914400" lvl="1" indent="-342900" algn="l" rtl="0">
              <a:lnSpc>
                <a:spcPct val="90000"/>
              </a:lnSpc>
              <a:spcBef>
                <a:spcPts val="500"/>
              </a:spcBef>
              <a:spcAft>
                <a:spcPts val="0"/>
              </a:spcAft>
              <a:buClr>
                <a:schemeClr val="dk1"/>
              </a:buClr>
              <a:buSzPts val="1800"/>
              <a:buChar char="•"/>
              <a:defRPr/>
            </a:lvl2pPr>
            <a:lvl3pPr marL="1371600" lvl="2" indent="-342900" algn="l" rtl="0">
              <a:lnSpc>
                <a:spcPct val="90000"/>
              </a:lnSpc>
              <a:spcBef>
                <a:spcPts val="500"/>
              </a:spcBef>
              <a:spcAft>
                <a:spcPts val="0"/>
              </a:spcAft>
              <a:buClr>
                <a:schemeClr val="dk1"/>
              </a:buClr>
              <a:buSzPts val="1800"/>
              <a:buChar char="•"/>
              <a:defRPr/>
            </a:lvl3pPr>
            <a:lvl4pPr marL="1828800" lvl="3" indent="-342900" algn="l" rtl="0">
              <a:lnSpc>
                <a:spcPct val="90000"/>
              </a:lnSpc>
              <a:spcBef>
                <a:spcPts val="500"/>
              </a:spcBef>
              <a:spcAft>
                <a:spcPts val="0"/>
              </a:spcAft>
              <a:buClr>
                <a:schemeClr val="dk1"/>
              </a:buClr>
              <a:buSzPts val="1800"/>
              <a:buChar char="•"/>
              <a:defRPr/>
            </a:lvl4pPr>
            <a:lvl5pPr marL="2286000" lvl="4" indent="-342900" algn="l" rtl="0">
              <a:lnSpc>
                <a:spcPct val="90000"/>
              </a:lnSpc>
              <a:spcBef>
                <a:spcPts val="50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78" name="Google Shape;78;g1ad2c723962_0_325"/>
          <p:cNvSpPr txBox="1">
            <a:spLocks noGrp="1"/>
          </p:cNvSpPr>
          <p:nvPr>
            <p:ph type="dt" idx="10"/>
          </p:nvPr>
        </p:nvSpPr>
        <p:spPr>
          <a:xfrm>
            <a:off x="735171" y="7015527"/>
            <a:ext cx="2406000" cy="4029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79" name="Google Shape;79;g1ad2c723962_0_325"/>
          <p:cNvSpPr txBox="1">
            <a:spLocks noGrp="1"/>
          </p:cNvSpPr>
          <p:nvPr>
            <p:ph type="ftr" idx="11"/>
          </p:nvPr>
        </p:nvSpPr>
        <p:spPr>
          <a:xfrm>
            <a:off x="3542189" y="7015527"/>
            <a:ext cx="3609000" cy="4029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80" name="Google Shape;80;g1ad2c723962_0_325"/>
          <p:cNvSpPr txBox="1">
            <a:spLocks noGrp="1"/>
          </p:cNvSpPr>
          <p:nvPr>
            <p:ph type="sldNum" idx="12"/>
          </p:nvPr>
        </p:nvSpPr>
        <p:spPr>
          <a:xfrm>
            <a:off x="7552214" y="7015527"/>
            <a:ext cx="2406000" cy="4029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81"/>
        <p:cNvGrpSpPr/>
        <p:nvPr/>
      </p:nvGrpSpPr>
      <p:grpSpPr>
        <a:xfrm>
          <a:off x="0" y="0"/>
          <a:ext cx="0" cy="0"/>
          <a:chOff x="0" y="0"/>
          <a:chExt cx="0" cy="0"/>
        </a:xfrm>
      </p:grpSpPr>
      <p:sp>
        <p:nvSpPr>
          <p:cNvPr id="82" name="Google Shape;82;g1ad2c723962_0_334"/>
          <p:cNvSpPr txBox="1">
            <a:spLocks noGrp="1"/>
          </p:cNvSpPr>
          <p:nvPr>
            <p:ph type="title"/>
          </p:nvPr>
        </p:nvSpPr>
        <p:spPr>
          <a:xfrm>
            <a:off x="735171" y="402990"/>
            <a:ext cx="9223200" cy="14631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dk1"/>
              </a:buClr>
              <a:buSzPts val="18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83" name="Google Shape;83;g1ad2c723962_0_334"/>
          <p:cNvSpPr txBox="1">
            <a:spLocks noGrp="1"/>
          </p:cNvSpPr>
          <p:nvPr>
            <p:ph type="dt" idx="10"/>
          </p:nvPr>
        </p:nvSpPr>
        <p:spPr>
          <a:xfrm>
            <a:off x="735171" y="7015527"/>
            <a:ext cx="2406000" cy="4029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84" name="Google Shape;84;g1ad2c723962_0_334"/>
          <p:cNvSpPr txBox="1">
            <a:spLocks noGrp="1"/>
          </p:cNvSpPr>
          <p:nvPr>
            <p:ph type="ftr" idx="11"/>
          </p:nvPr>
        </p:nvSpPr>
        <p:spPr>
          <a:xfrm>
            <a:off x="3542189" y="7015527"/>
            <a:ext cx="3609000" cy="4029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85" name="Google Shape;85;g1ad2c723962_0_334"/>
          <p:cNvSpPr txBox="1">
            <a:spLocks noGrp="1"/>
          </p:cNvSpPr>
          <p:nvPr>
            <p:ph type="sldNum" idx="12"/>
          </p:nvPr>
        </p:nvSpPr>
        <p:spPr>
          <a:xfrm>
            <a:off x="7552214" y="7015527"/>
            <a:ext cx="2406000" cy="4029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90"/>
        <p:cNvGrpSpPr/>
        <p:nvPr/>
      </p:nvGrpSpPr>
      <p:grpSpPr>
        <a:xfrm>
          <a:off x="0" y="0"/>
          <a:ext cx="0" cy="0"/>
          <a:chOff x="0" y="0"/>
          <a:chExt cx="0" cy="0"/>
        </a:xfrm>
      </p:grpSpPr>
      <p:sp>
        <p:nvSpPr>
          <p:cNvPr id="91" name="Google Shape;91;g1ad2c723962_0_343"/>
          <p:cNvSpPr txBox="1">
            <a:spLocks noGrp="1"/>
          </p:cNvSpPr>
          <p:nvPr>
            <p:ph type="title"/>
          </p:nvPr>
        </p:nvSpPr>
        <p:spPr>
          <a:xfrm>
            <a:off x="736564" y="504613"/>
            <a:ext cx="3448800" cy="1766100"/>
          </a:xfrm>
          <a:prstGeom prst="rect">
            <a:avLst/>
          </a:prstGeom>
          <a:noFill/>
          <a:ln>
            <a:noFill/>
          </a:ln>
        </p:spPr>
        <p:txBody>
          <a:bodyPr spcFirstLastPara="1" wrap="square" lIns="91425" tIns="45700" rIns="91425" bIns="45700" anchor="b" anchorCtr="0">
            <a:normAutofit/>
          </a:bodyPr>
          <a:lstStyle>
            <a:lvl1pPr lvl="0" algn="l" rtl="0">
              <a:lnSpc>
                <a:spcPct val="90000"/>
              </a:lnSpc>
              <a:spcBef>
                <a:spcPts val="0"/>
              </a:spcBef>
              <a:spcAft>
                <a:spcPts val="0"/>
              </a:spcAft>
              <a:buClr>
                <a:schemeClr val="dk1"/>
              </a:buClr>
              <a:buSzPts val="3200"/>
              <a:buFont typeface="Calibri"/>
              <a:buNone/>
              <a:defRPr sz="3200"/>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92" name="Google Shape;92;g1ad2c723962_0_343"/>
          <p:cNvSpPr txBox="1">
            <a:spLocks noGrp="1"/>
          </p:cNvSpPr>
          <p:nvPr>
            <p:ph type="body" idx="1"/>
          </p:nvPr>
        </p:nvSpPr>
        <p:spPr>
          <a:xfrm>
            <a:off x="4546088" y="1089825"/>
            <a:ext cx="5413500" cy="5379000"/>
          </a:xfrm>
          <a:prstGeom prst="rect">
            <a:avLst/>
          </a:prstGeom>
          <a:noFill/>
          <a:ln>
            <a:noFill/>
          </a:ln>
        </p:spPr>
        <p:txBody>
          <a:bodyPr spcFirstLastPara="1" wrap="square" lIns="91425" tIns="45700" rIns="91425" bIns="45700" anchor="t" anchorCtr="0">
            <a:normAutofit/>
          </a:bodyPr>
          <a:lstStyle>
            <a:lvl1pPr marL="457200" lvl="0" indent="-431800" algn="l" rtl="0">
              <a:lnSpc>
                <a:spcPct val="90000"/>
              </a:lnSpc>
              <a:spcBef>
                <a:spcPts val="1000"/>
              </a:spcBef>
              <a:spcAft>
                <a:spcPts val="0"/>
              </a:spcAft>
              <a:buClr>
                <a:schemeClr val="dk1"/>
              </a:buClr>
              <a:buSzPts val="3200"/>
              <a:buChar char="•"/>
              <a:defRPr sz="3200"/>
            </a:lvl1pPr>
            <a:lvl2pPr marL="914400" lvl="1" indent="-406400" algn="l" rtl="0">
              <a:lnSpc>
                <a:spcPct val="90000"/>
              </a:lnSpc>
              <a:spcBef>
                <a:spcPts val="500"/>
              </a:spcBef>
              <a:spcAft>
                <a:spcPts val="0"/>
              </a:spcAft>
              <a:buClr>
                <a:schemeClr val="dk1"/>
              </a:buClr>
              <a:buSzPts val="2800"/>
              <a:buChar char="•"/>
              <a:defRPr sz="2800"/>
            </a:lvl2pPr>
            <a:lvl3pPr marL="1371600" lvl="2" indent="-381000" algn="l" rtl="0">
              <a:lnSpc>
                <a:spcPct val="90000"/>
              </a:lnSpc>
              <a:spcBef>
                <a:spcPts val="500"/>
              </a:spcBef>
              <a:spcAft>
                <a:spcPts val="0"/>
              </a:spcAft>
              <a:buClr>
                <a:schemeClr val="dk1"/>
              </a:buClr>
              <a:buSzPts val="2400"/>
              <a:buChar char="•"/>
              <a:defRPr sz="2400"/>
            </a:lvl3pPr>
            <a:lvl4pPr marL="1828800" lvl="3" indent="-355600" algn="l" rtl="0">
              <a:lnSpc>
                <a:spcPct val="90000"/>
              </a:lnSpc>
              <a:spcBef>
                <a:spcPts val="500"/>
              </a:spcBef>
              <a:spcAft>
                <a:spcPts val="0"/>
              </a:spcAft>
              <a:buClr>
                <a:schemeClr val="dk1"/>
              </a:buClr>
              <a:buSzPts val="2000"/>
              <a:buChar char="•"/>
              <a:defRPr sz="2000"/>
            </a:lvl4pPr>
            <a:lvl5pPr marL="2286000" lvl="4" indent="-355600" algn="l" rtl="0">
              <a:lnSpc>
                <a:spcPct val="90000"/>
              </a:lnSpc>
              <a:spcBef>
                <a:spcPts val="500"/>
              </a:spcBef>
              <a:spcAft>
                <a:spcPts val="0"/>
              </a:spcAft>
              <a:buClr>
                <a:schemeClr val="dk1"/>
              </a:buClr>
              <a:buSzPts val="2000"/>
              <a:buChar char="•"/>
              <a:defRPr sz="2000"/>
            </a:lvl5pPr>
            <a:lvl6pPr marL="2743200" lvl="5" indent="-355600" algn="l" rtl="0">
              <a:lnSpc>
                <a:spcPct val="90000"/>
              </a:lnSpc>
              <a:spcBef>
                <a:spcPts val="500"/>
              </a:spcBef>
              <a:spcAft>
                <a:spcPts val="0"/>
              </a:spcAft>
              <a:buClr>
                <a:schemeClr val="dk1"/>
              </a:buClr>
              <a:buSzPts val="2000"/>
              <a:buChar char="•"/>
              <a:defRPr sz="2000"/>
            </a:lvl6pPr>
            <a:lvl7pPr marL="3200400" lvl="6" indent="-355600" algn="l" rtl="0">
              <a:lnSpc>
                <a:spcPct val="90000"/>
              </a:lnSpc>
              <a:spcBef>
                <a:spcPts val="500"/>
              </a:spcBef>
              <a:spcAft>
                <a:spcPts val="0"/>
              </a:spcAft>
              <a:buClr>
                <a:schemeClr val="dk1"/>
              </a:buClr>
              <a:buSzPts val="2000"/>
              <a:buChar char="•"/>
              <a:defRPr sz="2000"/>
            </a:lvl7pPr>
            <a:lvl8pPr marL="3657600" lvl="7" indent="-355600" algn="l" rtl="0">
              <a:lnSpc>
                <a:spcPct val="90000"/>
              </a:lnSpc>
              <a:spcBef>
                <a:spcPts val="500"/>
              </a:spcBef>
              <a:spcAft>
                <a:spcPts val="0"/>
              </a:spcAft>
              <a:buClr>
                <a:schemeClr val="dk1"/>
              </a:buClr>
              <a:buSzPts val="2000"/>
              <a:buChar char="•"/>
              <a:defRPr sz="2000"/>
            </a:lvl8pPr>
            <a:lvl9pPr marL="4114800" lvl="8" indent="-355600" algn="l" rtl="0">
              <a:lnSpc>
                <a:spcPct val="90000"/>
              </a:lnSpc>
              <a:spcBef>
                <a:spcPts val="500"/>
              </a:spcBef>
              <a:spcAft>
                <a:spcPts val="0"/>
              </a:spcAft>
              <a:buClr>
                <a:schemeClr val="dk1"/>
              </a:buClr>
              <a:buSzPts val="2000"/>
              <a:buChar char="•"/>
              <a:defRPr sz="2000"/>
            </a:lvl9pPr>
          </a:lstStyle>
          <a:p>
            <a:endParaRPr/>
          </a:p>
        </p:txBody>
      </p:sp>
      <p:sp>
        <p:nvSpPr>
          <p:cNvPr id="93" name="Google Shape;93;g1ad2c723962_0_343"/>
          <p:cNvSpPr txBox="1">
            <a:spLocks noGrp="1"/>
          </p:cNvSpPr>
          <p:nvPr>
            <p:ph type="body" idx="2"/>
          </p:nvPr>
        </p:nvSpPr>
        <p:spPr>
          <a:xfrm>
            <a:off x="736564" y="2270760"/>
            <a:ext cx="3448800" cy="42069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chemeClr val="dk1"/>
              </a:buClr>
              <a:buSzPts val="1600"/>
              <a:buNone/>
              <a:defRPr sz="1600"/>
            </a:lvl1pPr>
            <a:lvl2pPr marL="914400" lvl="1" indent="-228600" algn="l" rtl="0">
              <a:lnSpc>
                <a:spcPct val="90000"/>
              </a:lnSpc>
              <a:spcBef>
                <a:spcPts val="500"/>
              </a:spcBef>
              <a:spcAft>
                <a:spcPts val="0"/>
              </a:spcAft>
              <a:buClr>
                <a:schemeClr val="dk1"/>
              </a:buClr>
              <a:buSzPts val="1400"/>
              <a:buNone/>
              <a:defRPr sz="1400"/>
            </a:lvl2pPr>
            <a:lvl3pPr marL="1371600" lvl="2" indent="-228600" algn="l" rtl="0">
              <a:lnSpc>
                <a:spcPct val="90000"/>
              </a:lnSpc>
              <a:spcBef>
                <a:spcPts val="500"/>
              </a:spcBef>
              <a:spcAft>
                <a:spcPts val="0"/>
              </a:spcAft>
              <a:buClr>
                <a:schemeClr val="dk1"/>
              </a:buClr>
              <a:buSzPts val="1200"/>
              <a:buNone/>
              <a:defRPr sz="1200"/>
            </a:lvl3pPr>
            <a:lvl4pPr marL="1828800" lvl="3" indent="-228600" algn="l" rtl="0">
              <a:lnSpc>
                <a:spcPct val="90000"/>
              </a:lnSpc>
              <a:spcBef>
                <a:spcPts val="500"/>
              </a:spcBef>
              <a:spcAft>
                <a:spcPts val="0"/>
              </a:spcAft>
              <a:buClr>
                <a:schemeClr val="dk1"/>
              </a:buClr>
              <a:buSzPts val="1000"/>
              <a:buNone/>
              <a:defRPr sz="1000"/>
            </a:lvl4pPr>
            <a:lvl5pPr marL="2286000" lvl="4" indent="-228600" algn="l" rtl="0">
              <a:lnSpc>
                <a:spcPct val="90000"/>
              </a:lnSpc>
              <a:spcBef>
                <a:spcPts val="500"/>
              </a:spcBef>
              <a:spcAft>
                <a:spcPts val="0"/>
              </a:spcAft>
              <a:buClr>
                <a:schemeClr val="dk1"/>
              </a:buClr>
              <a:buSzPts val="1000"/>
              <a:buNone/>
              <a:defRPr sz="1000"/>
            </a:lvl5pPr>
            <a:lvl6pPr marL="2743200" lvl="5" indent="-228600" algn="l" rtl="0">
              <a:lnSpc>
                <a:spcPct val="90000"/>
              </a:lnSpc>
              <a:spcBef>
                <a:spcPts val="500"/>
              </a:spcBef>
              <a:spcAft>
                <a:spcPts val="0"/>
              </a:spcAft>
              <a:buClr>
                <a:schemeClr val="dk1"/>
              </a:buClr>
              <a:buSzPts val="1000"/>
              <a:buNone/>
              <a:defRPr sz="1000"/>
            </a:lvl6pPr>
            <a:lvl7pPr marL="3200400" lvl="6" indent="-228600" algn="l" rtl="0">
              <a:lnSpc>
                <a:spcPct val="90000"/>
              </a:lnSpc>
              <a:spcBef>
                <a:spcPts val="500"/>
              </a:spcBef>
              <a:spcAft>
                <a:spcPts val="0"/>
              </a:spcAft>
              <a:buClr>
                <a:schemeClr val="dk1"/>
              </a:buClr>
              <a:buSzPts val="1000"/>
              <a:buNone/>
              <a:defRPr sz="1000"/>
            </a:lvl7pPr>
            <a:lvl8pPr marL="3657600" lvl="7" indent="-228600" algn="l" rtl="0">
              <a:lnSpc>
                <a:spcPct val="90000"/>
              </a:lnSpc>
              <a:spcBef>
                <a:spcPts val="500"/>
              </a:spcBef>
              <a:spcAft>
                <a:spcPts val="0"/>
              </a:spcAft>
              <a:buClr>
                <a:schemeClr val="dk1"/>
              </a:buClr>
              <a:buSzPts val="1000"/>
              <a:buNone/>
              <a:defRPr sz="1000"/>
            </a:lvl8pPr>
            <a:lvl9pPr marL="4114800" lvl="8" indent="-228600" algn="l" rtl="0">
              <a:lnSpc>
                <a:spcPct val="90000"/>
              </a:lnSpc>
              <a:spcBef>
                <a:spcPts val="500"/>
              </a:spcBef>
              <a:spcAft>
                <a:spcPts val="0"/>
              </a:spcAft>
              <a:buClr>
                <a:schemeClr val="dk1"/>
              </a:buClr>
              <a:buSzPts val="1000"/>
              <a:buNone/>
              <a:defRPr sz="1000"/>
            </a:lvl9pPr>
          </a:lstStyle>
          <a:p>
            <a:endParaRPr/>
          </a:p>
        </p:txBody>
      </p:sp>
      <p:sp>
        <p:nvSpPr>
          <p:cNvPr id="94" name="Google Shape;94;g1ad2c723962_0_343"/>
          <p:cNvSpPr txBox="1">
            <a:spLocks noGrp="1"/>
          </p:cNvSpPr>
          <p:nvPr>
            <p:ph type="dt" idx="10"/>
          </p:nvPr>
        </p:nvSpPr>
        <p:spPr>
          <a:xfrm>
            <a:off x="735171" y="7015527"/>
            <a:ext cx="2406000" cy="4029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95" name="Google Shape;95;g1ad2c723962_0_343"/>
          <p:cNvSpPr txBox="1">
            <a:spLocks noGrp="1"/>
          </p:cNvSpPr>
          <p:nvPr>
            <p:ph type="ftr" idx="11"/>
          </p:nvPr>
        </p:nvSpPr>
        <p:spPr>
          <a:xfrm>
            <a:off x="3542189" y="7015527"/>
            <a:ext cx="3609000" cy="4029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96" name="Google Shape;96;g1ad2c723962_0_343"/>
          <p:cNvSpPr txBox="1">
            <a:spLocks noGrp="1"/>
          </p:cNvSpPr>
          <p:nvPr>
            <p:ph type="sldNum" idx="12"/>
          </p:nvPr>
        </p:nvSpPr>
        <p:spPr>
          <a:xfrm>
            <a:off x="7552214" y="7015527"/>
            <a:ext cx="2406000" cy="4029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97"/>
        <p:cNvGrpSpPr/>
        <p:nvPr/>
      </p:nvGrpSpPr>
      <p:grpSpPr>
        <a:xfrm>
          <a:off x="0" y="0"/>
          <a:ext cx="0" cy="0"/>
          <a:chOff x="0" y="0"/>
          <a:chExt cx="0" cy="0"/>
        </a:xfrm>
      </p:grpSpPr>
      <p:sp>
        <p:nvSpPr>
          <p:cNvPr id="98" name="Google Shape;98;g1ad2c723962_0_350"/>
          <p:cNvSpPr txBox="1">
            <a:spLocks noGrp="1"/>
          </p:cNvSpPr>
          <p:nvPr>
            <p:ph type="title"/>
          </p:nvPr>
        </p:nvSpPr>
        <p:spPr>
          <a:xfrm>
            <a:off x="736564" y="504613"/>
            <a:ext cx="3448800" cy="1766100"/>
          </a:xfrm>
          <a:prstGeom prst="rect">
            <a:avLst/>
          </a:prstGeom>
          <a:noFill/>
          <a:ln>
            <a:noFill/>
          </a:ln>
        </p:spPr>
        <p:txBody>
          <a:bodyPr spcFirstLastPara="1" wrap="square" lIns="91425" tIns="45700" rIns="91425" bIns="45700" anchor="b" anchorCtr="0">
            <a:normAutofit/>
          </a:bodyPr>
          <a:lstStyle>
            <a:lvl1pPr lvl="0" algn="l" rtl="0">
              <a:lnSpc>
                <a:spcPct val="90000"/>
              </a:lnSpc>
              <a:spcBef>
                <a:spcPts val="0"/>
              </a:spcBef>
              <a:spcAft>
                <a:spcPts val="0"/>
              </a:spcAft>
              <a:buClr>
                <a:schemeClr val="dk1"/>
              </a:buClr>
              <a:buSzPts val="3200"/>
              <a:buFont typeface="Calibri"/>
              <a:buNone/>
              <a:defRPr sz="3200"/>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99" name="Google Shape;99;g1ad2c723962_0_350"/>
          <p:cNvSpPr>
            <a:spLocks noGrp="1"/>
          </p:cNvSpPr>
          <p:nvPr>
            <p:ph type="pic" idx="2"/>
          </p:nvPr>
        </p:nvSpPr>
        <p:spPr>
          <a:xfrm>
            <a:off x="4546088" y="1089825"/>
            <a:ext cx="5413500" cy="5379000"/>
          </a:xfrm>
          <a:prstGeom prst="rect">
            <a:avLst/>
          </a:prstGeom>
          <a:noFill/>
          <a:ln>
            <a:noFill/>
          </a:ln>
        </p:spPr>
      </p:sp>
      <p:sp>
        <p:nvSpPr>
          <p:cNvPr id="100" name="Google Shape;100;g1ad2c723962_0_350"/>
          <p:cNvSpPr txBox="1">
            <a:spLocks noGrp="1"/>
          </p:cNvSpPr>
          <p:nvPr>
            <p:ph type="body" idx="1"/>
          </p:nvPr>
        </p:nvSpPr>
        <p:spPr>
          <a:xfrm>
            <a:off x="736564" y="2270760"/>
            <a:ext cx="3448800" cy="42069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chemeClr val="dk1"/>
              </a:buClr>
              <a:buSzPts val="1600"/>
              <a:buNone/>
              <a:defRPr sz="1600"/>
            </a:lvl1pPr>
            <a:lvl2pPr marL="914400" lvl="1" indent="-228600" algn="l" rtl="0">
              <a:lnSpc>
                <a:spcPct val="90000"/>
              </a:lnSpc>
              <a:spcBef>
                <a:spcPts val="500"/>
              </a:spcBef>
              <a:spcAft>
                <a:spcPts val="0"/>
              </a:spcAft>
              <a:buClr>
                <a:schemeClr val="dk1"/>
              </a:buClr>
              <a:buSzPts val="1400"/>
              <a:buNone/>
              <a:defRPr sz="1400"/>
            </a:lvl2pPr>
            <a:lvl3pPr marL="1371600" lvl="2" indent="-228600" algn="l" rtl="0">
              <a:lnSpc>
                <a:spcPct val="90000"/>
              </a:lnSpc>
              <a:spcBef>
                <a:spcPts val="500"/>
              </a:spcBef>
              <a:spcAft>
                <a:spcPts val="0"/>
              </a:spcAft>
              <a:buClr>
                <a:schemeClr val="dk1"/>
              </a:buClr>
              <a:buSzPts val="1200"/>
              <a:buNone/>
              <a:defRPr sz="1200"/>
            </a:lvl3pPr>
            <a:lvl4pPr marL="1828800" lvl="3" indent="-228600" algn="l" rtl="0">
              <a:lnSpc>
                <a:spcPct val="90000"/>
              </a:lnSpc>
              <a:spcBef>
                <a:spcPts val="500"/>
              </a:spcBef>
              <a:spcAft>
                <a:spcPts val="0"/>
              </a:spcAft>
              <a:buClr>
                <a:schemeClr val="dk1"/>
              </a:buClr>
              <a:buSzPts val="1000"/>
              <a:buNone/>
              <a:defRPr sz="1000"/>
            </a:lvl4pPr>
            <a:lvl5pPr marL="2286000" lvl="4" indent="-228600" algn="l" rtl="0">
              <a:lnSpc>
                <a:spcPct val="90000"/>
              </a:lnSpc>
              <a:spcBef>
                <a:spcPts val="500"/>
              </a:spcBef>
              <a:spcAft>
                <a:spcPts val="0"/>
              </a:spcAft>
              <a:buClr>
                <a:schemeClr val="dk1"/>
              </a:buClr>
              <a:buSzPts val="1000"/>
              <a:buNone/>
              <a:defRPr sz="1000"/>
            </a:lvl5pPr>
            <a:lvl6pPr marL="2743200" lvl="5" indent="-228600" algn="l" rtl="0">
              <a:lnSpc>
                <a:spcPct val="90000"/>
              </a:lnSpc>
              <a:spcBef>
                <a:spcPts val="500"/>
              </a:spcBef>
              <a:spcAft>
                <a:spcPts val="0"/>
              </a:spcAft>
              <a:buClr>
                <a:schemeClr val="dk1"/>
              </a:buClr>
              <a:buSzPts val="1000"/>
              <a:buNone/>
              <a:defRPr sz="1000"/>
            </a:lvl6pPr>
            <a:lvl7pPr marL="3200400" lvl="6" indent="-228600" algn="l" rtl="0">
              <a:lnSpc>
                <a:spcPct val="90000"/>
              </a:lnSpc>
              <a:spcBef>
                <a:spcPts val="500"/>
              </a:spcBef>
              <a:spcAft>
                <a:spcPts val="0"/>
              </a:spcAft>
              <a:buClr>
                <a:schemeClr val="dk1"/>
              </a:buClr>
              <a:buSzPts val="1000"/>
              <a:buNone/>
              <a:defRPr sz="1000"/>
            </a:lvl7pPr>
            <a:lvl8pPr marL="3657600" lvl="7" indent="-228600" algn="l" rtl="0">
              <a:lnSpc>
                <a:spcPct val="90000"/>
              </a:lnSpc>
              <a:spcBef>
                <a:spcPts val="500"/>
              </a:spcBef>
              <a:spcAft>
                <a:spcPts val="0"/>
              </a:spcAft>
              <a:buClr>
                <a:schemeClr val="dk1"/>
              </a:buClr>
              <a:buSzPts val="1000"/>
              <a:buNone/>
              <a:defRPr sz="1000"/>
            </a:lvl8pPr>
            <a:lvl9pPr marL="4114800" lvl="8" indent="-228600" algn="l" rtl="0">
              <a:lnSpc>
                <a:spcPct val="90000"/>
              </a:lnSpc>
              <a:spcBef>
                <a:spcPts val="500"/>
              </a:spcBef>
              <a:spcAft>
                <a:spcPts val="0"/>
              </a:spcAft>
              <a:buClr>
                <a:schemeClr val="dk1"/>
              </a:buClr>
              <a:buSzPts val="1000"/>
              <a:buNone/>
              <a:defRPr sz="1000"/>
            </a:lvl9pPr>
          </a:lstStyle>
          <a:p>
            <a:endParaRPr/>
          </a:p>
        </p:txBody>
      </p:sp>
      <p:sp>
        <p:nvSpPr>
          <p:cNvPr id="101" name="Google Shape;101;g1ad2c723962_0_350"/>
          <p:cNvSpPr txBox="1">
            <a:spLocks noGrp="1"/>
          </p:cNvSpPr>
          <p:nvPr>
            <p:ph type="dt" idx="10"/>
          </p:nvPr>
        </p:nvSpPr>
        <p:spPr>
          <a:xfrm>
            <a:off x="735171" y="7015527"/>
            <a:ext cx="2406000" cy="4029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02" name="Google Shape;102;g1ad2c723962_0_350"/>
          <p:cNvSpPr txBox="1">
            <a:spLocks noGrp="1"/>
          </p:cNvSpPr>
          <p:nvPr>
            <p:ph type="ftr" idx="11"/>
          </p:nvPr>
        </p:nvSpPr>
        <p:spPr>
          <a:xfrm>
            <a:off x="3542189" y="7015527"/>
            <a:ext cx="3609000" cy="4029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03" name="Google Shape;103;g1ad2c723962_0_350"/>
          <p:cNvSpPr txBox="1">
            <a:spLocks noGrp="1"/>
          </p:cNvSpPr>
          <p:nvPr>
            <p:ph type="sldNum" idx="12"/>
          </p:nvPr>
        </p:nvSpPr>
        <p:spPr>
          <a:xfrm>
            <a:off x="7552214" y="7015527"/>
            <a:ext cx="2406000" cy="4029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04"/>
        <p:cNvGrpSpPr/>
        <p:nvPr/>
      </p:nvGrpSpPr>
      <p:grpSpPr>
        <a:xfrm>
          <a:off x="0" y="0"/>
          <a:ext cx="0" cy="0"/>
          <a:chOff x="0" y="0"/>
          <a:chExt cx="0" cy="0"/>
        </a:xfrm>
      </p:grpSpPr>
      <p:sp>
        <p:nvSpPr>
          <p:cNvPr id="105" name="Google Shape;105;g1ad2c723962_0_357"/>
          <p:cNvSpPr txBox="1">
            <a:spLocks noGrp="1"/>
          </p:cNvSpPr>
          <p:nvPr>
            <p:ph type="title"/>
          </p:nvPr>
        </p:nvSpPr>
        <p:spPr>
          <a:xfrm>
            <a:off x="735171" y="402990"/>
            <a:ext cx="9223200" cy="14631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dk1"/>
              </a:buClr>
              <a:buSzPts val="18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06" name="Google Shape;106;g1ad2c723962_0_357"/>
          <p:cNvSpPr txBox="1">
            <a:spLocks noGrp="1"/>
          </p:cNvSpPr>
          <p:nvPr>
            <p:ph type="body" idx="1"/>
          </p:nvPr>
        </p:nvSpPr>
        <p:spPr>
          <a:xfrm rot="5400000">
            <a:off x="2945429" y="-195451"/>
            <a:ext cx="4802400" cy="92232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chemeClr val="dk1"/>
              </a:buClr>
              <a:buSzPts val="1800"/>
              <a:buChar char="•"/>
              <a:defRPr/>
            </a:lvl1pPr>
            <a:lvl2pPr marL="914400" lvl="1" indent="-342900" algn="l" rtl="0">
              <a:lnSpc>
                <a:spcPct val="90000"/>
              </a:lnSpc>
              <a:spcBef>
                <a:spcPts val="500"/>
              </a:spcBef>
              <a:spcAft>
                <a:spcPts val="0"/>
              </a:spcAft>
              <a:buClr>
                <a:schemeClr val="dk1"/>
              </a:buClr>
              <a:buSzPts val="1800"/>
              <a:buChar char="•"/>
              <a:defRPr/>
            </a:lvl2pPr>
            <a:lvl3pPr marL="1371600" lvl="2" indent="-342900" algn="l" rtl="0">
              <a:lnSpc>
                <a:spcPct val="90000"/>
              </a:lnSpc>
              <a:spcBef>
                <a:spcPts val="500"/>
              </a:spcBef>
              <a:spcAft>
                <a:spcPts val="0"/>
              </a:spcAft>
              <a:buClr>
                <a:schemeClr val="dk1"/>
              </a:buClr>
              <a:buSzPts val="1800"/>
              <a:buChar char="•"/>
              <a:defRPr/>
            </a:lvl3pPr>
            <a:lvl4pPr marL="1828800" lvl="3" indent="-342900" algn="l" rtl="0">
              <a:lnSpc>
                <a:spcPct val="90000"/>
              </a:lnSpc>
              <a:spcBef>
                <a:spcPts val="500"/>
              </a:spcBef>
              <a:spcAft>
                <a:spcPts val="0"/>
              </a:spcAft>
              <a:buClr>
                <a:schemeClr val="dk1"/>
              </a:buClr>
              <a:buSzPts val="1800"/>
              <a:buChar char="•"/>
              <a:defRPr/>
            </a:lvl4pPr>
            <a:lvl5pPr marL="2286000" lvl="4" indent="-342900" algn="l" rtl="0">
              <a:lnSpc>
                <a:spcPct val="90000"/>
              </a:lnSpc>
              <a:spcBef>
                <a:spcPts val="50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107" name="Google Shape;107;g1ad2c723962_0_357"/>
          <p:cNvSpPr txBox="1">
            <a:spLocks noGrp="1"/>
          </p:cNvSpPr>
          <p:nvPr>
            <p:ph type="dt" idx="10"/>
          </p:nvPr>
        </p:nvSpPr>
        <p:spPr>
          <a:xfrm>
            <a:off x="735171" y="7015527"/>
            <a:ext cx="2406000" cy="4029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08" name="Google Shape;108;g1ad2c723962_0_357"/>
          <p:cNvSpPr txBox="1">
            <a:spLocks noGrp="1"/>
          </p:cNvSpPr>
          <p:nvPr>
            <p:ph type="ftr" idx="11"/>
          </p:nvPr>
        </p:nvSpPr>
        <p:spPr>
          <a:xfrm>
            <a:off x="3542189" y="7015527"/>
            <a:ext cx="3609000" cy="4029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09" name="Google Shape;109;g1ad2c723962_0_357"/>
          <p:cNvSpPr txBox="1">
            <a:spLocks noGrp="1"/>
          </p:cNvSpPr>
          <p:nvPr>
            <p:ph type="sldNum" idx="12"/>
          </p:nvPr>
        </p:nvSpPr>
        <p:spPr>
          <a:xfrm>
            <a:off x="7552214" y="7015527"/>
            <a:ext cx="2406000" cy="4029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10"/>
        <p:cNvGrpSpPr/>
        <p:nvPr/>
      </p:nvGrpSpPr>
      <p:grpSpPr>
        <a:xfrm>
          <a:off x="0" y="0"/>
          <a:ext cx="0" cy="0"/>
          <a:chOff x="0" y="0"/>
          <a:chExt cx="0" cy="0"/>
        </a:xfrm>
      </p:grpSpPr>
      <p:sp>
        <p:nvSpPr>
          <p:cNvPr id="111" name="Google Shape;111;g1ad2c723962_0_363"/>
          <p:cNvSpPr txBox="1">
            <a:spLocks noGrp="1"/>
          </p:cNvSpPr>
          <p:nvPr>
            <p:ph type="title"/>
          </p:nvPr>
        </p:nvSpPr>
        <p:spPr>
          <a:xfrm rot="5400000">
            <a:off x="5598029" y="2457390"/>
            <a:ext cx="6414600" cy="23058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dk1"/>
              </a:buClr>
              <a:buSzPts val="18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12" name="Google Shape;112;g1ad2c723962_0_363"/>
          <p:cNvSpPr txBox="1">
            <a:spLocks noGrp="1"/>
          </p:cNvSpPr>
          <p:nvPr>
            <p:ph type="body" idx="1"/>
          </p:nvPr>
        </p:nvSpPr>
        <p:spPr>
          <a:xfrm rot="5400000">
            <a:off x="919697" y="218490"/>
            <a:ext cx="6414600" cy="67836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chemeClr val="dk1"/>
              </a:buClr>
              <a:buSzPts val="1800"/>
              <a:buChar char="•"/>
              <a:defRPr/>
            </a:lvl1pPr>
            <a:lvl2pPr marL="914400" lvl="1" indent="-342900" algn="l" rtl="0">
              <a:lnSpc>
                <a:spcPct val="90000"/>
              </a:lnSpc>
              <a:spcBef>
                <a:spcPts val="500"/>
              </a:spcBef>
              <a:spcAft>
                <a:spcPts val="0"/>
              </a:spcAft>
              <a:buClr>
                <a:schemeClr val="dk1"/>
              </a:buClr>
              <a:buSzPts val="1800"/>
              <a:buChar char="•"/>
              <a:defRPr/>
            </a:lvl2pPr>
            <a:lvl3pPr marL="1371600" lvl="2" indent="-342900" algn="l" rtl="0">
              <a:lnSpc>
                <a:spcPct val="90000"/>
              </a:lnSpc>
              <a:spcBef>
                <a:spcPts val="500"/>
              </a:spcBef>
              <a:spcAft>
                <a:spcPts val="0"/>
              </a:spcAft>
              <a:buClr>
                <a:schemeClr val="dk1"/>
              </a:buClr>
              <a:buSzPts val="1800"/>
              <a:buChar char="•"/>
              <a:defRPr/>
            </a:lvl3pPr>
            <a:lvl4pPr marL="1828800" lvl="3" indent="-342900" algn="l" rtl="0">
              <a:lnSpc>
                <a:spcPct val="90000"/>
              </a:lnSpc>
              <a:spcBef>
                <a:spcPts val="500"/>
              </a:spcBef>
              <a:spcAft>
                <a:spcPts val="0"/>
              </a:spcAft>
              <a:buClr>
                <a:schemeClr val="dk1"/>
              </a:buClr>
              <a:buSzPts val="1800"/>
              <a:buChar char="•"/>
              <a:defRPr/>
            </a:lvl4pPr>
            <a:lvl5pPr marL="2286000" lvl="4" indent="-342900" algn="l" rtl="0">
              <a:lnSpc>
                <a:spcPct val="90000"/>
              </a:lnSpc>
              <a:spcBef>
                <a:spcPts val="50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113" name="Google Shape;113;g1ad2c723962_0_363"/>
          <p:cNvSpPr txBox="1">
            <a:spLocks noGrp="1"/>
          </p:cNvSpPr>
          <p:nvPr>
            <p:ph type="dt" idx="10"/>
          </p:nvPr>
        </p:nvSpPr>
        <p:spPr>
          <a:xfrm>
            <a:off x="735171" y="7015527"/>
            <a:ext cx="2406000" cy="4029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14" name="Google Shape;114;g1ad2c723962_0_363"/>
          <p:cNvSpPr txBox="1">
            <a:spLocks noGrp="1"/>
          </p:cNvSpPr>
          <p:nvPr>
            <p:ph type="ftr" idx="11"/>
          </p:nvPr>
        </p:nvSpPr>
        <p:spPr>
          <a:xfrm>
            <a:off x="3542189" y="7015527"/>
            <a:ext cx="3609000" cy="4029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15" name="Google Shape;115;g1ad2c723962_0_363"/>
          <p:cNvSpPr txBox="1">
            <a:spLocks noGrp="1"/>
          </p:cNvSpPr>
          <p:nvPr>
            <p:ph type="sldNum" idx="12"/>
          </p:nvPr>
        </p:nvSpPr>
        <p:spPr>
          <a:xfrm>
            <a:off x="7552214" y="7015527"/>
            <a:ext cx="2406000" cy="4029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3" Type="http://schemas.openxmlformats.org/officeDocument/2006/relationships/slideLayout" Target="../slideLayouts/slideLayout8.xml"/><Relationship Id="rId7" Type="http://schemas.openxmlformats.org/officeDocument/2006/relationships/slideLayout" Target="../slideLayouts/slideLayout1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theme" Target="../theme/theme2.xml"/><Relationship Id="rId5" Type="http://schemas.openxmlformats.org/officeDocument/2006/relationships/slideLayout" Target="../slideLayouts/slideLayout10.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35"/>
          <p:cNvSpPr txBox="1">
            <a:spLocks noGrp="1"/>
          </p:cNvSpPr>
          <p:nvPr>
            <p:ph type="title"/>
          </p:nvPr>
        </p:nvSpPr>
        <p:spPr>
          <a:xfrm>
            <a:off x="3759493" y="2694006"/>
            <a:ext cx="3174412" cy="1341120"/>
          </a:xfrm>
          <a:prstGeom prst="rect">
            <a:avLst/>
          </a:prstGeom>
          <a:noFill/>
          <a:ln>
            <a:noFill/>
          </a:ln>
        </p:spPr>
        <p:txBody>
          <a:bodyPr spcFirstLastPara="1" wrap="square" lIns="0" tIns="0" rIns="0" bIns="0" anchor="t" anchorCtr="0">
            <a:spAutoFit/>
          </a:bodyPr>
          <a:lstStyle>
            <a:lvl1pPr marR="0" lvl="0" algn="l" rtl="0">
              <a:spcBef>
                <a:spcPts val="0"/>
              </a:spcBef>
              <a:spcAft>
                <a:spcPts val="0"/>
              </a:spcAft>
              <a:buSzPts val="1400"/>
              <a:buNone/>
              <a:defRPr sz="4500" b="1" i="0" u="none" strike="noStrike" cap="non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35"/>
          <p:cNvSpPr txBox="1">
            <a:spLocks noGrp="1"/>
          </p:cNvSpPr>
          <p:nvPr>
            <p:ph type="body" idx="1"/>
          </p:nvPr>
        </p:nvSpPr>
        <p:spPr>
          <a:xfrm>
            <a:off x="540365" y="1445490"/>
            <a:ext cx="9612668" cy="1588135"/>
          </a:xfrm>
          <a:prstGeom prst="rect">
            <a:avLst/>
          </a:prstGeom>
          <a:noFill/>
          <a:ln>
            <a:noFill/>
          </a:ln>
        </p:spPr>
        <p:txBody>
          <a:bodyPr spcFirstLastPara="1" wrap="square" lIns="0" tIns="0" rIns="0" bIns="0" anchor="t" anchorCtr="0">
            <a:spAutoFit/>
          </a:bodyPr>
          <a:lstStyle>
            <a:lvl1pPr marL="457200" marR="0" lvl="0"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L="914400" marR="0" lvl="1" indent="-228600" algn="l" rtl="0">
              <a:spcBef>
                <a:spcPts val="0"/>
              </a:spcBef>
              <a:spcAft>
                <a:spcPts val="0"/>
              </a:spcAft>
              <a:buSzPts val="1400"/>
              <a:buNone/>
              <a:defRPr sz="1800" b="0" i="0" u="none" strike="noStrike" cap="none">
                <a:latin typeface="Calibri"/>
                <a:ea typeface="Calibri"/>
                <a:cs typeface="Calibri"/>
                <a:sym typeface="Calibri"/>
              </a:defRPr>
            </a:lvl2pPr>
            <a:lvl3pPr marL="1371600" marR="0" lvl="2" indent="-228600" algn="l" rtl="0">
              <a:spcBef>
                <a:spcPts val="0"/>
              </a:spcBef>
              <a:spcAft>
                <a:spcPts val="0"/>
              </a:spcAft>
              <a:buSzPts val="1400"/>
              <a:buNone/>
              <a:defRPr sz="1800" b="0" i="0" u="none" strike="noStrike" cap="none">
                <a:latin typeface="Calibri"/>
                <a:ea typeface="Calibri"/>
                <a:cs typeface="Calibri"/>
                <a:sym typeface="Calibri"/>
              </a:defRPr>
            </a:lvl3pPr>
            <a:lvl4pPr marL="1828800" marR="0" lvl="3" indent="-228600" algn="l" rtl="0">
              <a:spcBef>
                <a:spcPts val="0"/>
              </a:spcBef>
              <a:spcAft>
                <a:spcPts val="0"/>
              </a:spcAft>
              <a:buSzPts val="1400"/>
              <a:buNone/>
              <a:defRPr sz="1800" b="0" i="0" u="none" strike="noStrike" cap="none">
                <a:latin typeface="Calibri"/>
                <a:ea typeface="Calibri"/>
                <a:cs typeface="Calibri"/>
                <a:sym typeface="Calibri"/>
              </a:defRPr>
            </a:lvl4pPr>
            <a:lvl5pPr marL="2286000" marR="0" lvl="4" indent="-228600" algn="l" rtl="0">
              <a:spcBef>
                <a:spcPts val="0"/>
              </a:spcBef>
              <a:spcAft>
                <a:spcPts val="0"/>
              </a:spcAft>
              <a:buSzPts val="1400"/>
              <a:buNone/>
              <a:defRPr sz="1800" b="0" i="0" u="none" strike="noStrike" cap="none">
                <a:latin typeface="Calibri"/>
                <a:ea typeface="Calibri"/>
                <a:cs typeface="Calibri"/>
                <a:sym typeface="Calibri"/>
              </a:defRPr>
            </a:lvl5pPr>
            <a:lvl6pPr marL="2743200" marR="0" lvl="5" indent="-228600" algn="l" rtl="0">
              <a:spcBef>
                <a:spcPts val="0"/>
              </a:spcBef>
              <a:spcAft>
                <a:spcPts val="0"/>
              </a:spcAft>
              <a:buSzPts val="1400"/>
              <a:buNone/>
              <a:defRPr sz="1800" b="0" i="0" u="none" strike="noStrike" cap="none">
                <a:latin typeface="Calibri"/>
                <a:ea typeface="Calibri"/>
                <a:cs typeface="Calibri"/>
                <a:sym typeface="Calibri"/>
              </a:defRPr>
            </a:lvl6pPr>
            <a:lvl7pPr marL="3200400" marR="0" lvl="6" indent="-228600" algn="l" rtl="0">
              <a:spcBef>
                <a:spcPts val="0"/>
              </a:spcBef>
              <a:spcAft>
                <a:spcPts val="0"/>
              </a:spcAft>
              <a:buSzPts val="1400"/>
              <a:buNone/>
              <a:defRPr sz="1800" b="0" i="0" u="none" strike="noStrike" cap="none">
                <a:latin typeface="Calibri"/>
                <a:ea typeface="Calibri"/>
                <a:cs typeface="Calibri"/>
                <a:sym typeface="Calibri"/>
              </a:defRPr>
            </a:lvl7pPr>
            <a:lvl8pPr marL="3657600" marR="0" lvl="7" indent="-228600" algn="l" rtl="0">
              <a:spcBef>
                <a:spcPts val="0"/>
              </a:spcBef>
              <a:spcAft>
                <a:spcPts val="0"/>
              </a:spcAft>
              <a:buSzPts val="1400"/>
              <a:buNone/>
              <a:defRPr sz="1800" b="0" i="0" u="none" strike="noStrike" cap="none">
                <a:latin typeface="Calibri"/>
                <a:ea typeface="Calibri"/>
                <a:cs typeface="Calibri"/>
                <a:sym typeface="Calibri"/>
              </a:defRPr>
            </a:lvl8pPr>
            <a:lvl9pPr marL="4114800" marR="0" lvl="8" indent="-228600" algn="l" rtl="0">
              <a:spcBef>
                <a:spcPts val="0"/>
              </a:spcBef>
              <a:spcAft>
                <a:spcPts val="0"/>
              </a:spcAft>
              <a:buSzPts val="1400"/>
              <a:buNone/>
              <a:defRPr sz="1800" b="0" i="0" u="none" strike="noStrike" cap="none">
                <a:latin typeface="Calibri"/>
                <a:ea typeface="Calibri"/>
                <a:cs typeface="Calibri"/>
                <a:sym typeface="Calibri"/>
              </a:defRPr>
            </a:lvl9pPr>
          </a:lstStyle>
          <a:p>
            <a:endParaRPr/>
          </a:p>
        </p:txBody>
      </p:sp>
      <p:sp>
        <p:nvSpPr>
          <p:cNvPr id="8" name="Google Shape;8;p35"/>
          <p:cNvSpPr txBox="1">
            <a:spLocks noGrp="1"/>
          </p:cNvSpPr>
          <p:nvPr>
            <p:ph type="ftr" idx="11"/>
          </p:nvPr>
        </p:nvSpPr>
        <p:spPr>
          <a:xfrm>
            <a:off x="6477678" y="7251262"/>
            <a:ext cx="2194559" cy="170179"/>
          </a:xfrm>
          <a:prstGeom prst="rect">
            <a:avLst/>
          </a:prstGeom>
          <a:noFill/>
          <a:ln>
            <a:noFill/>
          </a:ln>
        </p:spPr>
        <p:txBody>
          <a:bodyPr spcFirstLastPara="1" wrap="square" lIns="0" tIns="0" rIns="0" bIns="0" anchor="t" anchorCtr="0">
            <a:spAutoFit/>
          </a:bodyPr>
          <a:lstStyle>
            <a:lvl1pPr lvl="0">
              <a:spcBef>
                <a:spcPts val="0"/>
              </a:spcBef>
              <a:spcAft>
                <a:spcPts val="0"/>
              </a:spcAft>
              <a:buSzPts val="1400"/>
              <a:buNone/>
              <a:defRPr sz="900" b="0" i="0">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9" name="Google Shape;9;p35"/>
          <p:cNvSpPr txBox="1">
            <a:spLocks noGrp="1"/>
          </p:cNvSpPr>
          <p:nvPr>
            <p:ph type="dt" idx="10"/>
          </p:nvPr>
        </p:nvSpPr>
        <p:spPr>
          <a:xfrm>
            <a:off x="8974711" y="7232468"/>
            <a:ext cx="1492250" cy="194309"/>
          </a:xfrm>
          <a:prstGeom prst="rect">
            <a:avLst/>
          </a:prstGeom>
          <a:noFill/>
          <a:ln>
            <a:noFill/>
          </a:ln>
        </p:spPr>
        <p:txBody>
          <a:bodyPr spcFirstLastPara="1" wrap="square" lIns="0" tIns="0" rIns="0" bIns="0" anchor="t" anchorCtr="0">
            <a:spAutoFit/>
          </a:bodyPr>
          <a:lstStyle>
            <a:lvl1pPr lvl="0">
              <a:spcBef>
                <a:spcPts val="0"/>
              </a:spcBef>
              <a:spcAft>
                <a:spcPts val="0"/>
              </a:spcAft>
              <a:buSzPts val="1400"/>
              <a:buNone/>
              <a:defRPr sz="1050" b="0" i="0">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0" name="Google Shape;10;p35"/>
          <p:cNvSpPr txBox="1">
            <a:spLocks noGrp="1"/>
          </p:cNvSpPr>
          <p:nvPr>
            <p:ph type="sldNum" idx="12"/>
          </p:nvPr>
        </p:nvSpPr>
        <p:spPr>
          <a:xfrm>
            <a:off x="7699248" y="7039356"/>
            <a:ext cx="2459482" cy="378460"/>
          </a:xfrm>
          <a:prstGeom prst="rect">
            <a:avLst/>
          </a:prstGeom>
          <a:noFill/>
          <a:ln>
            <a:noFill/>
          </a:ln>
        </p:spPr>
        <p:txBody>
          <a:bodyPr spcFirstLastPara="1" wrap="square" lIns="0" tIns="0" rIns="0" bIns="0" anchor="t" anchorCtr="0">
            <a:spAutoFit/>
          </a:bodyPr>
          <a:lstStyle>
            <a:lvl1pPr lvl="0" indent="0" algn="r">
              <a:spcBef>
                <a:spcPts val="0"/>
              </a:spcBef>
              <a:buNone/>
              <a:defRPr sz="1800">
                <a:solidFill>
                  <a:srgbClr val="888888"/>
                </a:solidFill>
              </a:defRPr>
            </a:lvl1pPr>
            <a:lvl2pPr lvl="1" indent="0" algn="r">
              <a:spcBef>
                <a:spcPts val="0"/>
              </a:spcBef>
              <a:buNone/>
              <a:defRPr sz="1800">
                <a:solidFill>
                  <a:srgbClr val="888888"/>
                </a:solidFill>
              </a:defRPr>
            </a:lvl2pPr>
            <a:lvl3pPr lvl="2" indent="0" algn="r">
              <a:spcBef>
                <a:spcPts val="0"/>
              </a:spcBef>
              <a:buNone/>
              <a:defRPr sz="1800">
                <a:solidFill>
                  <a:srgbClr val="888888"/>
                </a:solidFill>
              </a:defRPr>
            </a:lvl3pPr>
            <a:lvl4pPr lvl="3" indent="0" algn="r">
              <a:spcBef>
                <a:spcPts val="0"/>
              </a:spcBef>
              <a:buNone/>
              <a:defRPr sz="1800">
                <a:solidFill>
                  <a:srgbClr val="888888"/>
                </a:solidFill>
              </a:defRPr>
            </a:lvl4pPr>
            <a:lvl5pPr lvl="4" indent="0" algn="r">
              <a:spcBef>
                <a:spcPts val="0"/>
              </a:spcBef>
              <a:buNone/>
              <a:defRPr sz="1800">
                <a:solidFill>
                  <a:srgbClr val="888888"/>
                </a:solidFill>
              </a:defRPr>
            </a:lvl5pPr>
            <a:lvl6pPr lvl="5" indent="0" algn="r">
              <a:spcBef>
                <a:spcPts val="0"/>
              </a:spcBef>
              <a:buNone/>
              <a:defRPr sz="1800">
                <a:solidFill>
                  <a:srgbClr val="888888"/>
                </a:solidFill>
              </a:defRPr>
            </a:lvl6pPr>
            <a:lvl7pPr lvl="6" indent="0" algn="r">
              <a:spcBef>
                <a:spcPts val="0"/>
              </a:spcBef>
              <a:buNone/>
              <a:defRPr sz="1800">
                <a:solidFill>
                  <a:srgbClr val="888888"/>
                </a:solidFill>
              </a:defRPr>
            </a:lvl7pPr>
            <a:lvl8pPr lvl="7" indent="0" algn="r">
              <a:spcBef>
                <a:spcPts val="0"/>
              </a:spcBef>
              <a:buNone/>
              <a:defRPr sz="1800">
                <a:solidFill>
                  <a:srgbClr val="888888"/>
                </a:solidFill>
              </a:defRPr>
            </a:lvl8pPr>
            <a:lvl9pPr lvl="8" indent="0" algn="r">
              <a:spcBef>
                <a:spcPts val="0"/>
              </a:spcBef>
              <a:buNone/>
              <a:defRPr sz="1800">
                <a:solidFill>
                  <a:srgbClr val="888888"/>
                </a:solidFill>
              </a:defRPr>
            </a:lvl9pPr>
          </a:lstStyle>
          <a:p>
            <a:pPr marL="0" lvl="0" indent="0" algn="r" rtl="0">
              <a:spcBef>
                <a:spcPts val="0"/>
              </a:spcBef>
              <a:spcAft>
                <a:spcPts val="0"/>
              </a:spcAft>
              <a:buNone/>
            </a:pPr>
            <a:fld id="{00000000-1234-1234-1234-123412341234}" type="slidenum">
              <a:rPr lang="en-US"/>
              <a:t>‹#›</a:t>
            </a:fld>
            <a:endParaRPr sz="1400">
              <a:solidFill>
                <a:srgbClr val="000000"/>
              </a:solidFill>
            </a:endParaRPr>
          </a:p>
        </p:txBody>
      </p:sp>
      <p:pic>
        <p:nvPicPr>
          <p:cNvPr id="11" name="Google Shape;11;p35"/>
          <p:cNvPicPr preferRelativeResize="0"/>
          <p:nvPr/>
        </p:nvPicPr>
        <p:blipFill rotWithShape="1">
          <a:blip r:embed="rId7">
            <a:alphaModFix/>
          </a:blip>
          <a:srcRect l="22857" t="-1239" b="73499"/>
          <a:stretch/>
        </p:blipFill>
        <p:spPr>
          <a:xfrm>
            <a:off x="0" y="7043561"/>
            <a:ext cx="2255639" cy="525638"/>
          </a:xfrm>
          <a:prstGeom prst="rect">
            <a:avLst/>
          </a:prstGeom>
          <a:noFill/>
          <a:ln>
            <a:noFill/>
          </a:ln>
        </p:spPr>
      </p:pic>
      <p:pic>
        <p:nvPicPr>
          <p:cNvPr id="12" name="Google Shape;12;p35"/>
          <p:cNvPicPr preferRelativeResize="0"/>
          <p:nvPr/>
        </p:nvPicPr>
        <p:blipFill rotWithShape="1">
          <a:blip r:embed="rId7">
            <a:alphaModFix/>
          </a:blip>
          <a:srcRect t="54674" r="17715" b="-1678"/>
          <a:stretch/>
        </p:blipFill>
        <p:spPr>
          <a:xfrm>
            <a:off x="8287385" y="0"/>
            <a:ext cx="2406015" cy="890753"/>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1"/>
        <p:cNvGrpSpPr/>
        <p:nvPr/>
      </p:nvGrpSpPr>
      <p:grpSpPr>
        <a:xfrm>
          <a:off x="0" y="0"/>
          <a:ext cx="0" cy="0"/>
          <a:chOff x="0" y="0"/>
          <a:chExt cx="0" cy="0"/>
        </a:xfrm>
      </p:grpSpPr>
      <p:sp>
        <p:nvSpPr>
          <p:cNvPr id="42" name="Google Shape;42;g1ad2c723962_0_294"/>
          <p:cNvSpPr txBox="1">
            <a:spLocks noGrp="1"/>
          </p:cNvSpPr>
          <p:nvPr>
            <p:ph type="title"/>
          </p:nvPr>
        </p:nvSpPr>
        <p:spPr>
          <a:xfrm>
            <a:off x="735171" y="402990"/>
            <a:ext cx="9223200" cy="14631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43" name="Google Shape;43;g1ad2c723962_0_294"/>
          <p:cNvSpPr txBox="1">
            <a:spLocks noGrp="1"/>
          </p:cNvSpPr>
          <p:nvPr>
            <p:ph type="body" idx="1"/>
          </p:nvPr>
        </p:nvSpPr>
        <p:spPr>
          <a:xfrm>
            <a:off x="735171" y="2014949"/>
            <a:ext cx="9223200" cy="4802400"/>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4" name="Google Shape;44;g1ad2c723962_0_294"/>
          <p:cNvSpPr txBox="1">
            <a:spLocks noGrp="1"/>
          </p:cNvSpPr>
          <p:nvPr>
            <p:ph type="dt" idx="10"/>
          </p:nvPr>
        </p:nvSpPr>
        <p:spPr>
          <a:xfrm>
            <a:off x="735171" y="7015527"/>
            <a:ext cx="2406000" cy="4029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5" name="Google Shape;45;g1ad2c723962_0_294"/>
          <p:cNvSpPr txBox="1">
            <a:spLocks noGrp="1"/>
          </p:cNvSpPr>
          <p:nvPr>
            <p:ph type="ftr" idx="11"/>
          </p:nvPr>
        </p:nvSpPr>
        <p:spPr>
          <a:xfrm>
            <a:off x="3542189" y="7015527"/>
            <a:ext cx="3609000" cy="4029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6" name="Google Shape;46;g1ad2c723962_0_294"/>
          <p:cNvSpPr txBox="1">
            <a:spLocks noGrp="1"/>
          </p:cNvSpPr>
          <p:nvPr>
            <p:ph type="sldNum" idx="12"/>
          </p:nvPr>
        </p:nvSpPr>
        <p:spPr>
          <a:xfrm>
            <a:off x="7552214" y="7015527"/>
            <a:ext cx="2406000" cy="4029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55" r:id="rId1"/>
    <p:sldLayoutId id="2147483656" r:id="rId2"/>
    <p:sldLayoutId id="2147483657" r:id="rId3"/>
    <p:sldLayoutId id="2147483658" r:id="rId4"/>
    <p:sldLayoutId id="2147483659" r:id="rId5"/>
    <p:sldLayoutId id="2147483660" r:id="rId6"/>
    <p:sldLayoutId id="2147483662" r:id="rId7"/>
    <p:sldLayoutId id="2147483663" r:id="rId8"/>
    <p:sldLayoutId id="2147483664" r:id="rId9"/>
    <p:sldLayoutId id="2147483665"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60"/>
        <p:cNvGrpSpPr/>
        <p:nvPr/>
      </p:nvGrpSpPr>
      <p:grpSpPr>
        <a:xfrm>
          <a:off x="0" y="0"/>
          <a:ext cx="0" cy="0"/>
          <a:chOff x="0" y="0"/>
          <a:chExt cx="0" cy="0"/>
        </a:xfrm>
      </p:grpSpPr>
      <p:sp>
        <p:nvSpPr>
          <p:cNvPr id="361" name="Google Shape;361;g1dc0ebbf156_0_350"/>
          <p:cNvSpPr txBox="1"/>
          <p:nvPr/>
        </p:nvSpPr>
        <p:spPr>
          <a:xfrm>
            <a:off x="451125" y="193075"/>
            <a:ext cx="8093100" cy="193895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3200" b="1" dirty="0">
                <a:solidFill>
                  <a:schemeClr val="dk1"/>
                </a:solidFill>
              </a:rPr>
              <a:t>The </a:t>
            </a:r>
            <a:r>
              <a:rPr lang="en-US" sz="3200" b="1" dirty="0" err="1">
                <a:solidFill>
                  <a:schemeClr val="dk1"/>
                </a:solidFill>
              </a:rPr>
              <a:t>HEALinc</a:t>
            </a:r>
            <a:r>
              <a:rPr lang="en-US" sz="3200" b="1" dirty="0">
                <a:solidFill>
                  <a:schemeClr val="dk1"/>
                </a:solidFill>
              </a:rPr>
              <a:t> Future Health Summit</a:t>
            </a:r>
          </a:p>
          <a:p>
            <a:pPr marL="0" marR="0" lvl="0" indent="0" algn="l" rtl="0">
              <a:lnSpc>
                <a:spcPct val="100000"/>
              </a:lnSpc>
              <a:spcBef>
                <a:spcPts val="0"/>
              </a:spcBef>
              <a:spcAft>
                <a:spcPts val="0"/>
              </a:spcAft>
              <a:buClr>
                <a:srgbClr val="000000"/>
              </a:buClr>
              <a:buSzPts val="4000"/>
              <a:buFont typeface="Arial"/>
              <a:buNone/>
            </a:pPr>
            <a:endParaRPr lang="en-US" sz="3200" b="1" dirty="0">
              <a:solidFill>
                <a:schemeClr val="dk1"/>
              </a:solidFill>
            </a:endParaRPr>
          </a:p>
          <a:p>
            <a:pPr marL="0" marR="0" lvl="0" indent="0" algn="ctr" rtl="0">
              <a:lnSpc>
                <a:spcPct val="100000"/>
              </a:lnSpc>
              <a:spcBef>
                <a:spcPts val="0"/>
              </a:spcBef>
              <a:spcAft>
                <a:spcPts val="0"/>
              </a:spcAft>
              <a:buClr>
                <a:srgbClr val="000000"/>
              </a:buClr>
              <a:buSzPts val="4000"/>
              <a:buFont typeface="Arial"/>
              <a:buNone/>
            </a:pPr>
            <a:r>
              <a:rPr lang="en-US" sz="2800" i="1" dirty="0">
                <a:solidFill>
                  <a:schemeClr val="dk1"/>
                </a:solidFill>
              </a:rPr>
              <a:t>Brand story, mission, messaging etc. of the Summits</a:t>
            </a:r>
          </a:p>
        </p:txBody>
      </p:sp>
      <p:pic>
        <p:nvPicPr>
          <p:cNvPr id="362" name="Google Shape;362;g1dc0ebbf156_0_350"/>
          <p:cNvPicPr preferRelativeResize="0"/>
          <p:nvPr/>
        </p:nvPicPr>
        <p:blipFill rotWithShape="1">
          <a:blip r:embed="rId4">
            <a:alphaModFix/>
          </a:blip>
          <a:srcRect l="22857" t="-1239" b="73499"/>
          <a:stretch/>
        </p:blipFill>
        <p:spPr>
          <a:xfrm>
            <a:off x="0" y="7043561"/>
            <a:ext cx="2255639" cy="525638"/>
          </a:xfrm>
          <a:prstGeom prst="rect">
            <a:avLst/>
          </a:prstGeom>
          <a:noFill/>
          <a:ln>
            <a:noFill/>
          </a:ln>
        </p:spPr>
      </p:pic>
      <p:pic>
        <p:nvPicPr>
          <p:cNvPr id="363" name="Google Shape;363;g1dc0ebbf156_0_350"/>
          <p:cNvPicPr preferRelativeResize="0"/>
          <p:nvPr/>
        </p:nvPicPr>
        <p:blipFill rotWithShape="1">
          <a:blip r:embed="rId4">
            <a:alphaModFix/>
          </a:blip>
          <a:srcRect t="54674" r="17715" b="-1678"/>
          <a:stretch/>
        </p:blipFill>
        <p:spPr>
          <a:xfrm>
            <a:off x="8287385" y="0"/>
            <a:ext cx="2406015" cy="890753"/>
          </a:xfrm>
          <a:prstGeom prst="rect">
            <a:avLst/>
          </a:prstGeom>
          <a:noFill/>
          <a:ln>
            <a:noFill/>
          </a:ln>
        </p:spPr>
      </p:pic>
      <p:pic>
        <p:nvPicPr>
          <p:cNvPr id="364" name="Google Shape;364;g1dc0ebbf156_0_350" descr="Icon&#10;&#10;Description automatically generated"/>
          <p:cNvPicPr preferRelativeResize="0"/>
          <p:nvPr/>
        </p:nvPicPr>
        <p:blipFill rotWithShape="1">
          <a:blip r:embed="rId5">
            <a:alphaModFix/>
          </a:blip>
          <a:srcRect/>
          <a:stretch/>
        </p:blipFill>
        <p:spPr>
          <a:xfrm>
            <a:off x="9157137" y="193070"/>
            <a:ext cx="1002507" cy="401003"/>
          </a:xfrm>
          <a:prstGeom prst="rect">
            <a:avLst/>
          </a:prstGeom>
          <a:noFill/>
          <a:ln>
            <a:noFill/>
          </a:ln>
        </p:spPr>
      </p:pic>
    </p:spTree>
    <p:extLst>
      <p:ext uri="{BB962C8B-B14F-4D97-AF65-F5344CB8AC3E}">
        <p14:creationId xmlns:p14="http://schemas.microsoft.com/office/powerpoint/2010/main" val="38713936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73"/>
        <p:cNvGrpSpPr/>
        <p:nvPr/>
      </p:nvGrpSpPr>
      <p:grpSpPr>
        <a:xfrm>
          <a:off x="0" y="0"/>
          <a:ext cx="0" cy="0"/>
          <a:chOff x="0" y="0"/>
          <a:chExt cx="0" cy="0"/>
        </a:xfrm>
      </p:grpSpPr>
      <p:sp>
        <p:nvSpPr>
          <p:cNvPr id="474" name="Google Shape;474;g1dc20c25b4a_2_0"/>
          <p:cNvSpPr txBox="1"/>
          <p:nvPr/>
        </p:nvSpPr>
        <p:spPr>
          <a:xfrm>
            <a:off x="219456" y="192024"/>
            <a:ext cx="8494800" cy="630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US" sz="3200" b="1">
                <a:solidFill>
                  <a:schemeClr val="dk1"/>
                </a:solidFill>
              </a:rPr>
              <a:t>Brand Story -</a:t>
            </a:r>
            <a:r>
              <a:rPr lang="en-US" sz="3500" b="1">
                <a:solidFill>
                  <a:schemeClr val="dk1"/>
                </a:solidFill>
              </a:rPr>
              <a:t> </a:t>
            </a:r>
            <a:r>
              <a:rPr lang="en-US" sz="2300">
                <a:solidFill>
                  <a:schemeClr val="dk1"/>
                </a:solidFill>
                <a:latin typeface="Open Sans"/>
                <a:ea typeface="Open Sans"/>
                <a:cs typeface="Open Sans"/>
                <a:sym typeface="Open Sans"/>
              </a:rPr>
              <a:t>2023 HEALinc Future Health Summit                         </a:t>
            </a:r>
            <a:endParaRPr sz="2700" b="1" i="0" u="none" strike="noStrike" cap="none">
              <a:solidFill>
                <a:schemeClr val="dk1"/>
              </a:solidFill>
            </a:endParaRPr>
          </a:p>
        </p:txBody>
      </p:sp>
      <p:pic>
        <p:nvPicPr>
          <p:cNvPr id="475" name="Google Shape;475;g1dc20c25b4a_2_0"/>
          <p:cNvPicPr preferRelativeResize="0"/>
          <p:nvPr/>
        </p:nvPicPr>
        <p:blipFill rotWithShape="1">
          <a:blip r:embed="rId4">
            <a:alphaModFix/>
          </a:blip>
          <a:srcRect l="22857" t="-1239" b="73499"/>
          <a:stretch/>
        </p:blipFill>
        <p:spPr>
          <a:xfrm>
            <a:off x="0" y="7043561"/>
            <a:ext cx="2255639" cy="525638"/>
          </a:xfrm>
          <a:prstGeom prst="rect">
            <a:avLst/>
          </a:prstGeom>
          <a:noFill/>
          <a:ln>
            <a:noFill/>
          </a:ln>
        </p:spPr>
      </p:pic>
      <p:pic>
        <p:nvPicPr>
          <p:cNvPr id="476" name="Google Shape;476;g1dc20c25b4a_2_0"/>
          <p:cNvPicPr preferRelativeResize="0"/>
          <p:nvPr/>
        </p:nvPicPr>
        <p:blipFill rotWithShape="1">
          <a:blip r:embed="rId4">
            <a:alphaModFix/>
          </a:blip>
          <a:srcRect t="54674" r="17715" b="-1678"/>
          <a:stretch/>
        </p:blipFill>
        <p:spPr>
          <a:xfrm>
            <a:off x="8287385" y="0"/>
            <a:ext cx="2406015" cy="890753"/>
          </a:xfrm>
          <a:prstGeom prst="rect">
            <a:avLst/>
          </a:prstGeom>
          <a:noFill/>
          <a:ln>
            <a:noFill/>
          </a:ln>
        </p:spPr>
      </p:pic>
      <p:pic>
        <p:nvPicPr>
          <p:cNvPr id="477" name="Google Shape;477;g1dc20c25b4a_2_0" descr="Icon&#10;&#10;Description automatically generated"/>
          <p:cNvPicPr preferRelativeResize="0"/>
          <p:nvPr/>
        </p:nvPicPr>
        <p:blipFill rotWithShape="1">
          <a:blip r:embed="rId5">
            <a:alphaModFix/>
          </a:blip>
          <a:srcRect/>
          <a:stretch/>
        </p:blipFill>
        <p:spPr>
          <a:xfrm>
            <a:off x="9157137" y="193070"/>
            <a:ext cx="1002507" cy="401003"/>
          </a:xfrm>
          <a:prstGeom prst="rect">
            <a:avLst/>
          </a:prstGeom>
          <a:noFill/>
          <a:ln>
            <a:noFill/>
          </a:ln>
        </p:spPr>
      </p:pic>
      <p:sp>
        <p:nvSpPr>
          <p:cNvPr id="478" name="Google Shape;478;g1dc20c25b4a_2_0"/>
          <p:cNvSpPr txBox="1"/>
          <p:nvPr/>
        </p:nvSpPr>
        <p:spPr>
          <a:xfrm>
            <a:off x="199300" y="1119350"/>
            <a:ext cx="10058400" cy="5725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000" b="1">
                <a:solidFill>
                  <a:schemeClr val="dk1"/>
                </a:solidFill>
                <a:latin typeface="Open Sans"/>
                <a:ea typeface="Open Sans"/>
                <a:cs typeface="Open Sans"/>
                <a:sym typeface="Open Sans"/>
              </a:rPr>
              <a:t>Who we are?</a:t>
            </a:r>
            <a:r>
              <a:rPr lang="en-US" sz="2000">
                <a:solidFill>
                  <a:schemeClr val="dk1"/>
                </a:solidFill>
                <a:highlight>
                  <a:srgbClr val="F7F7F8"/>
                </a:highlight>
                <a:latin typeface="Open Sans"/>
                <a:ea typeface="Open Sans"/>
                <a:cs typeface="Open Sans"/>
                <a:sym typeface="Open Sans"/>
              </a:rPr>
              <a:t>  The HEALinc Future Health Summit is a platform that brings together experts, thought leaders, and individuals who share a common goal of empowering people to take control of their health and future. The summit provides a unique opportunity for attendees to learn about the latest advancements in regenerative medicine, scientific breakthroughs, network with industry professionals, and discover new solutions for their own personal health and well-being</a:t>
            </a:r>
            <a:endParaRPr sz="2000">
              <a:solidFill>
                <a:schemeClr val="dk1"/>
              </a:solidFill>
              <a:highlight>
                <a:srgbClr val="F7F7F8"/>
              </a:highlight>
              <a:latin typeface="Open Sans"/>
              <a:ea typeface="Open Sans"/>
              <a:cs typeface="Open Sans"/>
              <a:sym typeface="Open Sans"/>
            </a:endParaRPr>
          </a:p>
          <a:p>
            <a:pPr marL="0" lvl="0" indent="0" algn="l" rtl="0">
              <a:spcBef>
                <a:spcPts val="0"/>
              </a:spcBef>
              <a:spcAft>
                <a:spcPts val="0"/>
              </a:spcAft>
              <a:buNone/>
            </a:pPr>
            <a:endParaRPr sz="2000">
              <a:solidFill>
                <a:schemeClr val="dk1"/>
              </a:solidFill>
              <a:highlight>
                <a:srgbClr val="F7F7F8"/>
              </a:highlight>
              <a:latin typeface="Open Sans"/>
              <a:ea typeface="Open Sans"/>
              <a:cs typeface="Open Sans"/>
              <a:sym typeface="Open Sans"/>
            </a:endParaRPr>
          </a:p>
          <a:p>
            <a:pPr marL="0" lvl="0" indent="0" algn="l" rtl="0">
              <a:spcBef>
                <a:spcPts val="0"/>
              </a:spcBef>
              <a:spcAft>
                <a:spcPts val="0"/>
              </a:spcAft>
              <a:buNone/>
            </a:pPr>
            <a:endParaRPr sz="2000">
              <a:solidFill>
                <a:schemeClr val="dk1"/>
              </a:solidFill>
              <a:highlight>
                <a:srgbClr val="F7F7F8"/>
              </a:highlight>
              <a:latin typeface="Open Sans"/>
              <a:ea typeface="Open Sans"/>
              <a:cs typeface="Open Sans"/>
              <a:sym typeface="Open Sans"/>
            </a:endParaRPr>
          </a:p>
          <a:p>
            <a:pPr marL="0" lvl="0" indent="0" algn="l" rtl="0">
              <a:spcBef>
                <a:spcPts val="0"/>
              </a:spcBef>
              <a:spcAft>
                <a:spcPts val="0"/>
              </a:spcAft>
              <a:buNone/>
            </a:pPr>
            <a:r>
              <a:rPr lang="en-US" sz="2000" b="1">
                <a:solidFill>
                  <a:schemeClr val="dk1"/>
                </a:solidFill>
                <a:latin typeface="Open Sans"/>
                <a:ea typeface="Open Sans"/>
                <a:cs typeface="Open Sans"/>
                <a:sym typeface="Open Sans"/>
              </a:rPr>
              <a:t>Who are our customers? </a:t>
            </a:r>
            <a:r>
              <a:rPr lang="en-US" sz="2000">
                <a:solidFill>
                  <a:schemeClr val="dk1"/>
                </a:solidFill>
                <a:latin typeface="Open Sans"/>
                <a:ea typeface="Open Sans"/>
                <a:cs typeface="Open Sans"/>
                <a:sym typeface="Open Sans"/>
              </a:rPr>
              <a:t> </a:t>
            </a:r>
            <a:r>
              <a:rPr lang="en-US" sz="2000">
                <a:solidFill>
                  <a:schemeClr val="dk1"/>
                </a:solidFill>
                <a:highlight>
                  <a:srgbClr val="F7F7F8"/>
                </a:highlight>
                <a:latin typeface="Open Sans"/>
                <a:ea typeface="Open Sans"/>
                <a:cs typeface="Open Sans"/>
                <a:sym typeface="Open Sans"/>
              </a:rPr>
              <a:t>The customers for the HEALinc Future Summit are individuals and professionals in the biotech, medical, and healthcare industries who are over 45 years old</a:t>
            </a:r>
            <a:endParaRPr sz="2000">
              <a:solidFill>
                <a:schemeClr val="dk1"/>
              </a:solidFill>
              <a:highlight>
                <a:srgbClr val="F7F7F8"/>
              </a:highlight>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endParaRPr sz="2000">
              <a:solidFill>
                <a:schemeClr val="dk1"/>
              </a:solidFill>
              <a:highlight>
                <a:srgbClr val="F7F7F8"/>
              </a:highlight>
              <a:latin typeface="Open Sans"/>
              <a:ea typeface="Open Sans"/>
              <a:cs typeface="Open Sans"/>
              <a:sym typeface="Open Sans"/>
            </a:endParaRPr>
          </a:p>
          <a:p>
            <a:pPr marL="0" lvl="0" indent="0" algn="l" rtl="0">
              <a:spcBef>
                <a:spcPts val="0"/>
              </a:spcBef>
              <a:spcAft>
                <a:spcPts val="0"/>
              </a:spcAft>
              <a:buClr>
                <a:schemeClr val="dk1"/>
              </a:buClr>
              <a:buSzPts val="1100"/>
              <a:buFont typeface="Arial"/>
              <a:buNone/>
            </a:pPr>
            <a:endParaRPr sz="2000">
              <a:solidFill>
                <a:schemeClr val="dk1"/>
              </a:solidFill>
              <a:highlight>
                <a:srgbClr val="F7F7F8"/>
              </a:highlight>
              <a:latin typeface="Open Sans"/>
              <a:ea typeface="Open Sans"/>
              <a:cs typeface="Open Sans"/>
              <a:sym typeface="Open Sans"/>
            </a:endParaRPr>
          </a:p>
          <a:p>
            <a:pPr marL="0" lvl="0" indent="0" algn="l" rtl="0">
              <a:spcBef>
                <a:spcPts val="0"/>
              </a:spcBef>
              <a:spcAft>
                <a:spcPts val="0"/>
              </a:spcAft>
              <a:buNone/>
            </a:pPr>
            <a:r>
              <a:rPr lang="en-US" sz="2000" b="1">
                <a:solidFill>
                  <a:schemeClr val="dk1"/>
                </a:solidFill>
                <a:latin typeface="Open Sans"/>
                <a:ea typeface="Open Sans"/>
                <a:cs typeface="Open Sans"/>
                <a:sym typeface="Open Sans"/>
              </a:rPr>
              <a:t>What issues are you trying to solve?</a:t>
            </a:r>
            <a:r>
              <a:rPr lang="en-US" sz="2000">
                <a:solidFill>
                  <a:schemeClr val="dk1"/>
                </a:solidFill>
                <a:latin typeface="Open Sans"/>
                <a:ea typeface="Open Sans"/>
                <a:cs typeface="Open Sans"/>
                <a:sym typeface="Open Sans"/>
              </a:rPr>
              <a:t>  </a:t>
            </a:r>
            <a:r>
              <a:rPr lang="en-US" sz="2000">
                <a:solidFill>
                  <a:schemeClr val="dk1"/>
                </a:solidFill>
                <a:highlight>
                  <a:srgbClr val="F7F7F8"/>
                </a:highlight>
                <a:latin typeface="Open Sans"/>
                <a:ea typeface="Open Sans"/>
                <a:cs typeface="Open Sans"/>
                <a:sym typeface="Open Sans"/>
              </a:rPr>
              <a:t>HEALinc Future Health Summit  is addressing the problems of outdated systems and thinking styles in health in order to transform the health and longevity of the majority of the world’s population through education and scientific breakthroughs</a:t>
            </a:r>
            <a:endParaRPr sz="2000" i="0" u="none" strike="noStrike" cap="none">
              <a:solidFill>
                <a:schemeClr val="dk1"/>
              </a:solidFill>
              <a:latin typeface="Open Sans"/>
              <a:ea typeface="Open Sans"/>
              <a:cs typeface="Open Sans"/>
              <a:sym typeface="Open San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82"/>
        <p:cNvGrpSpPr/>
        <p:nvPr/>
      </p:nvGrpSpPr>
      <p:grpSpPr>
        <a:xfrm>
          <a:off x="0" y="0"/>
          <a:ext cx="0" cy="0"/>
          <a:chOff x="0" y="0"/>
          <a:chExt cx="0" cy="0"/>
        </a:xfrm>
      </p:grpSpPr>
      <p:sp>
        <p:nvSpPr>
          <p:cNvPr id="483" name="Google Shape;483;g1dc20c25b4a_2_8"/>
          <p:cNvSpPr txBox="1"/>
          <p:nvPr/>
        </p:nvSpPr>
        <p:spPr>
          <a:xfrm>
            <a:off x="199300" y="-35525"/>
            <a:ext cx="8494800" cy="985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US" sz="3200" b="1" dirty="0">
                <a:solidFill>
                  <a:schemeClr val="dk1"/>
                </a:solidFill>
              </a:rPr>
              <a:t>Brand Story -</a:t>
            </a:r>
            <a:r>
              <a:rPr lang="en-US" sz="3500" b="1" dirty="0">
                <a:solidFill>
                  <a:schemeClr val="dk1"/>
                </a:solidFill>
              </a:rPr>
              <a:t> </a:t>
            </a:r>
            <a:r>
              <a:rPr lang="en-US" sz="2300" dirty="0">
                <a:solidFill>
                  <a:schemeClr val="dk1"/>
                </a:solidFill>
                <a:latin typeface="Open Sans"/>
                <a:ea typeface="Open Sans"/>
                <a:cs typeface="Open Sans"/>
                <a:sym typeface="Open Sans"/>
              </a:rPr>
              <a:t>2023 </a:t>
            </a:r>
            <a:r>
              <a:rPr lang="en-US" sz="2300" dirty="0" err="1">
                <a:solidFill>
                  <a:schemeClr val="dk1"/>
                </a:solidFill>
                <a:latin typeface="Open Sans"/>
                <a:ea typeface="Open Sans"/>
                <a:cs typeface="Open Sans"/>
                <a:sym typeface="Open Sans"/>
              </a:rPr>
              <a:t>HEALinc</a:t>
            </a:r>
            <a:r>
              <a:rPr lang="en-US" sz="2300" dirty="0">
                <a:solidFill>
                  <a:schemeClr val="dk1"/>
                </a:solidFill>
                <a:latin typeface="Open Sans"/>
                <a:ea typeface="Open Sans"/>
                <a:cs typeface="Open Sans"/>
                <a:sym typeface="Open Sans"/>
              </a:rPr>
              <a:t> Future Health Summit                             Health Summit					</a:t>
            </a:r>
            <a:endParaRPr sz="2700" b="1" i="0" u="none" strike="noStrike" cap="none" dirty="0">
              <a:solidFill>
                <a:schemeClr val="dk1"/>
              </a:solidFill>
            </a:endParaRPr>
          </a:p>
        </p:txBody>
      </p:sp>
      <p:pic>
        <p:nvPicPr>
          <p:cNvPr id="484" name="Google Shape;484;g1dc20c25b4a_2_8"/>
          <p:cNvPicPr preferRelativeResize="0"/>
          <p:nvPr/>
        </p:nvPicPr>
        <p:blipFill rotWithShape="1">
          <a:blip r:embed="rId4">
            <a:alphaModFix/>
          </a:blip>
          <a:srcRect l="22857" t="-1239" b="73499"/>
          <a:stretch/>
        </p:blipFill>
        <p:spPr>
          <a:xfrm>
            <a:off x="0" y="7043561"/>
            <a:ext cx="2255639" cy="525638"/>
          </a:xfrm>
          <a:prstGeom prst="rect">
            <a:avLst/>
          </a:prstGeom>
          <a:noFill/>
          <a:ln>
            <a:noFill/>
          </a:ln>
        </p:spPr>
      </p:pic>
      <p:pic>
        <p:nvPicPr>
          <p:cNvPr id="485" name="Google Shape;485;g1dc20c25b4a_2_8"/>
          <p:cNvPicPr preferRelativeResize="0"/>
          <p:nvPr/>
        </p:nvPicPr>
        <p:blipFill rotWithShape="1">
          <a:blip r:embed="rId4">
            <a:alphaModFix/>
          </a:blip>
          <a:srcRect t="54674" r="17715" b="-1678"/>
          <a:stretch/>
        </p:blipFill>
        <p:spPr>
          <a:xfrm>
            <a:off x="8287385" y="0"/>
            <a:ext cx="2406015" cy="890753"/>
          </a:xfrm>
          <a:prstGeom prst="rect">
            <a:avLst/>
          </a:prstGeom>
          <a:noFill/>
          <a:ln>
            <a:noFill/>
          </a:ln>
        </p:spPr>
      </p:pic>
      <p:pic>
        <p:nvPicPr>
          <p:cNvPr id="486" name="Google Shape;486;g1dc20c25b4a_2_8" descr="Icon&#10;&#10;Description automatically generated"/>
          <p:cNvPicPr preferRelativeResize="0"/>
          <p:nvPr/>
        </p:nvPicPr>
        <p:blipFill rotWithShape="1">
          <a:blip r:embed="rId5">
            <a:alphaModFix/>
          </a:blip>
          <a:srcRect/>
          <a:stretch/>
        </p:blipFill>
        <p:spPr>
          <a:xfrm>
            <a:off x="9157137" y="193070"/>
            <a:ext cx="1002507" cy="401003"/>
          </a:xfrm>
          <a:prstGeom prst="rect">
            <a:avLst/>
          </a:prstGeom>
          <a:noFill/>
          <a:ln>
            <a:noFill/>
          </a:ln>
        </p:spPr>
      </p:pic>
      <p:sp>
        <p:nvSpPr>
          <p:cNvPr id="487" name="Google Shape;487;g1dc20c25b4a_2_8"/>
          <p:cNvSpPr txBox="1"/>
          <p:nvPr/>
        </p:nvSpPr>
        <p:spPr>
          <a:xfrm>
            <a:off x="317500" y="1119350"/>
            <a:ext cx="10058400" cy="3570900"/>
          </a:xfrm>
          <a:prstGeom prst="rect">
            <a:avLst/>
          </a:prstGeom>
          <a:noFill/>
          <a:ln>
            <a:noFill/>
          </a:ln>
        </p:spPr>
        <p:txBody>
          <a:bodyPr spcFirstLastPara="1" wrap="square" lIns="91425" tIns="91425" rIns="91425" bIns="91425" anchor="t" anchorCtr="0">
            <a:spAutoFit/>
          </a:bodyPr>
          <a:lstStyle/>
          <a:p>
            <a:pPr marL="457200" lvl="0" indent="-323850" algn="l" rtl="0">
              <a:spcBef>
                <a:spcPts val="0"/>
              </a:spcBef>
              <a:spcAft>
                <a:spcPts val="0"/>
              </a:spcAft>
              <a:buClr>
                <a:schemeClr val="dk1"/>
              </a:buClr>
              <a:buSzPts val="1500"/>
              <a:buFont typeface="Roboto"/>
              <a:buChar char="●"/>
            </a:pPr>
            <a:r>
              <a:rPr lang="en-US" sz="2000" b="1">
                <a:solidFill>
                  <a:schemeClr val="dk1"/>
                </a:solidFill>
                <a:latin typeface="Open Sans"/>
                <a:ea typeface="Open Sans"/>
                <a:cs typeface="Open Sans"/>
                <a:sym typeface="Open Sans"/>
              </a:rPr>
              <a:t>What is your solution?</a:t>
            </a:r>
            <a:r>
              <a:rPr lang="en-US" sz="2000">
                <a:solidFill>
                  <a:schemeClr val="dk1"/>
                </a:solidFill>
                <a:latin typeface="Open Sans"/>
                <a:ea typeface="Open Sans"/>
                <a:cs typeface="Open Sans"/>
                <a:sym typeface="Open Sans"/>
              </a:rPr>
              <a:t> </a:t>
            </a:r>
            <a:r>
              <a:rPr lang="en-US" sz="2000">
                <a:solidFill>
                  <a:schemeClr val="dk1"/>
                </a:solidFill>
                <a:highlight>
                  <a:srgbClr val="F7F7F8"/>
                </a:highlight>
                <a:latin typeface="Open Sans"/>
                <a:ea typeface="Open Sans"/>
                <a:cs typeface="Open Sans"/>
                <a:sym typeface="Open Sans"/>
              </a:rPr>
              <a:t>HEALinc Future Health Summit brings cutting-edge medicine to everyday people by connecting the dots between the scientific and medical experts, pushing the boundaries of health and consumers who want to own their future of health.</a:t>
            </a:r>
            <a:endParaRPr sz="2000">
              <a:solidFill>
                <a:schemeClr val="dk1"/>
              </a:solidFill>
              <a:latin typeface="Open Sans"/>
              <a:ea typeface="Open Sans"/>
              <a:cs typeface="Open Sans"/>
              <a:sym typeface="Open Sans"/>
            </a:endParaRPr>
          </a:p>
          <a:p>
            <a:pPr marL="457200" lvl="0" indent="0" algn="l" rtl="0">
              <a:spcBef>
                <a:spcPts val="0"/>
              </a:spcBef>
              <a:spcAft>
                <a:spcPts val="0"/>
              </a:spcAft>
              <a:buNone/>
            </a:pPr>
            <a:endParaRPr sz="2000">
              <a:solidFill>
                <a:schemeClr val="dk1"/>
              </a:solidFill>
              <a:highlight>
                <a:srgbClr val="F7F7F8"/>
              </a:highlight>
              <a:latin typeface="Open Sans"/>
              <a:ea typeface="Open Sans"/>
              <a:cs typeface="Open Sans"/>
              <a:sym typeface="Open Sans"/>
            </a:endParaRPr>
          </a:p>
          <a:p>
            <a:pPr marL="457200" lvl="0" indent="0" algn="l" rtl="0">
              <a:spcBef>
                <a:spcPts val="0"/>
              </a:spcBef>
              <a:spcAft>
                <a:spcPts val="0"/>
              </a:spcAft>
              <a:buNone/>
            </a:pPr>
            <a:endParaRPr sz="2000">
              <a:solidFill>
                <a:schemeClr val="dk1"/>
              </a:solidFill>
              <a:highlight>
                <a:srgbClr val="F7F7F8"/>
              </a:highlight>
              <a:latin typeface="Open Sans"/>
              <a:ea typeface="Open Sans"/>
              <a:cs typeface="Open Sans"/>
              <a:sym typeface="Open Sans"/>
            </a:endParaRPr>
          </a:p>
          <a:p>
            <a:pPr marL="457200" lvl="0" indent="-323850" algn="l" rtl="0">
              <a:spcBef>
                <a:spcPts val="0"/>
              </a:spcBef>
              <a:spcAft>
                <a:spcPts val="0"/>
              </a:spcAft>
              <a:buClr>
                <a:schemeClr val="dk1"/>
              </a:buClr>
              <a:buSzPts val="1500"/>
              <a:buFont typeface="Roboto"/>
              <a:buChar char="●"/>
            </a:pPr>
            <a:r>
              <a:rPr lang="en-US" sz="2000" b="1">
                <a:solidFill>
                  <a:schemeClr val="dk1"/>
                </a:solidFill>
                <a:latin typeface="Open Sans"/>
                <a:ea typeface="Open Sans"/>
                <a:cs typeface="Open Sans"/>
                <a:sym typeface="Open Sans"/>
              </a:rPr>
              <a:t>How does your solution benefit customers:</a:t>
            </a:r>
            <a:r>
              <a:rPr lang="en-US" sz="2000">
                <a:solidFill>
                  <a:schemeClr val="dk1"/>
                </a:solidFill>
                <a:latin typeface="Open Sans"/>
                <a:ea typeface="Open Sans"/>
                <a:cs typeface="Open Sans"/>
                <a:sym typeface="Open Sans"/>
              </a:rPr>
              <a:t>  HEALinc Future Health Summit gives you firsthand knowledge from leading experts at the evolving frontier of medicine; it shows you how to access the therapies that are right for you and helps you understand the future of health so you’re inspired to take the next steps in your health. your future. your decision.</a:t>
            </a:r>
            <a:endParaRPr sz="2000">
              <a:solidFill>
                <a:schemeClr val="dk1"/>
              </a:solidFill>
              <a:latin typeface="Open Sans"/>
              <a:ea typeface="Open Sans"/>
              <a:cs typeface="Open Sans"/>
              <a:sym typeface="Open San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60"/>
        <p:cNvGrpSpPr/>
        <p:nvPr/>
      </p:nvGrpSpPr>
      <p:grpSpPr>
        <a:xfrm>
          <a:off x="0" y="0"/>
          <a:ext cx="0" cy="0"/>
          <a:chOff x="0" y="0"/>
          <a:chExt cx="0" cy="0"/>
        </a:xfrm>
      </p:grpSpPr>
      <p:sp>
        <p:nvSpPr>
          <p:cNvPr id="361" name="Google Shape;361;g1dc0ebbf156_0_350"/>
          <p:cNvSpPr txBox="1"/>
          <p:nvPr/>
        </p:nvSpPr>
        <p:spPr>
          <a:xfrm>
            <a:off x="451125" y="193075"/>
            <a:ext cx="8093100" cy="193895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3200" b="1" dirty="0">
                <a:solidFill>
                  <a:schemeClr val="dk1"/>
                </a:solidFill>
              </a:rPr>
              <a:t>The </a:t>
            </a:r>
            <a:r>
              <a:rPr lang="en-US" sz="3200" b="1" dirty="0" err="1">
                <a:solidFill>
                  <a:schemeClr val="dk1"/>
                </a:solidFill>
              </a:rPr>
              <a:t>HEALinc</a:t>
            </a:r>
            <a:r>
              <a:rPr lang="en-US" sz="3200" b="1" dirty="0">
                <a:solidFill>
                  <a:schemeClr val="dk1"/>
                </a:solidFill>
              </a:rPr>
              <a:t> </a:t>
            </a:r>
          </a:p>
          <a:p>
            <a:pPr marL="0" marR="0" lvl="0" indent="0" algn="l" rtl="0">
              <a:lnSpc>
                <a:spcPct val="100000"/>
              </a:lnSpc>
              <a:spcBef>
                <a:spcPts val="0"/>
              </a:spcBef>
              <a:spcAft>
                <a:spcPts val="0"/>
              </a:spcAft>
              <a:buClr>
                <a:srgbClr val="000000"/>
              </a:buClr>
              <a:buSzPts val="4000"/>
              <a:buFont typeface="Arial"/>
              <a:buNone/>
            </a:pPr>
            <a:endParaRPr lang="en-US" sz="3200" b="1" dirty="0">
              <a:solidFill>
                <a:schemeClr val="dk1"/>
              </a:solidFill>
            </a:endParaRPr>
          </a:p>
          <a:p>
            <a:pPr marL="0" marR="0" lvl="0" indent="0" algn="ctr" rtl="0">
              <a:lnSpc>
                <a:spcPct val="100000"/>
              </a:lnSpc>
              <a:spcBef>
                <a:spcPts val="0"/>
              </a:spcBef>
              <a:spcAft>
                <a:spcPts val="0"/>
              </a:spcAft>
              <a:buClr>
                <a:srgbClr val="000000"/>
              </a:buClr>
              <a:buSzPts val="4000"/>
              <a:buFont typeface="Arial"/>
              <a:buNone/>
            </a:pPr>
            <a:r>
              <a:rPr lang="en-US" sz="2800" i="1" dirty="0">
                <a:solidFill>
                  <a:schemeClr val="dk1"/>
                </a:solidFill>
              </a:rPr>
              <a:t>Brand story and messaging of the </a:t>
            </a:r>
          </a:p>
          <a:p>
            <a:pPr marL="0" marR="0" lvl="0" indent="0" algn="ctr" rtl="0">
              <a:lnSpc>
                <a:spcPct val="100000"/>
              </a:lnSpc>
              <a:spcBef>
                <a:spcPts val="0"/>
              </a:spcBef>
              <a:spcAft>
                <a:spcPts val="0"/>
              </a:spcAft>
              <a:buClr>
                <a:srgbClr val="000000"/>
              </a:buClr>
              <a:buSzPts val="4000"/>
              <a:buFont typeface="Arial"/>
              <a:buNone/>
            </a:pPr>
            <a:r>
              <a:rPr lang="en-US" sz="2800" i="1" dirty="0">
                <a:solidFill>
                  <a:schemeClr val="dk1"/>
                </a:solidFill>
              </a:rPr>
              <a:t>umbrella Company </a:t>
            </a:r>
            <a:endParaRPr sz="2800" i="1" u="none" strike="noStrike" cap="none" dirty="0">
              <a:solidFill>
                <a:srgbClr val="2A3244"/>
              </a:solidFill>
            </a:endParaRPr>
          </a:p>
        </p:txBody>
      </p:sp>
      <p:pic>
        <p:nvPicPr>
          <p:cNvPr id="362" name="Google Shape;362;g1dc0ebbf156_0_350"/>
          <p:cNvPicPr preferRelativeResize="0"/>
          <p:nvPr/>
        </p:nvPicPr>
        <p:blipFill rotWithShape="1">
          <a:blip r:embed="rId4">
            <a:alphaModFix/>
          </a:blip>
          <a:srcRect l="22857" t="-1239" b="73499"/>
          <a:stretch/>
        </p:blipFill>
        <p:spPr>
          <a:xfrm>
            <a:off x="0" y="7043561"/>
            <a:ext cx="2255639" cy="525638"/>
          </a:xfrm>
          <a:prstGeom prst="rect">
            <a:avLst/>
          </a:prstGeom>
          <a:noFill/>
          <a:ln>
            <a:noFill/>
          </a:ln>
        </p:spPr>
      </p:pic>
      <p:pic>
        <p:nvPicPr>
          <p:cNvPr id="363" name="Google Shape;363;g1dc0ebbf156_0_350"/>
          <p:cNvPicPr preferRelativeResize="0"/>
          <p:nvPr/>
        </p:nvPicPr>
        <p:blipFill rotWithShape="1">
          <a:blip r:embed="rId4">
            <a:alphaModFix/>
          </a:blip>
          <a:srcRect t="54674" r="17715" b="-1678"/>
          <a:stretch/>
        </p:blipFill>
        <p:spPr>
          <a:xfrm>
            <a:off x="8287385" y="0"/>
            <a:ext cx="2406015" cy="890753"/>
          </a:xfrm>
          <a:prstGeom prst="rect">
            <a:avLst/>
          </a:prstGeom>
          <a:noFill/>
          <a:ln>
            <a:noFill/>
          </a:ln>
        </p:spPr>
      </p:pic>
      <p:pic>
        <p:nvPicPr>
          <p:cNvPr id="364" name="Google Shape;364;g1dc0ebbf156_0_350" descr="Icon&#10;&#10;Description automatically generated"/>
          <p:cNvPicPr preferRelativeResize="0"/>
          <p:nvPr/>
        </p:nvPicPr>
        <p:blipFill rotWithShape="1">
          <a:blip r:embed="rId5">
            <a:alphaModFix/>
          </a:blip>
          <a:srcRect/>
          <a:stretch/>
        </p:blipFill>
        <p:spPr>
          <a:xfrm>
            <a:off x="9157137" y="193070"/>
            <a:ext cx="1002507" cy="401003"/>
          </a:xfrm>
          <a:prstGeom prst="rect">
            <a:avLst/>
          </a:prstGeom>
          <a:noFill/>
          <a:ln>
            <a:noFill/>
          </a:ln>
        </p:spPr>
      </p:pic>
    </p:spTree>
    <p:extLst>
      <p:ext uri="{BB962C8B-B14F-4D97-AF65-F5344CB8AC3E}">
        <p14:creationId xmlns:p14="http://schemas.microsoft.com/office/powerpoint/2010/main" val="32851185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60"/>
        <p:cNvGrpSpPr/>
        <p:nvPr/>
      </p:nvGrpSpPr>
      <p:grpSpPr>
        <a:xfrm>
          <a:off x="0" y="0"/>
          <a:ext cx="0" cy="0"/>
          <a:chOff x="0" y="0"/>
          <a:chExt cx="0" cy="0"/>
        </a:xfrm>
      </p:grpSpPr>
      <p:sp>
        <p:nvSpPr>
          <p:cNvPr id="361" name="Google Shape;361;g1dc0ebbf156_0_350"/>
          <p:cNvSpPr txBox="1"/>
          <p:nvPr/>
        </p:nvSpPr>
        <p:spPr>
          <a:xfrm>
            <a:off x="451125" y="193075"/>
            <a:ext cx="8093100" cy="585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US" sz="3200" b="1" dirty="0">
                <a:solidFill>
                  <a:schemeClr val="dk1"/>
                </a:solidFill>
              </a:rPr>
              <a:t>The </a:t>
            </a:r>
            <a:r>
              <a:rPr lang="en-US" sz="3200" b="1" dirty="0" err="1">
                <a:solidFill>
                  <a:schemeClr val="dk1"/>
                </a:solidFill>
              </a:rPr>
              <a:t>HEALinc</a:t>
            </a:r>
            <a:r>
              <a:rPr lang="en-US" sz="3200" b="1" dirty="0">
                <a:solidFill>
                  <a:schemeClr val="dk1"/>
                </a:solidFill>
              </a:rPr>
              <a:t> Mission </a:t>
            </a:r>
            <a:endParaRPr sz="2400" b="1" i="0" u="none" strike="noStrike" cap="none" dirty="0">
              <a:solidFill>
                <a:srgbClr val="2A3244"/>
              </a:solidFill>
            </a:endParaRPr>
          </a:p>
        </p:txBody>
      </p:sp>
      <p:pic>
        <p:nvPicPr>
          <p:cNvPr id="362" name="Google Shape;362;g1dc0ebbf156_0_350"/>
          <p:cNvPicPr preferRelativeResize="0"/>
          <p:nvPr/>
        </p:nvPicPr>
        <p:blipFill rotWithShape="1">
          <a:blip r:embed="rId4">
            <a:alphaModFix/>
          </a:blip>
          <a:srcRect l="22857" t="-1239" b="73499"/>
          <a:stretch/>
        </p:blipFill>
        <p:spPr>
          <a:xfrm>
            <a:off x="0" y="7043561"/>
            <a:ext cx="2255639" cy="525638"/>
          </a:xfrm>
          <a:prstGeom prst="rect">
            <a:avLst/>
          </a:prstGeom>
          <a:noFill/>
          <a:ln>
            <a:noFill/>
          </a:ln>
        </p:spPr>
      </p:pic>
      <p:pic>
        <p:nvPicPr>
          <p:cNvPr id="363" name="Google Shape;363;g1dc0ebbf156_0_350"/>
          <p:cNvPicPr preferRelativeResize="0"/>
          <p:nvPr/>
        </p:nvPicPr>
        <p:blipFill rotWithShape="1">
          <a:blip r:embed="rId4">
            <a:alphaModFix/>
          </a:blip>
          <a:srcRect t="54674" r="17715" b="-1678"/>
          <a:stretch/>
        </p:blipFill>
        <p:spPr>
          <a:xfrm>
            <a:off x="8287385" y="0"/>
            <a:ext cx="2406015" cy="890753"/>
          </a:xfrm>
          <a:prstGeom prst="rect">
            <a:avLst/>
          </a:prstGeom>
          <a:noFill/>
          <a:ln>
            <a:noFill/>
          </a:ln>
        </p:spPr>
      </p:pic>
      <p:pic>
        <p:nvPicPr>
          <p:cNvPr id="364" name="Google Shape;364;g1dc0ebbf156_0_350" descr="Icon&#10;&#10;Description automatically generated"/>
          <p:cNvPicPr preferRelativeResize="0"/>
          <p:nvPr/>
        </p:nvPicPr>
        <p:blipFill rotWithShape="1">
          <a:blip r:embed="rId5">
            <a:alphaModFix/>
          </a:blip>
          <a:srcRect/>
          <a:stretch/>
        </p:blipFill>
        <p:spPr>
          <a:xfrm>
            <a:off x="9157137" y="193070"/>
            <a:ext cx="1002507" cy="401003"/>
          </a:xfrm>
          <a:prstGeom prst="rect">
            <a:avLst/>
          </a:prstGeom>
          <a:noFill/>
          <a:ln>
            <a:noFill/>
          </a:ln>
        </p:spPr>
      </p:pic>
      <p:sp>
        <p:nvSpPr>
          <p:cNvPr id="365" name="Google Shape;365;g1dc0ebbf156_0_350"/>
          <p:cNvSpPr txBox="1"/>
          <p:nvPr/>
        </p:nvSpPr>
        <p:spPr>
          <a:xfrm>
            <a:off x="237100" y="1416475"/>
            <a:ext cx="10122600" cy="2820000"/>
          </a:xfrm>
          <a:prstGeom prst="rect">
            <a:avLst/>
          </a:prstGeom>
          <a:noFill/>
          <a:ln>
            <a:noFill/>
          </a:ln>
        </p:spPr>
        <p:txBody>
          <a:bodyPr spcFirstLastPara="1" wrap="square" lIns="91425" tIns="91425" rIns="91425" bIns="91425" anchor="t" anchorCtr="0">
            <a:spAutoFit/>
          </a:bodyPr>
          <a:lstStyle/>
          <a:p>
            <a:pPr marL="0" lvl="0" indent="0" algn="ctr" rtl="0">
              <a:spcBef>
                <a:spcPts val="1000"/>
              </a:spcBef>
              <a:spcAft>
                <a:spcPts val="0"/>
              </a:spcAft>
              <a:buNone/>
            </a:pPr>
            <a:r>
              <a:rPr lang="en-US" sz="2400">
                <a:solidFill>
                  <a:srgbClr val="222222"/>
                </a:solidFill>
                <a:latin typeface="Open Sans"/>
                <a:ea typeface="Open Sans"/>
                <a:cs typeface="Open Sans"/>
                <a:sym typeface="Open Sans"/>
              </a:rPr>
              <a:t>Advancing the future of healthcare through cutting edge technology, mentorship of future leaders, education on scientific breakthroughs, and creative healing products</a:t>
            </a:r>
            <a:endParaRPr sz="2400">
              <a:solidFill>
                <a:srgbClr val="222222"/>
              </a:solidFill>
              <a:latin typeface="Open Sans"/>
              <a:ea typeface="Open Sans"/>
              <a:cs typeface="Open Sans"/>
              <a:sym typeface="Open Sans"/>
            </a:endParaRPr>
          </a:p>
          <a:p>
            <a:pPr marL="0" marR="0" lvl="0" indent="0" algn="ctr" rtl="0">
              <a:lnSpc>
                <a:spcPct val="115000"/>
              </a:lnSpc>
              <a:spcBef>
                <a:spcPts val="1200"/>
              </a:spcBef>
              <a:spcAft>
                <a:spcPts val="0"/>
              </a:spcAft>
              <a:buNone/>
            </a:pPr>
            <a:endParaRPr sz="2400">
              <a:solidFill>
                <a:schemeClr val="accent6"/>
              </a:solidFill>
              <a:latin typeface="Open Sans"/>
              <a:ea typeface="Open Sans"/>
              <a:cs typeface="Open Sans"/>
              <a:sym typeface="Open Sans"/>
            </a:endParaRPr>
          </a:p>
          <a:p>
            <a:pPr marL="457200" marR="0" lvl="0" indent="0" algn="ctr" rtl="0">
              <a:lnSpc>
                <a:spcPct val="115000"/>
              </a:lnSpc>
              <a:spcBef>
                <a:spcPts val="1200"/>
              </a:spcBef>
              <a:spcAft>
                <a:spcPts val="0"/>
              </a:spcAft>
              <a:buNone/>
            </a:pPr>
            <a:r>
              <a:rPr lang="en-US" sz="2400">
                <a:solidFill>
                  <a:srgbClr val="333333"/>
                </a:solidFill>
                <a:latin typeface="Open Sans"/>
                <a:ea typeface="Open Sans"/>
                <a:cs typeface="Open Sans"/>
                <a:sym typeface="Open Sans"/>
              </a:rPr>
              <a:t>								</a:t>
            </a:r>
            <a:endParaRPr sz="2400">
              <a:solidFill>
                <a:srgbClr val="333333"/>
              </a:solidFill>
              <a:latin typeface="Open Sans"/>
              <a:ea typeface="Open Sans"/>
              <a:cs typeface="Open Sans"/>
              <a:sym typeface="Open Sans"/>
            </a:endParaRPr>
          </a:p>
          <a:p>
            <a:pPr marL="0" marR="0" lvl="0" indent="0" algn="ctr" rtl="0">
              <a:lnSpc>
                <a:spcPct val="115000"/>
              </a:lnSpc>
              <a:spcBef>
                <a:spcPts val="0"/>
              </a:spcBef>
              <a:spcAft>
                <a:spcPts val="0"/>
              </a:spcAft>
              <a:buNone/>
            </a:pPr>
            <a:endParaRPr sz="2400" i="0" u="none" strike="noStrike" cap="none">
              <a:solidFill>
                <a:schemeClr val="dk1"/>
              </a:solidFill>
              <a:latin typeface="Open Sans"/>
              <a:ea typeface="Open Sans"/>
              <a:cs typeface="Open Sans"/>
              <a:sym typeface="Open San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05"/>
        <p:cNvGrpSpPr/>
        <p:nvPr/>
      </p:nvGrpSpPr>
      <p:grpSpPr>
        <a:xfrm>
          <a:off x="0" y="0"/>
          <a:ext cx="0" cy="0"/>
          <a:chOff x="0" y="0"/>
          <a:chExt cx="0" cy="0"/>
        </a:xfrm>
      </p:grpSpPr>
      <p:sp>
        <p:nvSpPr>
          <p:cNvPr id="406" name="Google Shape;406;g1dc157d9c0a_1_18"/>
          <p:cNvSpPr txBox="1"/>
          <p:nvPr/>
        </p:nvSpPr>
        <p:spPr>
          <a:xfrm>
            <a:off x="298725" y="193075"/>
            <a:ext cx="8093100" cy="585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US" sz="3200" b="1">
                <a:solidFill>
                  <a:schemeClr val="dk1"/>
                </a:solidFill>
              </a:rPr>
              <a:t>The Future of Health: Phrase</a:t>
            </a:r>
            <a:endParaRPr sz="2400" b="1" i="0" u="none" strike="noStrike" cap="none">
              <a:solidFill>
                <a:srgbClr val="2A3244"/>
              </a:solidFill>
            </a:endParaRPr>
          </a:p>
        </p:txBody>
      </p:sp>
      <p:pic>
        <p:nvPicPr>
          <p:cNvPr id="407" name="Google Shape;407;g1dc157d9c0a_1_18"/>
          <p:cNvPicPr preferRelativeResize="0"/>
          <p:nvPr/>
        </p:nvPicPr>
        <p:blipFill rotWithShape="1">
          <a:blip r:embed="rId4">
            <a:alphaModFix/>
          </a:blip>
          <a:srcRect l="22857" t="-1239" b="73499"/>
          <a:stretch/>
        </p:blipFill>
        <p:spPr>
          <a:xfrm>
            <a:off x="0" y="7043561"/>
            <a:ext cx="2255639" cy="525638"/>
          </a:xfrm>
          <a:prstGeom prst="rect">
            <a:avLst/>
          </a:prstGeom>
          <a:noFill/>
          <a:ln>
            <a:noFill/>
          </a:ln>
        </p:spPr>
      </p:pic>
      <p:pic>
        <p:nvPicPr>
          <p:cNvPr id="408" name="Google Shape;408;g1dc157d9c0a_1_18"/>
          <p:cNvPicPr preferRelativeResize="0"/>
          <p:nvPr/>
        </p:nvPicPr>
        <p:blipFill rotWithShape="1">
          <a:blip r:embed="rId4">
            <a:alphaModFix/>
          </a:blip>
          <a:srcRect t="54674" r="17715" b="-1678"/>
          <a:stretch/>
        </p:blipFill>
        <p:spPr>
          <a:xfrm>
            <a:off x="8287385" y="0"/>
            <a:ext cx="2406015" cy="890753"/>
          </a:xfrm>
          <a:prstGeom prst="rect">
            <a:avLst/>
          </a:prstGeom>
          <a:noFill/>
          <a:ln>
            <a:noFill/>
          </a:ln>
        </p:spPr>
      </p:pic>
      <p:pic>
        <p:nvPicPr>
          <p:cNvPr id="409" name="Google Shape;409;g1dc157d9c0a_1_18" descr="Icon&#10;&#10;Description automatically generated"/>
          <p:cNvPicPr preferRelativeResize="0"/>
          <p:nvPr/>
        </p:nvPicPr>
        <p:blipFill rotWithShape="1">
          <a:blip r:embed="rId5">
            <a:alphaModFix/>
          </a:blip>
          <a:srcRect/>
          <a:stretch/>
        </p:blipFill>
        <p:spPr>
          <a:xfrm>
            <a:off x="9157137" y="193070"/>
            <a:ext cx="1002507" cy="401003"/>
          </a:xfrm>
          <a:prstGeom prst="rect">
            <a:avLst/>
          </a:prstGeom>
          <a:noFill/>
          <a:ln>
            <a:noFill/>
          </a:ln>
        </p:spPr>
      </p:pic>
      <p:sp>
        <p:nvSpPr>
          <p:cNvPr id="410" name="Google Shape;410;g1dc157d9c0a_1_18"/>
          <p:cNvSpPr txBox="1"/>
          <p:nvPr/>
        </p:nvSpPr>
        <p:spPr>
          <a:xfrm>
            <a:off x="260500" y="1185550"/>
            <a:ext cx="10172400" cy="5776166"/>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3200" b="1" dirty="0">
                <a:solidFill>
                  <a:schemeClr val="dk1"/>
                </a:solidFill>
                <a:latin typeface="Calibri"/>
                <a:ea typeface="Calibri"/>
                <a:cs typeface="Calibri"/>
                <a:sym typeface="Calibri"/>
              </a:rPr>
              <a:t>The Future of Health is …</a:t>
            </a:r>
            <a:endParaRPr sz="3200" b="1" dirty="0">
              <a:solidFill>
                <a:schemeClr val="dk1"/>
              </a:solidFill>
              <a:latin typeface="Calibri"/>
              <a:ea typeface="Calibri"/>
              <a:cs typeface="Calibri"/>
              <a:sym typeface="Calibri"/>
            </a:endParaRPr>
          </a:p>
          <a:p>
            <a:pPr marL="0" lvl="0" indent="0" algn="ctr" rtl="0">
              <a:spcBef>
                <a:spcPts val="0"/>
              </a:spcBef>
              <a:spcAft>
                <a:spcPts val="0"/>
              </a:spcAft>
              <a:buNone/>
            </a:pPr>
            <a:endParaRPr sz="3200" dirty="0">
              <a:solidFill>
                <a:schemeClr val="dk1"/>
              </a:solidFill>
              <a:latin typeface="Calibri"/>
              <a:ea typeface="Calibri"/>
              <a:cs typeface="Calibri"/>
              <a:sym typeface="Calibri"/>
            </a:endParaRPr>
          </a:p>
          <a:p>
            <a:pPr marL="0" lvl="0" indent="0" algn="ctr" rtl="0">
              <a:spcBef>
                <a:spcPts val="0"/>
              </a:spcBef>
              <a:spcAft>
                <a:spcPts val="0"/>
              </a:spcAft>
              <a:buNone/>
            </a:pPr>
            <a:r>
              <a:rPr lang="en-US" sz="3200" dirty="0">
                <a:solidFill>
                  <a:schemeClr val="dk1"/>
                </a:solidFill>
                <a:latin typeface="Calibri"/>
                <a:ea typeface="Calibri"/>
                <a:cs typeface="Calibri"/>
                <a:sym typeface="Calibri"/>
              </a:rPr>
              <a:t>Well Being, Longevity, Quality Of Life, Regenerative Therapies/Medicine</a:t>
            </a:r>
            <a:endParaRPr sz="3200" dirty="0">
              <a:solidFill>
                <a:schemeClr val="dk1"/>
              </a:solidFill>
              <a:latin typeface="Calibri"/>
              <a:ea typeface="Calibri"/>
              <a:cs typeface="Calibri"/>
              <a:sym typeface="Calibri"/>
            </a:endParaRPr>
          </a:p>
          <a:p>
            <a:pPr marL="0" lvl="0" indent="0" algn="ctr" rtl="0">
              <a:spcBef>
                <a:spcPts val="0"/>
              </a:spcBef>
              <a:spcAft>
                <a:spcPts val="0"/>
              </a:spcAft>
              <a:buNone/>
            </a:pPr>
            <a:endParaRPr lang="en-US" sz="3200" b="1" dirty="0">
              <a:solidFill>
                <a:schemeClr val="dk1"/>
              </a:solidFill>
              <a:latin typeface="Calibri"/>
              <a:ea typeface="Calibri"/>
              <a:cs typeface="Calibri"/>
              <a:sym typeface="Calibri"/>
            </a:endParaRPr>
          </a:p>
          <a:p>
            <a:pPr algn="ctr"/>
            <a:r>
              <a:rPr lang="en-US" sz="3200" b="1" dirty="0">
                <a:solidFill>
                  <a:srgbClr val="222222"/>
                </a:solidFill>
                <a:latin typeface="Open Sans"/>
                <a:ea typeface="Open Sans"/>
                <a:cs typeface="Open Sans"/>
                <a:sym typeface="Open Sans"/>
              </a:rPr>
              <a:t>Tag line: </a:t>
            </a:r>
          </a:p>
          <a:p>
            <a:pPr algn="ctr"/>
            <a:endParaRPr lang="en-US" sz="3200" b="1" dirty="0">
              <a:solidFill>
                <a:srgbClr val="222222"/>
              </a:solidFill>
              <a:latin typeface="Open Sans"/>
              <a:ea typeface="Open Sans"/>
              <a:cs typeface="Open Sans"/>
              <a:sym typeface="Open Sans"/>
            </a:endParaRPr>
          </a:p>
          <a:p>
            <a:pPr algn="ctr"/>
            <a:r>
              <a:rPr lang="en-US" sz="3200" b="1" dirty="0">
                <a:solidFill>
                  <a:srgbClr val="222222"/>
                </a:solidFill>
                <a:latin typeface="Open Sans"/>
                <a:ea typeface="Open Sans"/>
                <a:cs typeface="Open Sans"/>
                <a:sym typeface="Open Sans"/>
              </a:rPr>
              <a:t>Your health, Your Future, Your Decision </a:t>
            </a:r>
          </a:p>
          <a:p>
            <a:pPr marL="0" lvl="0" indent="0" algn="ctr" rtl="0">
              <a:spcBef>
                <a:spcPts val="0"/>
              </a:spcBef>
              <a:spcAft>
                <a:spcPts val="0"/>
              </a:spcAft>
              <a:buNone/>
            </a:pPr>
            <a:endParaRPr sz="3200" b="1" dirty="0">
              <a:solidFill>
                <a:schemeClr val="dk1"/>
              </a:solidFill>
              <a:latin typeface="Calibri"/>
              <a:ea typeface="Calibri"/>
              <a:cs typeface="Calibri"/>
              <a:sym typeface="Calibri"/>
            </a:endParaRPr>
          </a:p>
          <a:p>
            <a:pPr marL="0" lvl="0" indent="0" algn="ctr" rtl="0">
              <a:spcBef>
                <a:spcPts val="0"/>
              </a:spcBef>
              <a:spcAft>
                <a:spcPts val="0"/>
              </a:spcAft>
              <a:buClr>
                <a:schemeClr val="dk1"/>
              </a:buClr>
              <a:buSzPts val="1100"/>
              <a:buFont typeface="Arial"/>
              <a:buNone/>
            </a:pPr>
            <a:r>
              <a:rPr lang="en-US" sz="3200" b="1" dirty="0">
                <a:solidFill>
                  <a:schemeClr val="dk1"/>
                </a:solidFill>
                <a:latin typeface="Calibri"/>
                <a:ea typeface="Calibri"/>
                <a:cs typeface="Calibri"/>
                <a:sym typeface="Calibri"/>
              </a:rPr>
              <a:t> </a:t>
            </a:r>
            <a:endParaRPr sz="3200" dirty="0">
              <a:solidFill>
                <a:schemeClr val="dk1"/>
              </a:solidFill>
              <a:latin typeface="Calibri"/>
              <a:ea typeface="Calibri"/>
              <a:cs typeface="Calibri"/>
              <a:sym typeface="Calibri"/>
            </a:endParaRPr>
          </a:p>
          <a:p>
            <a:pPr marL="0" marR="0" lvl="0" indent="0" algn="l" rtl="0">
              <a:lnSpc>
                <a:spcPct val="115000"/>
              </a:lnSpc>
              <a:spcBef>
                <a:spcPts val="1200"/>
              </a:spcBef>
              <a:spcAft>
                <a:spcPts val="0"/>
              </a:spcAft>
              <a:buNone/>
            </a:pPr>
            <a:endParaRPr sz="2900" i="0" u="none" strike="noStrike" cap="none" dirty="0">
              <a:solidFill>
                <a:schemeClr val="dk1"/>
              </a:solidFill>
              <a:latin typeface="Open Sans"/>
              <a:ea typeface="Open Sans"/>
              <a:cs typeface="Open Sans"/>
              <a:sym typeface="Open San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14"/>
        <p:cNvGrpSpPr/>
        <p:nvPr/>
      </p:nvGrpSpPr>
      <p:grpSpPr>
        <a:xfrm>
          <a:off x="0" y="0"/>
          <a:ext cx="0" cy="0"/>
          <a:chOff x="0" y="0"/>
          <a:chExt cx="0" cy="0"/>
        </a:xfrm>
      </p:grpSpPr>
      <p:sp>
        <p:nvSpPr>
          <p:cNvPr id="415" name="Google Shape;415;g1dc0ebbf156_2_64"/>
          <p:cNvSpPr txBox="1"/>
          <p:nvPr/>
        </p:nvSpPr>
        <p:spPr>
          <a:xfrm>
            <a:off x="222525" y="193075"/>
            <a:ext cx="8093100" cy="585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US" sz="3200" b="1">
                <a:solidFill>
                  <a:schemeClr val="dk1"/>
                </a:solidFill>
              </a:rPr>
              <a:t>Proposed Brand Story - The HEALinc</a:t>
            </a:r>
            <a:endParaRPr sz="2400" b="1" i="0" u="none" strike="noStrike" cap="none">
              <a:solidFill>
                <a:srgbClr val="2A3244"/>
              </a:solidFill>
            </a:endParaRPr>
          </a:p>
        </p:txBody>
      </p:sp>
      <p:pic>
        <p:nvPicPr>
          <p:cNvPr id="416" name="Google Shape;416;g1dc0ebbf156_2_64"/>
          <p:cNvPicPr preferRelativeResize="0"/>
          <p:nvPr/>
        </p:nvPicPr>
        <p:blipFill rotWithShape="1">
          <a:blip r:embed="rId4">
            <a:alphaModFix/>
          </a:blip>
          <a:srcRect l="22857" t="-1239" b="73499"/>
          <a:stretch/>
        </p:blipFill>
        <p:spPr>
          <a:xfrm>
            <a:off x="0" y="7043561"/>
            <a:ext cx="2255639" cy="525638"/>
          </a:xfrm>
          <a:prstGeom prst="rect">
            <a:avLst/>
          </a:prstGeom>
          <a:noFill/>
          <a:ln>
            <a:noFill/>
          </a:ln>
        </p:spPr>
      </p:pic>
      <p:pic>
        <p:nvPicPr>
          <p:cNvPr id="417" name="Google Shape;417;g1dc0ebbf156_2_64"/>
          <p:cNvPicPr preferRelativeResize="0"/>
          <p:nvPr/>
        </p:nvPicPr>
        <p:blipFill rotWithShape="1">
          <a:blip r:embed="rId4">
            <a:alphaModFix/>
          </a:blip>
          <a:srcRect t="54674" r="17715" b="-1678"/>
          <a:stretch/>
        </p:blipFill>
        <p:spPr>
          <a:xfrm>
            <a:off x="8287385" y="0"/>
            <a:ext cx="2406015" cy="890753"/>
          </a:xfrm>
          <a:prstGeom prst="rect">
            <a:avLst/>
          </a:prstGeom>
          <a:noFill/>
          <a:ln>
            <a:noFill/>
          </a:ln>
        </p:spPr>
      </p:pic>
      <p:pic>
        <p:nvPicPr>
          <p:cNvPr id="418" name="Google Shape;418;g1dc0ebbf156_2_64" descr="Icon&#10;&#10;Description automatically generated"/>
          <p:cNvPicPr preferRelativeResize="0"/>
          <p:nvPr/>
        </p:nvPicPr>
        <p:blipFill rotWithShape="1">
          <a:blip r:embed="rId5">
            <a:alphaModFix/>
          </a:blip>
          <a:srcRect/>
          <a:stretch/>
        </p:blipFill>
        <p:spPr>
          <a:xfrm>
            <a:off x="9157137" y="193070"/>
            <a:ext cx="1002507" cy="401003"/>
          </a:xfrm>
          <a:prstGeom prst="rect">
            <a:avLst/>
          </a:prstGeom>
          <a:noFill/>
          <a:ln>
            <a:noFill/>
          </a:ln>
        </p:spPr>
      </p:pic>
      <p:sp>
        <p:nvSpPr>
          <p:cNvPr id="419" name="Google Shape;419;g1dc0ebbf156_2_64"/>
          <p:cNvSpPr txBox="1"/>
          <p:nvPr/>
        </p:nvSpPr>
        <p:spPr>
          <a:xfrm>
            <a:off x="317500" y="986000"/>
            <a:ext cx="10058400" cy="511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000" b="1" dirty="0">
                <a:solidFill>
                  <a:schemeClr val="dk1"/>
                </a:solidFill>
                <a:latin typeface="Open Sans"/>
                <a:ea typeface="Open Sans"/>
                <a:cs typeface="Open Sans"/>
                <a:sym typeface="Open Sans"/>
              </a:rPr>
              <a:t>Who we are?</a:t>
            </a:r>
            <a:r>
              <a:rPr lang="en-US" sz="2000" dirty="0">
                <a:solidFill>
                  <a:schemeClr val="dk1"/>
                </a:solidFill>
                <a:latin typeface="Open Sans"/>
                <a:ea typeface="Open Sans"/>
                <a:cs typeface="Open Sans"/>
                <a:sym typeface="Open Sans"/>
              </a:rPr>
              <a:t> </a:t>
            </a:r>
            <a:r>
              <a:rPr lang="en-US" sz="2000" dirty="0" err="1">
                <a:solidFill>
                  <a:schemeClr val="dk1"/>
                </a:solidFill>
                <a:highlight>
                  <a:srgbClr val="F7F7F8"/>
                </a:highlight>
                <a:latin typeface="Open Sans"/>
                <a:ea typeface="Open Sans"/>
                <a:cs typeface="Open Sans"/>
                <a:sym typeface="Open Sans"/>
              </a:rPr>
              <a:t>HEALinc</a:t>
            </a:r>
            <a:r>
              <a:rPr lang="en-US" sz="2000" dirty="0">
                <a:solidFill>
                  <a:schemeClr val="dk1"/>
                </a:solidFill>
                <a:highlight>
                  <a:srgbClr val="F7F7F8"/>
                </a:highlight>
                <a:latin typeface="Open Sans"/>
                <a:ea typeface="Open Sans"/>
                <a:cs typeface="Open Sans"/>
                <a:sym typeface="Open Sans"/>
              </a:rPr>
              <a:t> is a company dedicated to empowering people to take control of their health, well being and control their future. </a:t>
            </a:r>
            <a:r>
              <a:rPr lang="en-US" sz="2000" dirty="0" err="1">
                <a:solidFill>
                  <a:schemeClr val="dk1"/>
                </a:solidFill>
                <a:highlight>
                  <a:srgbClr val="F7F7F8"/>
                </a:highlight>
                <a:latin typeface="Open Sans"/>
                <a:ea typeface="Open Sans"/>
                <a:cs typeface="Open Sans"/>
                <a:sym typeface="Open Sans"/>
              </a:rPr>
              <a:t>HEALinc</a:t>
            </a:r>
            <a:r>
              <a:rPr lang="en-US" sz="2000" dirty="0">
                <a:solidFill>
                  <a:schemeClr val="dk1"/>
                </a:solidFill>
                <a:highlight>
                  <a:srgbClr val="F7F7F8"/>
                </a:highlight>
                <a:latin typeface="Open Sans"/>
                <a:ea typeface="Open Sans"/>
                <a:cs typeface="Open Sans"/>
                <a:sym typeface="Open Sans"/>
              </a:rPr>
              <a:t> focuses on breaking down barriers to self-efficacy and accelerating affordable access to effective regenerative medicines </a:t>
            </a:r>
            <a:endParaRPr sz="2000" dirty="0">
              <a:solidFill>
                <a:schemeClr val="dk1"/>
              </a:solidFill>
              <a:highlight>
                <a:srgbClr val="F7F7F8"/>
              </a:highlight>
              <a:latin typeface="Open Sans"/>
              <a:ea typeface="Open Sans"/>
              <a:cs typeface="Open Sans"/>
              <a:sym typeface="Open Sans"/>
            </a:endParaRPr>
          </a:p>
          <a:p>
            <a:pPr marL="0" lvl="0" indent="0" algn="l" rtl="0">
              <a:spcBef>
                <a:spcPts val="0"/>
              </a:spcBef>
              <a:spcAft>
                <a:spcPts val="0"/>
              </a:spcAft>
              <a:buNone/>
            </a:pPr>
            <a:endParaRPr sz="2000" dirty="0">
              <a:solidFill>
                <a:schemeClr val="dk1"/>
              </a:solidFill>
              <a:highlight>
                <a:srgbClr val="F7F7F8"/>
              </a:highlight>
              <a:latin typeface="Open Sans"/>
              <a:ea typeface="Open Sans"/>
              <a:cs typeface="Open Sans"/>
              <a:sym typeface="Open Sans"/>
            </a:endParaRPr>
          </a:p>
          <a:p>
            <a:pPr marL="0" lvl="0" indent="0" algn="l" rtl="0">
              <a:spcBef>
                <a:spcPts val="0"/>
              </a:spcBef>
              <a:spcAft>
                <a:spcPts val="0"/>
              </a:spcAft>
              <a:buNone/>
            </a:pPr>
            <a:endParaRPr sz="2000" dirty="0">
              <a:solidFill>
                <a:schemeClr val="dk1"/>
              </a:solidFill>
              <a:highlight>
                <a:srgbClr val="F7F7F8"/>
              </a:highlight>
              <a:latin typeface="Open Sans"/>
              <a:ea typeface="Open Sans"/>
              <a:cs typeface="Open Sans"/>
              <a:sym typeface="Open Sans"/>
            </a:endParaRPr>
          </a:p>
          <a:p>
            <a:pPr marL="0" lvl="0" indent="0" algn="l" rtl="0">
              <a:spcBef>
                <a:spcPts val="0"/>
              </a:spcBef>
              <a:spcAft>
                <a:spcPts val="0"/>
              </a:spcAft>
              <a:buNone/>
            </a:pPr>
            <a:r>
              <a:rPr lang="en-US" sz="2000" b="1" dirty="0">
                <a:solidFill>
                  <a:schemeClr val="dk1"/>
                </a:solidFill>
                <a:latin typeface="Open Sans"/>
                <a:ea typeface="Open Sans"/>
                <a:cs typeface="Open Sans"/>
                <a:sym typeface="Open Sans"/>
              </a:rPr>
              <a:t>Who are our customers? </a:t>
            </a:r>
            <a:r>
              <a:rPr lang="en-US" sz="2000" dirty="0">
                <a:solidFill>
                  <a:schemeClr val="dk1"/>
                </a:solidFill>
                <a:latin typeface="Open Sans"/>
                <a:ea typeface="Open Sans"/>
                <a:cs typeface="Open Sans"/>
                <a:sym typeface="Open Sans"/>
              </a:rPr>
              <a:t> </a:t>
            </a:r>
            <a:r>
              <a:rPr lang="en-US" sz="2000" dirty="0">
                <a:solidFill>
                  <a:schemeClr val="dk1"/>
                </a:solidFill>
                <a:highlight>
                  <a:srgbClr val="F7F7F8"/>
                </a:highlight>
                <a:latin typeface="Open Sans"/>
                <a:ea typeface="Open Sans"/>
                <a:cs typeface="Open Sans"/>
                <a:sym typeface="Open Sans"/>
              </a:rPr>
              <a:t>Our customers are men and women over 35 years old primarily in the biotech, medical, and healthcare industries</a:t>
            </a:r>
            <a:endParaRPr sz="2000" dirty="0">
              <a:solidFill>
                <a:schemeClr val="dk1"/>
              </a:solidFill>
              <a:highlight>
                <a:srgbClr val="F7F7F8"/>
              </a:highlight>
              <a:latin typeface="Open Sans"/>
              <a:ea typeface="Open Sans"/>
              <a:cs typeface="Open Sans"/>
              <a:sym typeface="Open Sans"/>
            </a:endParaRPr>
          </a:p>
          <a:p>
            <a:pPr marL="0" lvl="0" indent="0" algn="l" rtl="0">
              <a:spcBef>
                <a:spcPts val="0"/>
              </a:spcBef>
              <a:spcAft>
                <a:spcPts val="0"/>
              </a:spcAft>
              <a:buNone/>
            </a:pPr>
            <a:endParaRPr sz="2000" dirty="0">
              <a:solidFill>
                <a:schemeClr val="dk1"/>
              </a:solidFill>
              <a:highlight>
                <a:srgbClr val="F7F7F8"/>
              </a:highlight>
              <a:latin typeface="Open Sans"/>
              <a:ea typeface="Open Sans"/>
              <a:cs typeface="Open Sans"/>
              <a:sym typeface="Open Sans"/>
            </a:endParaRPr>
          </a:p>
          <a:p>
            <a:pPr marL="0" lvl="0" indent="0" algn="l" rtl="0">
              <a:spcBef>
                <a:spcPts val="0"/>
              </a:spcBef>
              <a:spcAft>
                <a:spcPts val="0"/>
              </a:spcAft>
              <a:buNone/>
            </a:pPr>
            <a:endParaRPr sz="2000" dirty="0">
              <a:solidFill>
                <a:schemeClr val="dk1"/>
              </a:solidFill>
              <a:highlight>
                <a:srgbClr val="F7F7F8"/>
              </a:highlight>
              <a:latin typeface="Open Sans"/>
              <a:ea typeface="Open Sans"/>
              <a:cs typeface="Open Sans"/>
              <a:sym typeface="Open Sans"/>
            </a:endParaRPr>
          </a:p>
          <a:p>
            <a:pPr marL="0" lvl="0" indent="0" algn="l" rtl="0">
              <a:spcBef>
                <a:spcPts val="0"/>
              </a:spcBef>
              <a:spcAft>
                <a:spcPts val="0"/>
              </a:spcAft>
              <a:buNone/>
            </a:pPr>
            <a:r>
              <a:rPr lang="en-US" sz="2000" b="1" dirty="0">
                <a:solidFill>
                  <a:schemeClr val="dk1"/>
                </a:solidFill>
                <a:latin typeface="Open Sans"/>
                <a:ea typeface="Open Sans"/>
                <a:cs typeface="Open Sans"/>
                <a:sym typeface="Open Sans"/>
              </a:rPr>
              <a:t>What issues are you trying to solve?</a:t>
            </a:r>
            <a:r>
              <a:rPr lang="en-US" sz="2000" dirty="0">
                <a:solidFill>
                  <a:schemeClr val="dk1"/>
                </a:solidFill>
                <a:latin typeface="Open Sans"/>
                <a:ea typeface="Open Sans"/>
                <a:cs typeface="Open Sans"/>
                <a:sym typeface="Open Sans"/>
              </a:rPr>
              <a:t>  </a:t>
            </a:r>
            <a:r>
              <a:rPr lang="en-US" sz="2000" dirty="0" err="1">
                <a:solidFill>
                  <a:schemeClr val="dk1"/>
                </a:solidFill>
                <a:highlight>
                  <a:srgbClr val="F7F7F8"/>
                </a:highlight>
                <a:latin typeface="Open Sans"/>
                <a:ea typeface="Open Sans"/>
                <a:cs typeface="Open Sans"/>
                <a:sym typeface="Open Sans"/>
              </a:rPr>
              <a:t>HEALinc</a:t>
            </a:r>
            <a:r>
              <a:rPr lang="en-US" sz="2000" dirty="0">
                <a:solidFill>
                  <a:schemeClr val="dk1"/>
                </a:solidFill>
                <a:highlight>
                  <a:srgbClr val="F7F7F8"/>
                </a:highlight>
                <a:latin typeface="Open Sans"/>
                <a:ea typeface="Open Sans"/>
                <a:cs typeface="Open Sans"/>
                <a:sym typeface="Open Sans"/>
              </a:rPr>
              <a:t> is addressing the problems of outdated systems and thinking styles in healthcare and the unmet global health need that exists for the majority of the world's population: </a:t>
            </a:r>
            <a:r>
              <a:rPr lang="en-US" sz="2000" i="1" dirty="0">
                <a:solidFill>
                  <a:schemeClr val="dk1"/>
                </a:solidFill>
                <a:highlight>
                  <a:srgbClr val="F7F7F8"/>
                </a:highlight>
                <a:latin typeface="Open Sans"/>
                <a:ea typeface="Open Sans"/>
                <a:cs typeface="Open Sans"/>
                <a:sym typeface="Open Sans"/>
              </a:rPr>
              <a:t>connecting people to resources to promote longevity, well-being and quality of life through regenerative therapies</a:t>
            </a:r>
            <a:r>
              <a:rPr lang="en-US" sz="2000" dirty="0">
                <a:solidFill>
                  <a:schemeClr val="dk1"/>
                </a:solidFill>
                <a:latin typeface="Open Sans"/>
                <a:ea typeface="Open Sans"/>
                <a:cs typeface="Open Sans"/>
                <a:sym typeface="Open Sans"/>
              </a:rPr>
              <a:t>		</a:t>
            </a:r>
            <a:endParaRPr sz="2000" dirty="0">
              <a:solidFill>
                <a:schemeClr val="dk1"/>
              </a:solidFill>
              <a:latin typeface="Open Sans"/>
              <a:ea typeface="Open Sans"/>
              <a:cs typeface="Open Sans"/>
              <a:sym typeface="Open Sans"/>
            </a:endParaRPr>
          </a:p>
          <a:p>
            <a:pPr marL="0" marR="0" lvl="0" indent="0" algn="l" rtl="0">
              <a:lnSpc>
                <a:spcPct val="115000"/>
              </a:lnSpc>
              <a:spcBef>
                <a:spcPts val="0"/>
              </a:spcBef>
              <a:spcAft>
                <a:spcPts val="0"/>
              </a:spcAft>
              <a:buNone/>
            </a:pPr>
            <a:endParaRPr sz="2000" i="0" u="none" strike="noStrike" cap="none" dirty="0">
              <a:solidFill>
                <a:schemeClr val="dk1"/>
              </a:solidFill>
              <a:latin typeface="Open Sans"/>
              <a:ea typeface="Open Sans"/>
              <a:cs typeface="Open Sans"/>
              <a:sym typeface="Open San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23"/>
        <p:cNvGrpSpPr/>
        <p:nvPr/>
      </p:nvGrpSpPr>
      <p:grpSpPr>
        <a:xfrm>
          <a:off x="0" y="0"/>
          <a:ext cx="0" cy="0"/>
          <a:chOff x="0" y="0"/>
          <a:chExt cx="0" cy="0"/>
        </a:xfrm>
      </p:grpSpPr>
      <p:sp>
        <p:nvSpPr>
          <p:cNvPr id="424" name="Google Shape;424;g1dc0ebbf156_0_132"/>
          <p:cNvSpPr txBox="1"/>
          <p:nvPr/>
        </p:nvSpPr>
        <p:spPr>
          <a:xfrm>
            <a:off x="222525" y="193075"/>
            <a:ext cx="8093100" cy="585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US" sz="3200" b="1">
                <a:solidFill>
                  <a:schemeClr val="dk1"/>
                </a:solidFill>
              </a:rPr>
              <a:t>Proposed Brand Story - The HEALinc</a:t>
            </a:r>
            <a:endParaRPr sz="2400" b="1" i="0" u="none" strike="noStrike" cap="none">
              <a:solidFill>
                <a:srgbClr val="2A3244"/>
              </a:solidFill>
            </a:endParaRPr>
          </a:p>
        </p:txBody>
      </p:sp>
      <p:pic>
        <p:nvPicPr>
          <p:cNvPr id="425" name="Google Shape;425;g1dc0ebbf156_0_132"/>
          <p:cNvPicPr preferRelativeResize="0"/>
          <p:nvPr/>
        </p:nvPicPr>
        <p:blipFill rotWithShape="1">
          <a:blip r:embed="rId4">
            <a:alphaModFix/>
          </a:blip>
          <a:srcRect l="22857" t="-1239" b="73499"/>
          <a:stretch/>
        </p:blipFill>
        <p:spPr>
          <a:xfrm>
            <a:off x="0" y="7043561"/>
            <a:ext cx="2255639" cy="525638"/>
          </a:xfrm>
          <a:prstGeom prst="rect">
            <a:avLst/>
          </a:prstGeom>
          <a:noFill/>
          <a:ln>
            <a:noFill/>
          </a:ln>
        </p:spPr>
      </p:pic>
      <p:pic>
        <p:nvPicPr>
          <p:cNvPr id="426" name="Google Shape;426;g1dc0ebbf156_0_132"/>
          <p:cNvPicPr preferRelativeResize="0"/>
          <p:nvPr/>
        </p:nvPicPr>
        <p:blipFill rotWithShape="1">
          <a:blip r:embed="rId4">
            <a:alphaModFix/>
          </a:blip>
          <a:srcRect t="54674" r="17715" b="-1678"/>
          <a:stretch/>
        </p:blipFill>
        <p:spPr>
          <a:xfrm>
            <a:off x="8287385" y="0"/>
            <a:ext cx="2406015" cy="890753"/>
          </a:xfrm>
          <a:prstGeom prst="rect">
            <a:avLst/>
          </a:prstGeom>
          <a:noFill/>
          <a:ln>
            <a:noFill/>
          </a:ln>
        </p:spPr>
      </p:pic>
      <p:pic>
        <p:nvPicPr>
          <p:cNvPr id="427" name="Google Shape;427;g1dc0ebbf156_0_132" descr="Icon&#10;&#10;Description automatically generated"/>
          <p:cNvPicPr preferRelativeResize="0"/>
          <p:nvPr/>
        </p:nvPicPr>
        <p:blipFill rotWithShape="1">
          <a:blip r:embed="rId5">
            <a:alphaModFix/>
          </a:blip>
          <a:srcRect/>
          <a:stretch/>
        </p:blipFill>
        <p:spPr>
          <a:xfrm>
            <a:off x="9157137" y="193070"/>
            <a:ext cx="1002507" cy="401003"/>
          </a:xfrm>
          <a:prstGeom prst="rect">
            <a:avLst/>
          </a:prstGeom>
          <a:noFill/>
          <a:ln>
            <a:noFill/>
          </a:ln>
        </p:spPr>
      </p:pic>
      <p:sp>
        <p:nvSpPr>
          <p:cNvPr id="428" name="Google Shape;428;g1dc0ebbf156_0_132"/>
          <p:cNvSpPr txBox="1"/>
          <p:nvPr/>
        </p:nvSpPr>
        <p:spPr>
          <a:xfrm>
            <a:off x="317500" y="950200"/>
            <a:ext cx="10058400" cy="6033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000" b="1">
                <a:solidFill>
                  <a:schemeClr val="dk1"/>
                </a:solidFill>
                <a:latin typeface="Open Sans"/>
                <a:ea typeface="Open Sans"/>
                <a:cs typeface="Open Sans"/>
                <a:sym typeface="Open Sans"/>
              </a:rPr>
              <a:t>What is your solution?</a:t>
            </a:r>
            <a:r>
              <a:rPr lang="en-US" sz="2000">
                <a:solidFill>
                  <a:schemeClr val="dk1"/>
                </a:solidFill>
                <a:latin typeface="Open Sans"/>
                <a:ea typeface="Open Sans"/>
                <a:cs typeface="Open Sans"/>
                <a:sym typeface="Open Sans"/>
              </a:rPr>
              <a:t> </a:t>
            </a:r>
            <a:r>
              <a:rPr lang="en-US" sz="2000">
                <a:solidFill>
                  <a:schemeClr val="dk1"/>
                </a:solidFill>
                <a:highlight>
                  <a:srgbClr val="F7F7F8"/>
                </a:highlight>
                <a:latin typeface="Open Sans"/>
                <a:ea typeface="Open Sans"/>
                <a:cs typeface="Open Sans"/>
                <a:sym typeface="Open Sans"/>
              </a:rPr>
              <a:t>HEALinc is solving these problems by championing the mandate of </a:t>
            </a:r>
            <a:r>
              <a:rPr lang="en-US" sz="2000" b="1" i="1">
                <a:solidFill>
                  <a:schemeClr val="dk1"/>
                </a:solidFill>
                <a:highlight>
                  <a:srgbClr val="F7F7F8"/>
                </a:highlight>
                <a:latin typeface="Open Sans"/>
                <a:ea typeface="Open Sans"/>
                <a:cs typeface="Open Sans"/>
                <a:sym typeface="Open Sans"/>
              </a:rPr>
              <a:t>"Your Health. Your Future. Your Decision."</a:t>
            </a:r>
            <a:r>
              <a:rPr lang="en-US" sz="2000">
                <a:solidFill>
                  <a:schemeClr val="dk1"/>
                </a:solidFill>
                <a:highlight>
                  <a:srgbClr val="F7F7F8"/>
                </a:highlight>
                <a:latin typeface="Open Sans"/>
                <a:ea typeface="Open Sans"/>
                <a:cs typeface="Open Sans"/>
                <a:sym typeface="Open Sans"/>
              </a:rPr>
              <a:t> while working to break down barriers to self-efficacy and accelerate affordable access to effective regenerative medicines</a:t>
            </a:r>
            <a:endParaRPr sz="2000">
              <a:solidFill>
                <a:schemeClr val="dk1"/>
              </a:solidFill>
              <a:highlight>
                <a:srgbClr val="F7F7F8"/>
              </a:highlight>
              <a:latin typeface="Open Sans"/>
              <a:ea typeface="Open Sans"/>
              <a:cs typeface="Open Sans"/>
              <a:sym typeface="Open Sans"/>
            </a:endParaRPr>
          </a:p>
          <a:p>
            <a:pPr marL="0" lvl="0" indent="0" algn="l" rtl="0">
              <a:spcBef>
                <a:spcPts val="0"/>
              </a:spcBef>
              <a:spcAft>
                <a:spcPts val="0"/>
              </a:spcAft>
              <a:buNone/>
            </a:pPr>
            <a:endParaRPr sz="2000">
              <a:solidFill>
                <a:schemeClr val="dk1"/>
              </a:solidFill>
              <a:highlight>
                <a:srgbClr val="F7F7F8"/>
              </a:highlight>
              <a:latin typeface="Open Sans"/>
              <a:ea typeface="Open Sans"/>
              <a:cs typeface="Open Sans"/>
              <a:sym typeface="Open Sans"/>
            </a:endParaRPr>
          </a:p>
          <a:p>
            <a:pPr marL="0" lvl="0" indent="0" algn="l" rtl="0">
              <a:spcBef>
                <a:spcPts val="0"/>
              </a:spcBef>
              <a:spcAft>
                <a:spcPts val="0"/>
              </a:spcAft>
              <a:buNone/>
            </a:pPr>
            <a:endParaRPr sz="2000">
              <a:solidFill>
                <a:schemeClr val="dk1"/>
              </a:solidFill>
              <a:highlight>
                <a:srgbClr val="F7F7F8"/>
              </a:highlight>
              <a:latin typeface="Open Sans"/>
              <a:ea typeface="Open Sans"/>
              <a:cs typeface="Open Sans"/>
              <a:sym typeface="Open Sans"/>
            </a:endParaRPr>
          </a:p>
          <a:p>
            <a:pPr marL="0" lvl="0" indent="0" algn="l" rtl="0">
              <a:spcBef>
                <a:spcPts val="0"/>
              </a:spcBef>
              <a:spcAft>
                <a:spcPts val="0"/>
              </a:spcAft>
              <a:buNone/>
            </a:pPr>
            <a:r>
              <a:rPr lang="en-US" sz="2000" b="1">
                <a:solidFill>
                  <a:schemeClr val="dk1"/>
                </a:solidFill>
                <a:latin typeface="Open Sans"/>
                <a:ea typeface="Open Sans"/>
                <a:cs typeface="Open Sans"/>
                <a:sym typeface="Open Sans"/>
              </a:rPr>
              <a:t>How does your solution benefit customers:</a:t>
            </a:r>
            <a:r>
              <a:rPr lang="en-US" sz="2000">
                <a:solidFill>
                  <a:schemeClr val="dk1"/>
                </a:solidFill>
                <a:latin typeface="Open Sans"/>
                <a:ea typeface="Open Sans"/>
                <a:cs typeface="Open Sans"/>
                <a:sym typeface="Open Sans"/>
              </a:rPr>
              <a:t>  </a:t>
            </a:r>
            <a:r>
              <a:rPr lang="en-US" sz="2000">
                <a:solidFill>
                  <a:schemeClr val="dk1"/>
                </a:solidFill>
                <a:highlight>
                  <a:srgbClr val="F7F7F8"/>
                </a:highlight>
                <a:latin typeface="Open Sans"/>
                <a:ea typeface="Open Sans"/>
                <a:cs typeface="Open Sans"/>
                <a:sym typeface="Open Sans"/>
              </a:rPr>
              <a:t>By empowering people to take control of their health and well-being, HEALinc's solution benefits customers by:</a:t>
            </a:r>
            <a:endParaRPr sz="2000">
              <a:solidFill>
                <a:schemeClr val="dk1"/>
              </a:solidFill>
              <a:highlight>
                <a:srgbClr val="F7F7F8"/>
              </a:highlight>
              <a:latin typeface="Open Sans"/>
              <a:ea typeface="Open Sans"/>
              <a:cs typeface="Open Sans"/>
              <a:sym typeface="Open Sans"/>
            </a:endParaRPr>
          </a:p>
          <a:p>
            <a:pPr marL="914400" lvl="0" indent="-355600" algn="l" rtl="0">
              <a:spcBef>
                <a:spcPts val="0"/>
              </a:spcBef>
              <a:spcAft>
                <a:spcPts val="0"/>
              </a:spcAft>
              <a:buClr>
                <a:schemeClr val="dk1"/>
              </a:buClr>
              <a:buSzPts val="2000"/>
              <a:buFont typeface="Open Sans"/>
              <a:buChar char="●"/>
            </a:pPr>
            <a:r>
              <a:rPr lang="en-US" sz="2000">
                <a:solidFill>
                  <a:schemeClr val="dk1"/>
                </a:solidFill>
                <a:highlight>
                  <a:srgbClr val="F7F7F8"/>
                </a:highlight>
                <a:latin typeface="Open Sans"/>
                <a:ea typeface="Open Sans"/>
                <a:cs typeface="Open Sans"/>
                <a:sym typeface="Open Sans"/>
              </a:rPr>
              <a:t>educating them on scientific breakthroughs that offer self healing, and longevity</a:t>
            </a:r>
            <a:endParaRPr sz="2000">
              <a:solidFill>
                <a:schemeClr val="dk1"/>
              </a:solidFill>
              <a:highlight>
                <a:srgbClr val="F7F7F8"/>
              </a:highlight>
              <a:latin typeface="Open Sans"/>
              <a:ea typeface="Open Sans"/>
              <a:cs typeface="Open Sans"/>
              <a:sym typeface="Open Sans"/>
            </a:endParaRPr>
          </a:p>
          <a:p>
            <a:pPr marL="914400" lvl="0" indent="-355600" algn="l" rtl="0">
              <a:spcBef>
                <a:spcPts val="0"/>
              </a:spcBef>
              <a:spcAft>
                <a:spcPts val="0"/>
              </a:spcAft>
              <a:buClr>
                <a:schemeClr val="dk1"/>
              </a:buClr>
              <a:buSzPts val="2000"/>
              <a:buFont typeface="Open Sans"/>
              <a:buChar char="●"/>
            </a:pPr>
            <a:r>
              <a:rPr lang="en-US" sz="2000">
                <a:solidFill>
                  <a:schemeClr val="dk1"/>
                </a:solidFill>
                <a:highlight>
                  <a:srgbClr val="F7F7F8"/>
                </a:highlight>
                <a:latin typeface="Open Sans"/>
                <a:ea typeface="Open Sans"/>
                <a:cs typeface="Open Sans"/>
                <a:sym typeface="Open Sans"/>
              </a:rPr>
              <a:t>introducing cutting edge technology with advanced systems and approaches to achieve better health outcomes</a:t>
            </a:r>
            <a:endParaRPr sz="2000">
              <a:solidFill>
                <a:schemeClr val="dk1"/>
              </a:solidFill>
              <a:highlight>
                <a:srgbClr val="F7F7F8"/>
              </a:highlight>
              <a:latin typeface="Open Sans"/>
              <a:ea typeface="Open Sans"/>
              <a:cs typeface="Open Sans"/>
              <a:sym typeface="Open Sans"/>
            </a:endParaRPr>
          </a:p>
          <a:p>
            <a:pPr marL="914400" lvl="0" indent="-355600" algn="l" rtl="0">
              <a:spcBef>
                <a:spcPts val="0"/>
              </a:spcBef>
              <a:spcAft>
                <a:spcPts val="0"/>
              </a:spcAft>
              <a:buClr>
                <a:schemeClr val="dk1"/>
              </a:buClr>
              <a:buSzPts val="2000"/>
              <a:buFont typeface="Open Sans"/>
              <a:buChar char="●"/>
            </a:pPr>
            <a:r>
              <a:rPr lang="en-US" sz="2000">
                <a:solidFill>
                  <a:schemeClr val="dk1"/>
                </a:solidFill>
                <a:highlight>
                  <a:srgbClr val="F7F7F8"/>
                </a:highlight>
                <a:latin typeface="Open Sans"/>
                <a:ea typeface="Open Sans"/>
                <a:cs typeface="Open Sans"/>
                <a:sym typeface="Open Sans"/>
              </a:rPr>
              <a:t>offering creative healing products to influence a shift in mindset to take charge of their health &amp; own their future	</a:t>
            </a:r>
            <a:endParaRPr sz="2000">
              <a:solidFill>
                <a:schemeClr val="dk1"/>
              </a:solidFill>
              <a:highlight>
                <a:srgbClr val="F7F7F8"/>
              </a:highlight>
              <a:latin typeface="Open Sans"/>
              <a:ea typeface="Open Sans"/>
              <a:cs typeface="Open Sans"/>
              <a:sym typeface="Open Sans"/>
            </a:endParaRPr>
          </a:p>
          <a:p>
            <a:pPr marL="914400" lvl="0" indent="-355600" algn="l" rtl="0">
              <a:spcBef>
                <a:spcPts val="0"/>
              </a:spcBef>
              <a:spcAft>
                <a:spcPts val="0"/>
              </a:spcAft>
              <a:buClr>
                <a:schemeClr val="dk1"/>
              </a:buClr>
              <a:buSzPts val="2000"/>
              <a:buFont typeface="Open Sans"/>
              <a:buChar char="●"/>
            </a:pPr>
            <a:r>
              <a:rPr lang="en-US" sz="2000">
                <a:solidFill>
                  <a:schemeClr val="dk1"/>
                </a:solidFill>
                <a:highlight>
                  <a:srgbClr val="F7F7F8"/>
                </a:highlight>
                <a:latin typeface="Open Sans"/>
                <a:ea typeface="Open Sans"/>
                <a:cs typeface="Open Sans"/>
                <a:sym typeface="Open Sans"/>
              </a:rPr>
              <a:t>providing affordable access to effective regenerative medicines to people around the world</a:t>
            </a:r>
            <a:endParaRPr sz="2000">
              <a:solidFill>
                <a:schemeClr val="dk1"/>
              </a:solidFill>
              <a:highlight>
                <a:srgbClr val="F7F7F8"/>
              </a:highlight>
              <a:latin typeface="Open Sans"/>
              <a:ea typeface="Open Sans"/>
              <a:cs typeface="Open Sans"/>
              <a:sym typeface="Open Sans"/>
            </a:endParaRPr>
          </a:p>
          <a:p>
            <a:pPr marL="914400" lvl="0" indent="-355600" algn="l" rtl="0">
              <a:spcBef>
                <a:spcPts val="0"/>
              </a:spcBef>
              <a:spcAft>
                <a:spcPts val="0"/>
              </a:spcAft>
              <a:buClr>
                <a:schemeClr val="dk1"/>
              </a:buClr>
              <a:buSzPts val="2000"/>
              <a:buFont typeface="Open Sans"/>
              <a:buChar char="●"/>
            </a:pPr>
            <a:r>
              <a:rPr lang="en-US" sz="2000">
                <a:solidFill>
                  <a:schemeClr val="dk1"/>
                </a:solidFill>
                <a:highlight>
                  <a:srgbClr val="F7F7F8"/>
                </a:highlight>
                <a:latin typeface="Open Sans"/>
                <a:ea typeface="Open Sans"/>
                <a:cs typeface="Open Sans"/>
                <a:sym typeface="Open Sans"/>
              </a:rPr>
              <a:t>bridging-the-future by mentoring young leaders of tomorrow </a:t>
            </a:r>
            <a:r>
              <a:rPr lang="en-US" sz="2000">
                <a:solidFill>
                  <a:schemeClr val="dk1"/>
                </a:solidFill>
                <a:latin typeface="Open Sans"/>
                <a:ea typeface="Open Sans"/>
                <a:cs typeface="Open Sans"/>
                <a:sym typeface="Open Sans"/>
              </a:rPr>
              <a:t>							</a:t>
            </a:r>
            <a:endParaRPr sz="2000">
              <a:solidFill>
                <a:schemeClr val="dk1"/>
              </a:solidFill>
              <a:latin typeface="Open Sans"/>
              <a:ea typeface="Open Sans"/>
              <a:cs typeface="Open Sans"/>
              <a:sym typeface="Open Sans"/>
            </a:endParaRPr>
          </a:p>
          <a:p>
            <a:pPr marL="0" marR="0" lvl="0" indent="0" algn="l" rtl="0">
              <a:lnSpc>
                <a:spcPct val="115000"/>
              </a:lnSpc>
              <a:spcBef>
                <a:spcPts val="0"/>
              </a:spcBef>
              <a:spcAft>
                <a:spcPts val="0"/>
              </a:spcAft>
              <a:buNone/>
            </a:pPr>
            <a:endParaRPr sz="2000" i="0" u="none" strike="noStrike" cap="none">
              <a:solidFill>
                <a:schemeClr val="dk1"/>
              </a:solidFill>
              <a:latin typeface="Open Sans"/>
              <a:ea typeface="Open Sans"/>
              <a:cs typeface="Open Sans"/>
              <a:sym typeface="Open San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32"/>
        <p:cNvGrpSpPr/>
        <p:nvPr/>
      </p:nvGrpSpPr>
      <p:grpSpPr>
        <a:xfrm>
          <a:off x="0" y="0"/>
          <a:ext cx="0" cy="0"/>
          <a:chOff x="0" y="0"/>
          <a:chExt cx="0" cy="0"/>
        </a:xfrm>
      </p:grpSpPr>
      <p:sp>
        <p:nvSpPr>
          <p:cNvPr id="433" name="Google Shape;433;g1dc0ebbf156_2_72"/>
          <p:cNvSpPr txBox="1"/>
          <p:nvPr/>
        </p:nvSpPr>
        <p:spPr>
          <a:xfrm>
            <a:off x="298725" y="193075"/>
            <a:ext cx="8093100" cy="585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US" sz="3200" b="1">
                <a:solidFill>
                  <a:schemeClr val="dk1"/>
                </a:solidFill>
              </a:rPr>
              <a:t>Brand Strategy - The HEALinc</a:t>
            </a:r>
            <a:endParaRPr sz="2400" b="1" i="0" u="none" strike="noStrike" cap="none">
              <a:solidFill>
                <a:srgbClr val="2A3244"/>
              </a:solidFill>
            </a:endParaRPr>
          </a:p>
        </p:txBody>
      </p:sp>
      <p:pic>
        <p:nvPicPr>
          <p:cNvPr id="434" name="Google Shape;434;g1dc0ebbf156_2_72"/>
          <p:cNvPicPr preferRelativeResize="0"/>
          <p:nvPr/>
        </p:nvPicPr>
        <p:blipFill rotWithShape="1">
          <a:blip r:embed="rId4">
            <a:alphaModFix/>
          </a:blip>
          <a:srcRect l="22857" t="-1239" b="73499"/>
          <a:stretch/>
        </p:blipFill>
        <p:spPr>
          <a:xfrm>
            <a:off x="0" y="7043561"/>
            <a:ext cx="2255639" cy="525638"/>
          </a:xfrm>
          <a:prstGeom prst="rect">
            <a:avLst/>
          </a:prstGeom>
          <a:noFill/>
          <a:ln>
            <a:noFill/>
          </a:ln>
        </p:spPr>
      </p:pic>
      <p:pic>
        <p:nvPicPr>
          <p:cNvPr id="435" name="Google Shape;435;g1dc0ebbf156_2_72"/>
          <p:cNvPicPr preferRelativeResize="0"/>
          <p:nvPr/>
        </p:nvPicPr>
        <p:blipFill rotWithShape="1">
          <a:blip r:embed="rId4">
            <a:alphaModFix/>
          </a:blip>
          <a:srcRect t="54674" r="17715" b="-1678"/>
          <a:stretch/>
        </p:blipFill>
        <p:spPr>
          <a:xfrm>
            <a:off x="8287385" y="0"/>
            <a:ext cx="2406015" cy="890753"/>
          </a:xfrm>
          <a:prstGeom prst="rect">
            <a:avLst/>
          </a:prstGeom>
          <a:noFill/>
          <a:ln>
            <a:noFill/>
          </a:ln>
        </p:spPr>
      </p:pic>
      <p:pic>
        <p:nvPicPr>
          <p:cNvPr id="436" name="Google Shape;436;g1dc0ebbf156_2_72" descr="Icon&#10;&#10;Description automatically generated"/>
          <p:cNvPicPr preferRelativeResize="0"/>
          <p:nvPr/>
        </p:nvPicPr>
        <p:blipFill rotWithShape="1">
          <a:blip r:embed="rId5">
            <a:alphaModFix/>
          </a:blip>
          <a:srcRect/>
          <a:stretch/>
        </p:blipFill>
        <p:spPr>
          <a:xfrm>
            <a:off x="9157137" y="193070"/>
            <a:ext cx="1002507" cy="401003"/>
          </a:xfrm>
          <a:prstGeom prst="rect">
            <a:avLst/>
          </a:prstGeom>
          <a:noFill/>
          <a:ln>
            <a:noFill/>
          </a:ln>
        </p:spPr>
      </p:pic>
      <p:sp>
        <p:nvSpPr>
          <p:cNvPr id="437" name="Google Shape;437;g1dc0ebbf156_2_72"/>
          <p:cNvSpPr txBox="1"/>
          <p:nvPr/>
        </p:nvSpPr>
        <p:spPr>
          <a:xfrm>
            <a:off x="317500" y="1119338"/>
            <a:ext cx="10058400" cy="4449906"/>
          </a:xfrm>
          <a:prstGeom prst="rect">
            <a:avLst/>
          </a:prstGeom>
          <a:noFill/>
          <a:ln>
            <a:noFill/>
          </a:ln>
        </p:spPr>
        <p:txBody>
          <a:bodyPr spcFirstLastPara="1" wrap="square" lIns="91425" tIns="91425" rIns="91425" bIns="91425" anchor="t" anchorCtr="0">
            <a:spAutoFit/>
          </a:bodyPr>
          <a:lstStyle/>
          <a:p>
            <a:pPr marL="457200" lvl="0" indent="-355600" algn="l" rtl="0">
              <a:lnSpc>
                <a:spcPct val="115000"/>
              </a:lnSpc>
              <a:spcBef>
                <a:spcPts val="2900"/>
              </a:spcBef>
              <a:spcAft>
                <a:spcPts val="0"/>
              </a:spcAft>
              <a:buClr>
                <a:schemeClr val="dk1"/>
              </a:buClr>
              <a:buSzPts val="2000"/>
              <a:buFont typeface="Open Sans"/>
              <a:buChar char="●"/>
            </a:pPr>
            <a:r>
              <a:rPr lang="en-US" sz="2000" b="1" dirty="0">
                <a:solidFill>
                  <a:schemeClr val="dk1"/>
                </a:solidFill>
                <a:highlight>
                  <a:srgbClr val="F7F7F8"/>
                </a:highlight>
                <a:latin typeface="Open Sans"/>
                <a:ea typeface="Open Sans"/>
                <a:cs typeface="Open Sans"/>
                <a:sym typeface="Open Sans"/>
              </a:rPr>
              <a:t>Brand Purpose: </a:t>
            </a:r>
            <a:r>
              <a:rPr lang="en-US" sz="2000" dirty="0">
                <a:solidFill>
                  <a:schemeClr val="dk1"/>
                </a:solidFill>
                <a:highlight>
                  <a:srgbClr val="F7F7F8"/>
                </a:highlight>
                <a:latin typeface="Open Sans"/>
                <a:ea typeface="Open Sans"/>
                <a:cs typeface="Open Sans"/>
                <a:sym typeface="Open Sans"/>
              </a:rPr>
              <a:t>to empower people to take control of their health,  well-being and future (ownership)</a:t>
            </a:r>
            <a:br>
              <a:rPr lang="en-US" sz="2000" dirty="0">
                <a:solidFill>
                  <a:schemeClr val="dk1"/>
                </a:solidFill>
                <a:highlight>
                  <a:srgbClr val="F7F7F8"/>
                </a:highlight>
                <a:latin typeface="Open Sans"/>
                <a:ea typeface="Open Sans"/>
                <a:cs typeface="Open Sans"/>
                <a:sym typeface="Open Sans"/>
              </a:rPr>
            </a:br>
            <a:endParaRPr sz="2000" dirty="0">
              <a:solidFill>
                <a:schemeClr val="dk1"/>
              </a:solidFill>
              <a:highlight>
                <a:srgbClr val="F7F7F8"/>
              </a:highlight>
              <a:latin typeface="Open Sans"/>
              <a:ea typeface="Open Sans"/>
              <a:cs typeface="Open Sans"/>
              <a:sym typeface="Open Sans"/>
            </a:endParaRPr>
          </a:p>
          <a:p>
            <a:pPr marL="457200" lvl="0" indent="-355600" algn="l" rtl="0">
              <a:lnSpc>
                <a:spcPct val="115000"/>
              </a:lnSpc>
              <a:spcBef>
                <a:spcPts val="0"/>
              </a:spcBef>
              <a:spcAft>
                <a:spcPts val="0"/>
              </a:spcAft>
              <a:buClr>
                <a:schemeClr val="dk1"/>
              </a:buClr>
              <a:buSzPts val="2000"/>
              <a:buFont typeface="Roboto"/>
              <a:buChar char="●"/>
            </a:pPr>
            <a:r>
              <a:rPr lang="en-US" sz="2000" b="1" dirty="0">
                <a:solidFill>
                  <a:schemeClr val="dk1"/>
                </a:solidFill>
                <a:highlight>
                  <a:srgbClr val="F7F7F8"/>
                </a:highlight>
                <a:latin typeface="Open Sans"/>
                <a:ea typeface="Open Sans"/>
                <a:cs typeface="Open Sans"/>
                <a:sym typeface="Open Sans"/>
              </a:rPr>
              <a:t>Brand Vision/Mission:</a:t>
            </a:r>
            <a:r>
              <a:rPr lang="en-US" sz="2000" dirty="0">
                <a:solidFill>
                  <a:schemeClr val="dk1"/>
                </a:solidFill>
                <a:highlight>
                  <a:srgbClr val="F7F7F8"/>
                </a:highlight>
                <a:latin typeface="Open Sans"/>
                <a:ea typeface="Open Sans"/>
                <a:cs typeface="Open Sans"/>
                <a:sym typeface="Open Sans"/>
              </a:rPr>
              <a:t>  Advancing the future of healthcare through cutting edge technology, mentorship of future leaders, education on scientific breakthroughs and creative healing products</a:t>
            </a:r>
            <a:br>
              <a:rPr lang="en-US" sz="2000" dirty="0">
                <a:solidFill>
                  <a:schemeClr val="dk1"/>
                </a:solidFill>
                <a:highlight>
                  <a:srgbClr val="F7F7F8"/>
                </a:highlight>
                <a:latin typeface="Open Sans"/>
                <a:ea typeface="Open Sans"/>
                <a:cs typeface="Open Sans"/>
                <a:sym typeface="Open Sans"/>
              </a:rPr>
            </a:br>
            <a:endParaRPr sz="2000" dirty="0">
              <a:solidFill>
                <a:schemeClr val="dk1"/>
              </a:solidFill>
              <a:highlight>
                <a:srgbClr val="F7F7F8"/>
              </a:highlight>
              <a:latin typeface="Open Sans"/>
              <a:ea typeface="Open Sans"/>
              <a:cs typeface="Open Sans"/>
              <a:sym typeface="Open Sans"/>
            </a:endParaRPr>
          </a:p>
          <a:p>
            <a:pPr marL="457200" lvl="0" indent="-355600" algn="l" rtl="0">
              <a:lnSpc>
                <a:spcPct val="115000"/>
              </a:lnSpc>
              <a:spcBef>
                <a:spcPts val="0"/>
              </a:spcBef>
              <a:spcAft>
                <a:spcPts val="0"/>
              </a:spcAft>
              <a:buClr>
                <a:schemeClr val="dk1"/>
              </a:buClr>
              <a:buSzPts val="2000"/>
              <a:buFont typeface="Open Sans"/>
              <a:buChar char="●"/>
            </a:pPr>
            <a:r>
              <a:rPr lang="en-US" sz="2000" b="1" dirty="0">
                <a:solidFill>
                  <a:schemeClr val="dk1"/>
                </a:solidFill>
                <a:highlight>
                  <a:srgbClr val="F7F7F8"/>
                </a:highlight>
                <a:latin typeface="Open Sans"/>
                <a:ea typeface="Open Sans"/>
                <a:cs typeface="Open Sans"/>
                <a:sym typeface="Open Sans"/>
              </a:rPr>
              <a:t>Brand Values: </a:t>
            </a:r>
            <a:r>
              <a:rPr lang="en-US" sz="2000" dirty="0">
                <a:solidFill>
                  <a:schemeClr val="dk1"/>
                </a:solidFill>
                <a:highlight>
                  <a:srgbClr val="F7F7F8"/>
                </a:highlight>
                <a:latin typeface="Open Sans"/>
                <a:ea typeface="Open Sans"/>
                <a:cs typeface="Open Sans"/>
                <a:sym typeface="Open Sans"/>
              </a:rPr>
              <a:t>Ownership, Empowerment, and Defining your own Narrative</a:t>
            </a:r>
            <a:br>
              <a:rPr lang="en-US" sz="2000" dirty="0">
                <a:solidFill>
                  <a:schemeClr val="dk1"/>
                </a:solidFill>
                <a:highlight>
                  <a:srgbClr val="F7F7F8"/>
                </a:highlight>
                <a:latin typeface="Open Sans"/>
                <a:ea typeface="Open Sans"/>
                <a:cs typeface="Open Sans"/>
                <a:sym typeface="Open Sans"/>
              </a:rPr>
            </a:br>
            <a:endParaRPr sz="2000" dirty="0">
              <a:solidFill>
                <a:schemeClr val="dk1"/>
              </a:solidFill>
              <a:highlight>
                <a:srgbClr val="F7F7F8"/>
              </a:highlight>
              <a:latin typeface="Open Sans"/>
              <a:ea typeface="Open Sans"/>
              <a:cs typeface="Open Sans"/>
              <a:sym typeface="Open Sans"/>
            </a:endParaRPr>
          </a:p>
          <a:p>
            <a:pPr marL="457200" lvl="0" indent="-355600" algn="l" rtl="0">
              <a:lnSpc>
                <a:spcPct val="115000"/>
              </a:lnSpc>
              <a:spcBef>
                <a:spcPts val="0"/>
              </a:spcBef>
              <a:spcAft>
                <a:spcPts val="0"/>
              </a:spcAft>
              <a:buClr>
                <a:schemeClr val="dk1"/>
              </a:buClr>
              <a:buSzPts val="2000"/>
              <a:buFont typeface="Roboto"/>
              <a:buChar char="●"/>
            </a:pPr>
            <a:r>
              <a:rPr lang="en-US" sz="2000" b="1" dirty="0">
                <a:solidFill>
                  <a:schemeClr val="dk1"/>
                </a:solidFill>
                <a:highlight>
                  <a:srgbClr val="F7F7F8"/>
                </a:highlight>
                <a:latin typeface="Open Sans"/>
                <a:ea typeface="Open Sans"/>
                <a:cs typeface="Open Sans"/>
                <a:sym typeface="Open Sans"/>
              </a:rPr>
              <a:t>Audience: </a:t>
            </a:r>
            <a:r>
              <a:rPr lang="en-US" sz="2000" dirty="0">
                <a:solidFill>
                  <a:schemeClr val="dk1"/>
                </a:solidFill>
                <a:highlight>
                  <a:srgbClr val="F7F7F8"/>
                </a:highlight>
                <a:latin typeface="Open Sans"/>
                <a:ea typeface="Open Sans"/>
                <a:cs typeface="Open Sans"/>
                <a:sym typeface="Open Sans"/>
              </a:rPr>
              <a:t>male/female over the age of 35 living primarily in the USA and Bahamas working in medical, healthcare and investors</a:t>
            </a:r>
            <a:endParaRPr sz="2000" dirty="0">
              <a:solidFill>
                <a:schemeClr val="dk1"/>
              </a:solidFill>
              <a:latin typeface="Open Sans"/>
              <a:ea typeface="Open Sans"/>
              <a:cs typeface="Open Sans"/>
              <a:sym typeface="Open San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41"/>
        <p:cNvGrpSpPr/>
        <p:nvPr/>
      </p:nvGrpSpPr>
      <p:grpSpPr>
        <a:xfrm>
          <a:off x="0" y="0"/>
          <a:ext cx="0" cy="0"/>
          <a:chOff x="0" y="0"/>
          <a:chExt cx="0" cy="0"/>
        </a:xfrm>
      </p:grpSpPr>
      <p:sp>
        <p:nvSpPr>
          <p:cNvPr id="442" name="Google Shape;442;g1dc20bfd187_0_51"/>
          <p:cNvSpPr txBox="1"/>
          <p:nvPr/>
        </p:nvSpPr>
        <p:spPr>
          <a:xfrm>
            <a:off x="298725" y="193075"/>
            <a:ext cx="8093100" cy="585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US" sz="3200" b="1">
                <a:solidFill>
                  <a:schemeClr val="dk1"/>
                </a:solidFill>
              </a:rPr>
              <a:t>Brand Strategy - The HEALinc</a:t>
            </a:r>
            <a:endParaRPr sz="2400" b="1" i="0" u="none" strike="noStrike" cap="none">
              <a:solidFill>
                <a:srgbClr val="2A3244"/>
              </a:solidFill>
            </a:endParaRPr>
          </a:p>
        </p:txBody>
      </p:sp>
      <p:pic>
        <p:nvPicPr>
          <p:cNvPr id="443" name="Google Shape;443;g1dc20bfd187_0_51"/>
          <p:cNvPicPr preferRelativeResize="0"/>
          <p:nvPr/>
        </p:nvPicPr>
        <p:blipFill rotWithShape="1">
          <a:blip r:embed="rId4">
            <a:alphaModFix/>
          </a:blip>
          <a:srcRect l="22857" t="-1239" b="73499"/>
          <a:stretch/>
        </p:blipFill>
        <p:spPr>
          <a:xfrm>
            <a:off x="0" y="7043561"/>
            <a:ext cx="2255639" cy="525638"/>
          </a:xfrm>
          <a:prstGeom prst="rect">
            <a:avLst/>
          </a:prstGeom>
          <a:noFill/>
          <a:ln>
            <a:noFill/>
          </a:ln>
        </p:spPr>
      </p:pic>
      <p:pic>
        <p:nvPicPr>
          <p:cNvPr id="444" name="Google Shape;444;g1dc20bfd187_0_51"/>
          <p:cNvPicPr preferRelativeResize="0"/>
          <p:nvPr/>
        </p:nvPicPr>
        <p:blipFill rotWithShape="1">
          <a:blip r:embed="rId4">
            <a:alphaModFix/>
          </a:blip>
          <a:srcRect t="54674" r="17715" b="-1678"/>
          <a:stretch/>
        </p:blipFill>
        <p:spPr>
          <a:xfrm>
            <a:off x="8287385" y="0"/>
            <a:ext cx="2406015" cy="890753"/>
          </a:xfrm>
          <a:prstGeom prst="rect">
            <a:avLst/>
          </a:prstGeom>
          <a:noFill/>
          <a:ln>
            <a:noFill/>
          </a:ln>
        </p:spPr>
      </p:pic>
      <p:pic>
        <p:nvPicPr>
          <p:cNvPr id="445" name="Google Shape;445;g1dc20bfd187_0_51" descr="Icon&#10;&#10;Description automatically generated"/>
          <p:cNvPicPr preferRelativeResize="0"/>
          <p:nvPr/>
        </p:nvPicPr>
        <p:blipFill rotWithShape="1">
          <a:blip r:embed="rId5">
            <a:alphaModFix/>
          </a:blip>
          <a:srcRect/>
          <a:stretch/>
        </p:blipFill>
        <p:spPr>
          <a:xfrm>
            <a:off x="9157137" y="193070"/>
            <a:ext cx="1002507" cy="401003"/>
          </a:xfrm>
          <a:prstGeom prst="rect">
            <a:avLst/>
          </a:prstGeom>
          <a:noFill/>
          <a:ln>
            <a:noFill/>
          </a:ln>
        </p:spPr>
      </p:pic>
      <p:sp>
        <p:nvSpPr>
          <p:cNvPr id="446" name="Google Shape;446;g1dc20bfd187_0_51"/>
          <p:cNvSpPr txBox="1"/>
          <p:nvPr/>
        </p:nvSpPr>
        <p:spPr>
          <a:xfrm>
            <a:off x="317500" y="1119338"/>
            <a:ext cx="10058400" cy="4386900"/>
          </a:xfrm>
          <a:prstGeom prst="rect">
            <a:avLst/>
          </a:prstGeom>
          <a:noFill/>
          <a:ln>
            <a:noFill/>
          </a:ln>
        </p:spPr>
        <p:txBody>
          <a:bodyPr spcFirstLastPara="1" wrap="square" lIns="91425" tIns="91425" rIns="91425" bIns="91425" anchor="t" anchorCtr="0">
            <a:spAutoFit/>
          </a:bodyPr>
          <a:lstStyle/>
          <a:p>
            <a:pPr marL="457200" lvl="0" indent="-355600" algn="l" rtl="0">
              <a:lnSpc>
                <a:spcPct val="115000"/>
              </a:lnSpc>
              <a:spcBef>
                <a:spcPts val="2900"/>
              </a:spcBef>
              <a:spcAft>
                <a:spcPts val="0"/>
              </a:spcAft>
              <a:buClr>
                <a:schemeClr val="dk1"/>
              </a:buClr>
              <a:buSzPts val="2000"/>
              <a:buFont typeface="Roboto"/>
              <a:buChar char="●"/>
            </a:pPr>
            <a:r>
              <a:rPr lang="en-US" sz="2000" b="1">
                <a:solidFill>
                  <a:schemeClr val="dk1"/>
                </a:solidFill>
                <a:highlight>
                  <a:srgbClr val="F7F7F8"/>
                </a:highlight>
                <a:latin typeface="Open Sans"/>
                <a:ea typeface="Open Sans"/>
                <a:cs typeface="Open Sans"/>
                <a:sym typeface="Open Sans"/>
              </a:rPr>
              <a:t>Market need: </a:t>
            </a:r>
            <a:r>
              <a:rPr lang="en-US" sz="2000">
                <a:solidFill>
                  <a:schemeClr val="dk1"/>
                </a:solidFill>
                <a:highlight>
                  <a:srgbClr val="F7F7F8"/>
                </a:highlight>
                <a:latin typeface="Open Sans"/>
                <a:ea typeface="Open Sans"/>
                <a:cs typeface="Open Sans"/>
                <a:sym typeface="Open Sans"/>
              </a:rPr>
              <a:t>addressing the problems of outdated systems and thinking styles in healthcare and the unmet global health need that exists for the majority of the world's population: </a:t>
            </a:r>
            <a:r>
              <a:rPr lang="en-US" sz="2000" i="1">
                <a:solidFill>
                  <a:schemeClr val="dk1"/>
                </a:solidFill>
                <a:highlight>
                  <a:srgbClr val="F7F7F8"/>
                </a:highlight>
                <a:latin typeface="Open Sans"/>
                <a:ea typeface="Open Sans"/>
                <a:cs typeface="Open Sans"/>
                <a:sym typeface="Open Sans"/>
              </a:rPr>
              <a:t>connecting people to resources that promote “their” longevity, well-being and quality of life through regenerative therapies</a:t>
            </a:r>
            <a:br>
              <a:rPr lang="en-US" sz="2000" i="1">
                <a:solidFill>
                  <a:schemeClr val="dk1"/>
                </a:solidFill>
                <a:highlight>
                  <a:srgbClr val="F7F7F8"/>
                </a:highlight>
                <a:latin typeface="Open Sans"/>
                <a:ea typeface="Open Sans"/>
                <a:cs typeface="Open Sans"/>
                <a:sym typeface="Open Sans"/>
              </a:rPr>
            </a:br>
            <a:endParaRPr sz="2000" b="1">
              <a:solidFill>
                <a:schemeClr val="dk1"/>
              </a:solidFill>
              <a:highlight>
                <a:srgbClr val="F7F7F8"/>
              </a:highlight>
              <a:latin typeface="Open Sans"/>
              <a:ea typeface="Open Sans"/>
              <a:cs typeface="Open Sans"/>
              <a:sym typeface="Open Sans"/>
            </a:endParaRPr>
          </a:p>
          <a:p>
            <a:pPr marL="457200" lvl="0" indent="-355600" algn="l" rtl="0">
              <a:lnSpc>
                <a:spcPct val="115000"/>
              </a:lnSpc>
              <a:spcBef>
                <a:spcPts val="0"/>
              </a:spcBef>
              <a:spcAft>
                <a:spcPts val="0"/>
              </a:spcAft>
              <a:buClr>
                <a:schemeClr val="dk1"/>
              </a:buClr>
              <a:buSzPts val="2000"/>
              <a:buFont typeface="Open Sans"/>
              <a:buChar char="●"/>
            </a:pPr>
            <a:r>
              <a:rPr lang="en-US" sz="2000" b="1">
                <a:solidFill>
                  <a:schemeClr val="dk1"/>
                </a:solidFill>
                <a:highlight>
                  <a:srgbClr val="F7F7F8"/>
                </a:highlight>
                <a:latin typeface="Open Sans"/>
                <a:ea typeface="Open Sans"/>
                <a:cs typeface="Open Sans"/>
                <a:sym typeface="Open Sans"/>
              </a:rPr>
              <a:t>Brand Personality:</a:t>
            </a:r>
            <a:r>
              <a:rPr lang="en-US" sz="2000">
                <a:solidFill>
                  <a:schemeClr val="dk1"/>
                </a:solidFill>
                <a:highlight>
                  <a:srgbClr val="F7F7F8"/>
                </a:highlight>
                <a:latin typeface="Open Sans"/>
                <a:ea typeface="Open Sans"/>
                <a:cs typeface="Open Sans"/>
                <a:sym typeface="Open Sans"/>
              </a:rPr>
              <a:t> Smart, Unique, Future Focus, Cutting-Edge</a:t>
            </a:r>
            <a:br>
              <a:rPr lang="en-US" sz="2000">
                <a:solidFill>
                  <a:schemeClr val="dk1"/>
                </a:solidFill>
                <a:highlight>
                  <a:srgbClr val="F7F7F8"/>
                </a:highlight>
                <a:latin typeface="Open Sans"/>
                <a:ea typeface="Open Sans"/>
                <a:cs typeface="Open Sans"/>
                <a:sym typeface="Open Sans"/>
              </a:rPr>
            </a:br>
            <a:endParaRPr sz="2000">
              <a:solidFill>
                <a:schemeClr val="dk1"/>
              </a:solidFill>
              <a:highlight>
                <a:srgbClr val="F7F7F8"/>
              </a:highlight>
              <a:latin typeface="Open Sans"/>
              <a:ea typeface="Open Sans"/>
              <a:cs typeface="Open Sans"/>
              <a:sym typeface="Open Sans"/>
            </a:endParaRPr>
          </a:p>
          <a:p>
            <a:pPr marL="457200" lvl="0" indent="-355600" algn="l" rtl="0">
              <a:lnSpc>
                <a:spcPct val="115000"/>
              </a:lnSpc>
              <a:spcBef>
                <a:spcPts val="0"/>
              </a:spcBef>
              <a:spcAft>
                <a:spcPts val="0"/>
              </a:spcAft>
              <a:buClr>
                <a:schemeClr val="dk1"/>
              </a:buClr>
              <a:buSzPts val="2000"/>
              <a:buFont typeface="Open Sans"/>
              <a:buChar char="●"/>
            </a:pPr>
            <a:r>
              <a:rPr lang="en-US" sz="2000" b="1">
                <a:solidFill>
                  <a:schemeClr val="dk1"/>
                </a:solidFill>
                <a:highlight>
                  <a:srgbClr val="F7F7F8"/>
                </a:highlight>
                <a:latin typeface="Open Sans"/>
                <a:ea typeface="Open Sans"/>
                <a:cs typeface="Open Sans"/>
                <a:sym typeface="Open Sans"/>
              </a:rPr>
              <a:t>Brand Voice:</a:t>
            </a:r>
            <a:r>
              <a:rPr lang="en-US" sz="2000">
                <a:solidFill>
                  <a:schemeClr val="dk1"/>
                </a:solidFill>
                <a:highlight>
                  <a:srgbClr val="F7F7F8"/>
                </a:highlight>
                <a:latin typeface="Open Sans"/>
                <a:ea typeface="Open Sans"/>
                <a:cs typeface="Open Sans"/>
                <a:sym typeface="Open Sans"/>
              </a:rPr>
              <a:t>  Simple, Direct, Clear, Curious, Accessible, Non-Judgmental, Clean, Exploratory</a:t>
            </a:r>
            <a:br>
              <a:rPr lang="en-US" sz="2000">
                <a:solidFill>
                  <a:schemeClr val="dk1"/>
                </a:solidFill>
                <a:highlight>
                  <a:srgbClr val="F7F7F8"/>
                </a:highlight>
                <a:latin typeface="Open Sans"/>
                <a:ea typeface="Open Sans"/>
                <a:cs typeface="Open Sans"/>
                <a:sym typeface="Open Sans"/>
              </a:rPr>
            </a:br>
            <a:endParaRPr sz="2000">
              <a:solidFill>
                <a:schemeClr val="dk1"/>
              </a:solidFill>
              <a:highlight>
                <a:srgbClr val="F7F7F8"/>
              </a:highlight>
              <a:latin typeface="Open Sans"/>
              <a:ea typeface="Open Sans"/>
              <a:cs typeface="Open Sans"/>
              <a:sym typeface="Open Sans"/>
            </a:endParaRPr>
          </a:p>
          <a:p>
            <a:pPr marL="457200" lvl="0" indent="-355600" algn="l" rtl="0">
              <a:lnSpc>
                <a:spcPct val="115000"/>
              </a:lnSpc>
              <a:spcBef>
                <a:spcPts val="0"/>
              </a:spcBef>
              <a:spcAft>
                <a:spcPts val="0"/>
              </a:spcAft>
              <a:buClr>
                <a:schemeClr val="dk1"/>
              </a:buClr>
              <a:buSzPts val="2000"/>
              <a:buFont typeface="Open Sans"/>
              <a:buChar char="●"/>
            </a:pPr>
            <a:r>
              <a:rPr lang="en-US" sz="2000" b="1">
                <a:solidFill>
                  <a:schemeClr val="dk1"/>
                </a:solidFill>
                <a:highlight>
                  <a:srgbClr val="F7F7F8"/>
                </a:highlight>
                <a:latin typeface="Open Sans"/>
                <a:ea typeface="Open Sans"/>
                <a:cs typeface="Open Sans"/>
                <a:sym typeface="Open Sans"/>
              </a:rPr>
              <a:t>Brand Tagline</a:t>
            </a:r>
            <a:r>
              <a:rPr lang="en-US" sz="2000">
                <a:solidFill>
                  <a:schemeClr val="dk1"/>
                </a:solidFill>
                <a:highlight>
                  <a:srgbClr val="F7F7F8"/>
                </a:highlight>
                <a:latin typeface="Open Sans"/>
                <a:ea typeface="Open Sans"/>
                <a:cs typeface="Open Sans"/>
                <a:sym typeface="Open Sans"/>
              </a:rPr>
              <a:t>: “Your Health. Your Future. Your Decision.”</a:t>
            </a:r>
            <a:endParaRPr sz="2000">
              <a:solidFill>
                <a:schemeClr val="dk1"/>
              </a:solidFill>
              <a:highlight>
                <a:srgbClr val="F7F7F8"/>
              </a:highlight>
              <a:latin typeface="Roboto"/>
              <a:ea typeface="Roboto"/>
              <a:cs typeface="Roboto"/>
              <a:sym typeface="Roboto"/>
            </a:endParaRPr>
          </a:p>
          <a:p>
            <a:pPr marL="0" lvl="0" indent="0" algn="l" rtl="0">
              <a:lnSpc>
                <a:spcPct val="115000"/>
              </a:lnSpc>
              <a:spcBef>
                <a:spcPts val="0"/>
              </a:spcBef>
              <a:spcAft>
                <a:spcPts val="0"/>
              </a:spcAft>
              <a:buNone/>
            </a:pPr>
            <a:endParaRPr sz="2000">
              <a:solidFill>
                <a:schemeClr val="dk1"/>
              </a:solidFill>
              <a:latin typeface="Open Sans"/>
              <a:ea typeface="Open Sans"/>
              <a:cs typeface="Open Sans"/>
              <a:sym typeface="Open San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50"/>
        <p:cNvGrpSpPr/>
        <p:nvPr/>
      </p:nvGrpSpPr>
      <p:grpSpPr>
        <a:xfrm>
          <a:off x="0" y="0"/>
          <a:ext cx="0" cy="0"/>
          <a:chOff x="0" y="0"/>
          <a:chExt cx="0" cy="0"/>
        </a:xfrm>
      </p:grpSpPr>
      <p:sp>
        <p:nvSpPr>
          <p:cNvPr id="451" name="Google Shape;451;g1dc20c25b4a_0_8"/>
          <p:cNvSpPr txBox="1"/>
          <p:nvPr/>
        </p:nvSpPr>
        <p:spPr>
          <a:xfrm>
            <a:off x="298725" y="193075"/>
            <a:ext cx="8093100" cy="585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US" sz="3200" b="1">
                <a:solidFill>
                  <a:schemeClr val="dk1"/>
                </a:solidFill>
              </a:rPr>
              <a:t>Brand Strategy - The HEALinc</a:t>
            </a:r>
            <a:endParaRPr sz="2400" b="1" i="0" u="none" strike="noStrike" cap="none">
              <a:solidFill>
                <a:srgbClr val="2A3244"/>
              </a:solidFill>
            </a:endParaRPr>
          </a:p>
        </p:txBody>
      </p:sp>
      <p:pic>
        <p:nvPicPr>
          <p:cNvPr id="452" name="Google Shape;452;g1dc20c25b4a_0_8"/>
          <p:cNvPicPr preferRelativeResize="0"/>
          <p:nvPr/>
        </p:nvPicPr>
        <p:blipFill rotWithShape="1">
          <a:blip r:embed="rId4">
            <a:alphaModFix/>
          </a:blip>
          <a:srcRect l="22857" t="-1239" b="73499"/>
          <a:stretch/>
        </p:blipFill>
        <p:spPr>
          <a:xfrm>
            <a:off x="0" y="7043561"/>
            <a:ext cx="2255639" cy="525638"/>
          </a:xfrm>
          <a:prstGeom prst="rect">
            <a:avLst/>
          </a:prstGeom>
          <a:noFill/>
          <a:ln>
            <a:noFill/>
          </a:ln>
        </p:spPr>
      </p:pic>
      <p:pic>
        <p:nvPicPr>
          <p:cNvPr id="453" name="Google Shape;453;g1dc20c25b4a_0_8"/>
          <p:cNvPicPr preferRelativeResize="0"/>
          <p:nvPr/>
        </p:nvPicPr>
        <p:blipFill rotWithShape="1">
          <a:blip r:embed="rId4">
            <a:alphaModFix/>
          </a:blip>
          <a:srcRect t="54674" r="17715" b="-1678"/>
          <a:stretch/>
        </p:blipFill>
        <p:spPr>
          <a:xfrm>
            <a:off x="8287385" y="0"/>
            <a:ext cx="2406015" cy="890753"/>
          </a:xfrm>
          <a:prstGeom prst="rect">
            <a:avLst/>
          </a:prstGeom>
          <a:noFill/>
          <a:ln>
            <a:noFill/>
          </a:ln>
        </p:spPr>
      </p:pic>
      <p:pic>
        <p:nvPicPr>
          <p:cNvPr id="454" name="Google Shape;454;g1dc20c25b4a_0_8" descr="Icon&#10;&#10;Description automatically generated"/>
          <p:cNvPicPr preferRelativeResize="0"/>
          <p:nvPr/>
        </p:nvPicPr>
        <p:blipFill rotWithShape="1">
          <a:blip r:embed="rId5">
            <a:alphaModFix/>
          </a:blip>
          <a:srcRect/>
          <a:stretch/>
        </p:blipFill>
        <p:spPr>
          <a:xfrm>
            <a:off x="9157137" y="193070"/>
            <a:ext cx="1002507" cy="401003"/>
          </a:xfrm>
          <a:prstGeom prst="rect">
            <a:avLst/>
          </a:prstGeom>
          <a:noFill/>
          <a:ln>
            <a:noFill/>
          </a:ln>
        </p:spPr>
      </p:pic>
      <p:sp>
        <p:nvSpPr>
          <p:cNvPr id="455" name="Google Shape;455;g1dc20c25b4a_0_8"/>
          <p:cNvSpPr txBox="1"/>
          <p:nvPr/>
        </p:nvSpPr>
        <p:spPr>
          <a:xfrm>
            <a:off x="317500" y="1279038"/>
            <a:ext cx="10058400" cy="4049796"/>
          </a:xfrm>
          <a:prstGeom prst="rect">
            <a:avLst/>
          </a:prstGeom>
          <a:noFill/>
          <a:ln>
            <a:noFill/>
          </a:ln>
        </p:spPr>
        <p:txBody>
          <a:bodyPr spcFirstLastPara="1" wrap="square" lIns="91425" tIns="91425" rIns="91425" bIns="91425" anchor="t" anchorCtr="0">
            <a:spAutoFit/>
          </a:bodyPr>
          <a:lstStyle/>
          <a:p>
            <a:pPr marL="457200" lvl="0" indent="-355600" algn="l" rtl="0">
              <a:lnSpc>
                <a:spcPct val="115000"/>
              </a:lnSpc>
              <a:spcBef>
                <a:spcPts val="2900"/>
              </a:spcBef>
              <a:spcAft>
                <a:spcPts val="0"/>
              </a:spcAft>
              <a:buClr>
                <a:schemeClr val="dk1"/>
              </a:buClr>
              <a:buSzPts val="2000"/>
              <a:buFont typeface="Roboto"/>
              <a:buChar char="●"/>
            </a:pPr>
            <a:r>
              <a:rPr lang="en-US" sz="2000" b="1" dirty="0">
                <a:solidFill>
                  <a:schemeClr val="dk1"/>
                </a:solidFill>
                <a:highlight>
                  <a:srgbClr val="F7F7F8"/>
                </a:highlight>
                <a:latin typeface="Roboto"/>
                <a:ea typeface="Roboto"/>
                <a:cs typeface="Roboto"/>
                <a:sym typeface="Roboto"/>
              </a:rPr>
              <a:t>Brand Positioning:</a:t>
            </a:r>
            <a:endParaRPr sz="2000" b="1" dirty="0">
              <a:solidFill>
                <a:schemeClr val="dk1"/>
              </a:solidFill>
              <a:highlight>
                <a:srgbClr val="F7F7F8"/>
              </a:highlight>
              <a:latin typeface="Roboto"/>
              <a:ea typeface="Roboto"/>
              <a:cs typeface="Roboto"/>
              <a:sym typeface="Roboto"/>
            </a:endParaRPr>
          </a:p>
          <a:p>
            <a:pPr marL="914400" lvl="1" indent="-355600" algn="l" rtl="0">
              <a:lnSpc>
                <a:spcPct val="115000"/>
              </a:lnSpc>
              <a:spcBef>
                <a:spcPts val="0"/>
              </a:spcBef>
              <a:spcAft>
                <a:spcPts val="0"/>
              </a:spcAft>
              <a:buClr>
                <a:schemeClr val="dk1"/>
              </a:buClr>
              <a:buSzPts val="2000"/>
              <a:buChar char="○"/>
            </a:pPr>
            <a:r>
              <a:rPr lang="en-US" sz="2000" dirty="0">
                <a:solidFill>
                  <a:schemeClr val="dk1"/>
                </a:solidFill>
                <a:highlight>
                  <a:srgbClr val="F7F7F8"/>
                </a:highlight>
                <a:latin typeface="Roboto"/>
                <a:ea typeface="Roboto"/>
                <a:cs typeface="Roboto"/>
                <a:sym typeface="Roboto"/>
              </a:rPr>
              <a:t>Thought leader in the fields of cutting-edge technology and scientific breakthroughs, creative healing products and mentorship of future leaders </a:t>
            </a:r>
            <a:endParaRPr sz="2000" dirty="0">
              <a:solidFill>
                <a:schemeClr val="dk1"/>
              </a:solidFill>
              <a:highlight>
                <a:srgbClr val="F7F7F8"/>
              </a:highlight>
              <a:latin typeface="Roboto"/>
              <a:ea typeface="Roboto"/>
              <a:cs typeface="Roboto"/>
              <a:sym typeface="Roboto"/>
            </a:endParaRPr>
          </a:p>
          <a:p>
            <a:pPr marL="914400" lvl="1" indent="-355600" algn="l" rtl="0">
              <a:lnSpc>
                <a:spcPct val="115000"/>
              </a:lnSpc>
              <a:spcBef>
                <a:spcPts val="0"/>
              </a:spcBef>
              <a:spcAft>
                <a:spcPts val="0"/>
              </a:spcAft>
              <a:buClr>
                <a:schemeClr val="dk1"/>
              </a:buClr>
              <a:buSzPts val="2000"/>
              <a:buChar char="○"/>
            </a:pPr>
            <a:r>
              <a:rPr lang="en-US" sz="2000" dirty="0">
                <a:solidFill>
                  <a:schemeClr val="dk1"/>
                </a:solidFill>
                <a:highlight>
                  <a:srgbClr val="F7F7F8"/>
                </a:highlight>
                <a:latin typeface="Roboto"/>
                <a:ea typeface="Roboto"/>
                <a:cs typeface="Roboto"/>
                <a:sym typeface="Roboto"/>
              </a:rPr>
              <a:t>Emphasize the connection to </a:t>
            </a:r>
            <a:r>
              <a:rPr lang="en-US" sz="2000" b="1" i="1" dirty="0">
                <a:solidFill>
                  <a:schemeClr val="dk1"/>
                </a:solidFill>
                <a:highlight>
                  <a:srgbClr val="F7F7F8"/>
                </a:highlight>
                <a:latin typeface="Roboto"/>
                <a:ea typeface="Roboto"/>
                <a:cs typeface="Roboto"/>
                <a:sym typeface="Roboto"/>
              </a:rPr>
              <a:t>“Your Health. Your Future. Your Decision.”</a:t>
            </a:r>
            <a:r>
              <a:rPr lang="en-US" sz="2000" dirty="0">
                <a:solidFill>
                  <a:schemeClr val="dk1"/>
                </a:solidFill>
                <a:highlight>
                  <a:srgbClr val="F7F7F8"/>
                </a:highlight>
                <a:latin typeface="Roboto"/>
                <a:ea typeface="Roboto"/>
                <a:cs typeface="Roboto"/>
                <a:sym typeface="Roboto"/>
              </a:rPr>
              <a:t> and the role of creative self-narrative in shaping well-being, health and life</a:t>
            </a:r>
            <a:endParaRPr sz="2000" dirty="0">
              <a:solidFill>
                <a:schemeClr val="dk1"/>
              </a:solidFill>
              <a:highlight>
                <a:srgbClr val="F7F7F8"/>
              </a:highlight>
              <a:latin typeface="Roboto"/>
              <a:ea typeface="Roboto"/>
              <a:cs typeface="Roboto"/>
              <a:sym typeface="Roboto"/>
            </a:endParaRPr>
          </a:p>
          <a:p>
            <a:pPr marL="0" lvl="0" indent="0" algn="l" rtl="0">
              <a:lnSpc>
                <a:spcPct val="100000"/>
              </a:lnSpc>
              <a:spcBef>
                <a:spcPts val="0"/>
              </a:spcBef>
              <a:spcAft>
                <a:spcPts val="0"/>
              </a:spcAft>
              <a:buNone/>
            </a:pPr>
            <a:endParaRPr sz="2000" dirty="0">
              <a:solidFill>
                <a:schemeClr val="dk1"/>
              </a:solidFill>
              <a:highlight>
                <a:srgbClr val="F7F7F8"/>
              </a:highlight>
              <a:latin typeface="Roboto"/>
              <a:ea typeface="Roboto"/>
              <a:cs typeface="Roboto"/>
              <a:sym typeface="Roboto"/>
            </a:endParaRPr>
          </a:p>
          <a:p>
            <a:pPr marL="457200" lvl="0" indent="-355600" algn="l" rtl="0">
              <a:lnSpc>
                <a:spcPct val="115000"/>
              </a:lnSpc>
              <a:spcBef>
                <a:spcPts val="0"/>
              </a:spcBef>
              <a:spcAft>
                <a:spcPts val="0"/>
              </a:spcAft>
              <a:buClr>
                <a:schemeClr val="dk1"/>
              </a:buClr>
              <a:buSzPts val="2000"/>
              <a:buFont typeface="Roboto"/>
              <a:buChar char="●"/>
            </a:pPr>
            <a:r>
              <a:rPr lang="en-US" sz="2000" b="1" dirty="0">
                <a:solidFill>
                  <a:schemeClr val="dk1"/>
                </a:solidFill>
                <a:highlight>
                  <a:srgbClr val="F7F7F8"/>
                </a:highlight>
                <a:latin typeface="Roboto"/>
                <a:ea typeface="Roboto"/>
                <a:cs typeface="Roboto"/>
                <a:sym typeface="Roboto"/>
              </a:rPr>
              <a:t>Brand Message: </a:t>
            </a:r>
            <a:r>
              <a:rPr lang="en-US" sz="2000" dirty="0">
                <a:solidFill>
                  <a:schemeClr val="dk1"/>
                </a:solidFill>
                <a:highlight>
                  <a:srgbClr val="F7F7F8"/>
                </a:highlight>
                <a:latin typeface="Roboto"/>
                <a:ea typeface="Roboto"/>
                <a:cs typeface="Roboto"/>
                <a:sym typeface="Roboto"/>
              </a:rPr>
              <a:t>The </a:t>
            </a:r>
            <a:r>
              <a:rPr lang="en-US" sz="2000" dirty="0" err="1">
                <a:solidFill>
                  <a:schemeClr val="dk1"/>
                </a:solidFill>
                <a:highlight>
                  <a:srgbClr val="F7F7F8"/>
                </a:highlight>
                <a:latin typeface="Roboto"/>
                <a:ea typeface="Roboto"/>
                <a:cs typeface="Roboto"/>
                <a:sym typeface="Roboto"/>
              </a:rPr>
              <a:t>HEALinc</a:t>
            </a:r>
            <a:r>
              <a:rPr lang="en-US" sz="2000" dirty="0">
                <a:solidFill>
                  <a:schemeClr val="dk1"/>
                </a:solidFill>
                <a:highlight>
                  <a:srgbClr val="F7F7F8"/>
                </a:highlight>
                <a:latin typeface="Roboto"/>
                <a:ea typeface="Roboto"/>
                <a:cs typeface="Roboto"/>
                <a:sym typeface="Roboto"/>
              </a:rPr>
              <a:t> empowers people to take charge of their health and own their future through education, scientific breakthroughs, creative healing products, regenerative therapies, and expert mentorship of future leaders to improve their well being and longevity</a:t>
            </a:r>
            <a:endParaRPr sz="2000" dirty="0">
              <a:solidFill>
                <a:schemeClr val="dk1"/>
              </a:solidFill>
              <a:highlight>
                <a:srgbClr val="F7F7F8"/>
              </a:highlight>
              <a:latin typeface="Roboto"/>
              <a:ea typeface="Roboto"/>
              <a:cs typeface="Roboto"/>
              <a:sym typeface="Roboto"/>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2B3345"/>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TotalTime>
  <Words>957</Words>
  <Application>Microsoft Macintosh PowerPoint</Application>
  <PresentationFormat>Custom</PresentationFormat>
  <Paragraphs>76</Paragraphs>
  <Slides>11</Slides>
  <Notes>11</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11</vt:i4>
      </vt:variant>
    </vt:vector>
  </HeadingPairs>
  <TitlesOfParts>
    <vt:vector size="17" baseType="lpstr">
      <vt:lpstr>Roboto</vt:lpstr>
      <vt:lpstr>Arial</vt:lpstr>
      <vt:lpstr>Open Sans</vt:lpstr>
      <vt:lpstr>Calibri</vt:lpstr>
      <vt:lpstr>Office Theme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scott</dc:creator>
  <cp:lastModifiedBy>Desiree Cox</cp:lastModifiedBy>
  <cp:revision>4</cp:revision>
  <dcterms:created xsi:type="dcterms:W3CDTF">2022-12-09T17:04:26Z</dcterms:created>
  <dcterms:modified xsi:type="dcterms:W3CDTF">2023-02-10T22:50:20Z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2022-12-09T00:00:00Z</vt:filetime>
  </property>
  <property fmtid="{D5CDD505-2E9C-101B-9397-08002B2CF9AE}" pid="3" name="Creator">
    <vt:lpwstr>Chromium</vt:lpwstr>
  </property>
  <property fmtid="{D5CDD505-2E9C-101B-9397-08002B2CF9AE}" pid="4" name="LastSaved">
    <vt:filetime>2022-12-09T00:00:00Z</vt:filetime>
  </property>
</Properties>
</file>