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 b="def" i="def"/>
      <a:tcStyle>
        <a:tcBdr/>
        <a:fill>
          <a:solidFill>
            <a:srgbClr val="E8EB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 b="def" i="def"/>
      <a:tcStyle>
        <a:tcBdr/>
        <a:fill>
          <a:solidFill>
            <a:srgbClr val="E8F2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 b="def" i="def"/>
      <a:tcStyle>
        <a:tcBdr/>
        <a:fill>
          <a:solidFill>
            <a:srgbClr val="ECEA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/>
          <p:nvPr>
            <p:ph type="body" sz="quarter" idx="1" hasCustomPrompt="1"/>
          </p:nvPr>
        </p:nvSpPr>
        <p:spPr>
          <a:xfrm>
            <a:off x="1219200" y="11986162"/>
            <a:ext cx="21945599" cy="605797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918438" indent="-372338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1464538" indent="-372338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20106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25567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21" hasCustomPrompt="1"/>
          </p:nvPr>
        </p:nvSpPr>
        <p:spPr>
          <a:xfrm>
            <a:off x="1219200" y="7567579"/>
            <a:ext cx="21945600" cy="2250599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Presentation Subtitle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4" y="4585101"/>
            <a:ext cx="9757341" cy="2540007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9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2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Body Level One…"/>
          <p:cNvSpPr txBox="1"/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Body Level One…"/>
          <p:cNvSpPr txBox="1"/>
          <p:nvPr>
            <p:ph type="body" sz="half" idx="22" hasCustomPrompt="1"/>
          </p:nvPr>
        </p:nvSpPr>
        <p:spPr>
          <a:xfrm>
            <a:off x="1219199" y="4023221"/>
            <a:ext cx="9757572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40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67"/>
            <a:ext cx="21945600" cy="6604005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Body Level One…"/>
          <p:cNvSpPr txBox="1"/>
          <p:nvPr>
            <p:ph type="body" sz="quarter" idx="1" hasCustomPrompt="1"/>
          </p:nvPr>
        </p:nvSpPr>
        <p:spPr>
          <a:xfrm>
            <a:off x="1219200" y="2384648"/>
            <a:ext cx="21945602" cy="832619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3"/>
            <a:ext cx="21945602" cy="832617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quarter" idx="1" hasCustomPrompt="1"/>
          </p:nvPr>
        </p:nvSpPr>
        <p:spPr>
          <a:xfrm>
            <a:off x="1219200" y="8462239"/>
            <a:ext cx="21945602" cy="832619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Fact information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Body Level One…"/>
          <p:cNvSpPr txBox="1"/>
          <p:nvPr>
            <p:ph type="body" sz="half" idx="21" hasCustomPrompt="1"/>
          </p:nvPr>
        </p:nvSpPr>
        <p:spPr>
          <a:xfrm>
            <a:off x="1219200" y="4214483"/>
            <a:ext cx="21945600" cy="4269712"/>
          </a:xfrm>
          <a:prstGeom prst="rect">
            <a:avLst/>
          </a:prstGeom>
        </p:spPr>
        <p:txBody>
          <a:bodyPr anchor="b"/>
          <a:lstStyle/>
          <a:p>
            <a:pPr lvl="4" marL="0" indent="4824372" algn="ctr" defTabSz="565708">
              <a:lnSpc>
                <a:spcPct val="80000"/>
              </a:lnSpc>
              <a:spcBef>
                <a:spcPts val="0"/>
              </a:spcBef>
              <a:buSzTx/>
              <a:buNone/>
              <a:defRPr sz="51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100%
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quarter" idx="1" hasCustomPrompt="1"/>
          </p:nvPr>
        </p:nvSpPr>
        <p:spPr>
          <a:xfrm>
            <a:off x="1219200" y="11100051"/>
            <a:ext cx="21945602" cy="832619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Attribution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Body Level One…"/>
          <p:cNvSpPr txBox="1"/>
          <p:nvPr>
            <p:ph type="body" sz="half" idx="2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 lvl="4" marL="0" indent="6272783" algn="ctr" defTabSz="1511808">
              <a:lnSpc>
                <a:spcPct val="80000"/>
              </a:lnSpc>
              <a:spcBef>
                <a:spcPts val="0"/>
              </a:spcBef>
              <a:buSzTx/>
              <a:buNone/>
              <a:defRPr sz="52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“Notable Quote”
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1"/>
            <a:ext cx="7365408" cy="82804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5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90" y="12700005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1pPr>
      <a:lvl2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2pPr>
      <a:lvl3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3pPr>
      <a:lvl4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4pPr>
      <a:lvl5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5pPr>
      <a:lvl6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6pPr>
      <a:lvl7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7pPr>
      <a:lvl8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8pPr>
      <a:lvl9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9pPr>
    </p:titleStyle>
    <p:bodyStyle>
      <a:lvl1pPr marL="5461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www.healincsummit.com"/>
          <p:cNvSpPr txBox="1"/>
          <p:nvPr/>
        </p:nvSpPr>
        <p:spPr>
          <a:xfrm>
            <a:off x="1219200" y="12981050"/>
            <a:ext cx="21945600" cy="605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825500">
              <a:lnSpc>
                <a:spcPct val="100000"/>
              </a:lnSpc>
              <a:defRPr spc="-100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www.healincsummi.com</a:t>
            </a:r>
          </a:p>
        </p:txBody>
      </p:sp>
      <p:pic>
        <p:nvPicPr>
          <p:cNvPr id="152" name="2024 Break Slide - Basic - Opening Ceremony.pdf" descr="2024 Break Slide - Basic - Opening Ceremony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5080" y="-46782"/>
            <a:ext cx="24534161" cy="138008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