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5EE"/>
          </a:solidFill>
        </a:fill>
      </a:tcStyle>
    </a:wholeTbl>
    <a:band2H>
      <a:tcTxStyle b="def" i="def"/>
      <a:tcStyle>
        <a:tcBdr/>
        <a:fill>
          <a:solidFill>
            <a:srgbClr val="E8EB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E5CD"/>
          </a:solidFill>
        </a:fill>
      </a:tcStyle>
    </a:wholeTbl>
    <a:band2H>
      <a:tcTxStyle b="def" i="def"/>
      <a:tcStyle>
        <a:tcBdr/>
        <a:fill>
          <a:solidFill>
            <a:srgbClr val="E8F2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D3E5"/>
          </a:solidFill>
        </a:fill>
      </a:tcStyle>
    </a:wholeTbl>
    <a:band2H>
      <a:tcTxStyle b="def" i="def"/>
      <a:tcStyle>
        <a:tcBdr/>
        <a:fill>
          <a:solidFill>
            <a:srgbClr val="ECEA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/>
          <p:nvPr>
            <p:ph type="body" sz="quarter" idx="1"/>
          </p:nvPr>
        </p:nvSpPr>
        <p:spPr>
          <a:xfrm>
            <a:off x="1219200" y="11986162"/>
            <a:ext cx="21945599" cy="605793"/>
          </a:xfrm>
          <a:prstGeom prst="rect">
            <a:avLst/>
          </a:prstGeom>
        </p:spPr>
        <p:txBody>
          <a:bodyPr/>
          <a:lstStyle>
            <a:lvl1pPr marL="0" indent="228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3000"/>
            </a:lvl1pPr>
            <a:lvl2pPr marL="787111" indent="-272761" algn="ctr">
              <a:lnSpc>
                <a:spcPct val="100000"/>
              </a:lnSpc>
              <a:spcBef>
                <a:spcPts val="0"/>
              </a:spcBef>
              <a:buClrTx/>
              <a:buSzPts val="3000"/>
              <a:buFontTx/>
              <a:defRPr sz="3000"/>
            </a:lvl2pPr>
            <a:lvl3pPr marL="1244310" indent="-272760" algn="ctr">
              <a:lnSpc>
                <a:spcPct val="100000"/>
              </a:lnSpc>
              <a:spcBef>
                <a:spcPts val="0"/>
              </a:spcBef>
              <a:buClrTx/>
              <a:buSzPts val="3000"/>
              <a:buFontTx/>
              <a:defRPr sz="3000"/>
            </a:lvl3pPr>
            <a:lvl4pPr marL="1701511" indent="-272760" algn="ctr">
              <a:lnSpc>
                <a:spcPct val="100000"/>
              </a:lnSpc>
              <a:spcBef>
                <a:spcPts val="0"/>
              </a:spcBef>
              <a:buClrTx/>
              <a:buSzPts val="3000"/>
              <a:buFontTx/>
              <a:defRPr sz="3000"/>
            </a:lvl4pPr>
            <a:lvl5pPr marL="2158711" indent="-272761" algn="ctr">
              <a:lnSpc>
                <a:spcPct val="100000"/>
              </a:lnSpc>
              <a:spcBef>
                <a:spcPts val="0"/>
              </a:spcBef>
              <a:buClrTx/>
              <a:buSzPts val="3000"/>
              <a:buFontTx/>
              <a:defRPr sz="3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" name="Title Text"/>
          <p:cNvSpPr txBox="1"/>
          <p:nvPr>
            <p:ph type="title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/>
            </a:lvl1pPr>
          </a:lstStyle>
          <a:p>
            <a:pPr/>
            <a:r>
              <a:t>Title Text</a:t>
            </a:r>
          </a:p>
        </p:txBody>
      </p:sp>
      <p:sp>
        <p:nvSpPr>
          <p:cNvPr id="13" name="Google Shape;12;p3"/>
          <p:cNvSpPr txBox="1"/>
          <p:nvPr>
            <p:ph type="body" sz="quarter" idx="21"/>
          </p:nvPr>
        </p:nvSpPr>
        <p:spPr>
          <a:xfrm>
            <a:off x="1219200" y="7567579"/>
            <a:ext cx="21945600" cy="225059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1997397" y="12743870"/>
            <a:ext cx="396826" cy="38539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15;p4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itle Text"/>
          <p:cNvSpPr txBox="1"/>
          <p:nvPr>
            <p:ph type="title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>
                <a:solidFill>
                  <a:srgbClr val="FFFFF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" name="Body Level One…"/>
          <p:cNvSpPr txBox="1"/>
          <p:nvPr>
            <p:ph type="body" sz="quarter" idx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228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000">
                <a:solidFill>
                  <a:srgbClr val="FFFFFF"/>
                </a:solidFill>
              </a:defRPr>
            </a:lvl1pPr>
            <a:lvl2pPr marL="0" indent="228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000">
                <a:solidFill>
                  <a:srgbClr val="FFFFFF"/>
                </a:solidFill>
              </a:defRPr>
            </a:lvl2pPr>
            <a:lvl3pPr marL="0" indent="228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000">
                <a:solidFill>
                  <a:srgbClr val="FFFFFF"/>
                </a:solidFill>
              </a:defRPr>
            </a:lvl3pPr>
            <a:lvl4pPr marL="0" indent="228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000">
                <a:solidFill>
                  <a:srgbClr val="FFFFFF"/>
                </a:solidFill>
              </a:defRPr>
            </a:lvl4pPr>
            <a:lvl5pPr marL="0" indent="228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60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Google Shape;18;p4"/>
          <p:cNvSpPr txBox="1"/>
          <p:nvPr>
            <p:ph type="body" sz="quarter" idx="22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/>
          <a:p>
            <a:pPr marL="370331" indent="-324040" defTabSz="740663">
              <a:spcBef>
                <a:spcPts val="1900"/>
              </a:spcBef>
              <a:buSzPts val="3500"/>
              <a:defRPr sz="3564"/>
            </a:pP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/>
          <p:nvPr>
            <p:ph type="title"/>
          </p:nvPr>
        </p:nvSpPr>
        <p:spPr>
          <a:xfrm>
            <a:off x="1215494" y="4585101"/>
            <a:ext cx="9757340" cy="2540003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33" name="Google Shape;22;p5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228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lvl1pPr>
            <a:lvl2pPr marL="0" indent="228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lvl2pPr>
            <a:lvl3pPr marL="0" indent="228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lvl3pPr>
            <a:lvl4pPr marL="0" indent="228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lvl4pPr>
            <a:lvl5pPr marL="0" indent="228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Google Shape;28;p6"/>
          <p:cNvSpPr txBox="1"/>
          <p:nvPr>
            <p:ph type="body" sz="quarter" idx="21"/>
          </p:nvPr>
        </p:nvSpPr>
        <p:spPr>
          <a:xfrm>
            <a:off x="1219200" y="2384648"/>
            <a:ext cx="21945602" cy="83261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1997397" y="12743870"/>
            <a:ext cx="396826" cy="38539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/>
          <p:nvPr>
            <p:ph type="title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1" name="Google Shape;35;p8"/>
          <p:cNvSpPr/>
          <p:nvPr>
            <p:ph type="pic" idx="21"/>
          </p:nvPr>
        </p:nvSpPr>
        <p:spPr>
          <a:xfrm>
            <a:off x="12192644" y="718588"/>
            <a:ext cx="10972801" cy="12329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Body Level One…"/>
          <p:cNvSpPr txBox="1"/>
          <p:nvPr>
            <p:ph type="body" sz="quarter" idx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228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lvl1pPr>
            <a:lvl2pPr algn="ctr">
              <a:lnSpc>
                <a:spcPct val="100000"/>
              </a:lnSpc>
              <a:spcBef>
                <a:spcPts val="0"/>
              </a:spcBef>
              <a:buClrTx/>
              <a:buFontTx/>
            </a:lvl2pPr>
            <a:lvl3pPr algn="ctr">
              <a:lnSpc>
                <a:spcPct val="100000"/>
              </a:lnSpc>
              <a:spcBef>
                <a:spcPts val="0"/>
              </a:spcBef>
              <a:buClrTx/>
              <a:buFontTx/>
            </a:lvl3pPr>
            <a:lvl4pPr algn="ctr">
              <a:lnSpc>
                <a:spcPct val="100000"/>
              </a:lnSpc>
              <a:spcBef>
                <a:spcPts val="0"/>
              </a:spcBef>
              <a:buClrTx/>
              <a:buFontTx/>
            </a:lvl4pPr>
            <a:lvl5pPr algn="ctr">
              <a:lnSpc>
                <a:spcPct val="100000"/>
              </a:lnSpc>
              <a:spcBef>
                <a:spcPts val="0"/>
              </a:spcBef>
              <a:buClrTx/>
              <a:buFont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" name="Google Shape;37;p8"/>
          <p:cNvSpPr txBox="1"/>
          <p:nvPr>
            <p:ph type="body" sz="half" idx="22"/>
          </p:nvPr>
        </p:nvSpPr>
        <p:spPr>
          <a:xfrm>
            <a:off x="1219198" y="4023221"/>
            <a:ext cx="9757573" cy="838468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1999937" y="12743870"/>
            <a:ext cx="396827" cy="38539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Text"/>
          <p:cNvSpPr txBox="1"/>
          <p:nvPr>
            <p:ph type="title"/>
          </p:nvPr>
        </p:nvSpPr>
        <p:spPr>
          <a:xfrm>
            <a:off x="1219200" y="3242268"/>
            <a:ext cx="21945600" cy="6604004"/>
          </a:xfrm>
          <a:prstGeom prst="rect">
            <a:avLst/>
          </a:prstGeom>
        </p:spPr>
        <p:txBody>
          <a:bodyPr anchor="ctr"/>
          <a:lstStyle>
            <a:lvl1pPr>
              <a:defRPr sz="12800"/>
            </a:lvl1pPr>
          </a:lstStyle>
          <a:p>
            <a:pPr/>
            <a:r>
              <a:t>Title Text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1997397" y="12743870"/>
            <a:ext cx="396826" cy="38539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0" name="Body Level One…"/>
          <p:cNvSpPr txBox="1"/>
          <p:nvPr>
            <p:ph type="body" sz="quarter" idx="1"/>
          </p:nvPr>
        </p:nvSpPr>
        <p:spPr>
          <a:xfrm>
            <a:off x="1219200" y="2384648"/>
            <a:ext cx="21945602" cy="832615"/>
          </a:xfrm>
          <a:prstGeom prst="rect">
            <a:avLst/>
          </a:prstGeom>
        </p:spPr>
        <p:txBody>
          <a:bodyPr/>
          <a:lstStyle>
            <a:lvl1pPr marL="0" indent="228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lvl1pPr>
            <a:lvl2pPr algn="ctr">
              <a:lnSpc>
                <a:spcPct val="100000"/>
              </a:lnSpc>
              <a:spcBef>
                <a:spcPts val="0"/>
              </a:spcBef>
              <a:buClrTx/>
              <a:buFontTx/>
            </a:lvl2pPr>
            <a:lvl3pPr algn="ctr">
              <a:lnSpc>
                <a:spcPct val="100000"/>
              </a:lnSpc>
              <a:spcBef>
                <a:spcPts val="0"/>
              </a:spcBef>
              <a:buClrTx/>
              <a:buFontTx/>
            </a:lvl3pPr>
            <a:lvl4pPr algn="ctr">
              <a:lnSpc>
                <a:spcPct val="100000"/>
              </a:lnSpc>
              <a:spcBef>
                <a:spcPts val="0"/>
              </a:spcBef>
              <a:buClrTx/>
              <a:buFontTx/>
            </a:lvl4pPr>
            <a:lvl5pPr algn="ctr">
              <a:lnSpc>
                <a:spcPct val="100000"/>
              </a:lnSpc>
              <a:spcBef>
                <a:spcPts val="0"/>
              </a:spcBef>
              <a:buClrTx/>
              <a:buFont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1997397" y="12743870"/>
            <a:ext cx="396826" cy="38539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9" name="Body Level One…"/>
          <p:cNvSpPr txBox="1"/>
          <p:nvPr>
            <p:ph type="body" idx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  <a:defRPr sz="6800"/>
            </a:lvl1pPr>
            <a:lvl2pPr marL="0" indent="228600">
              <a:lnSpc>
                <a:spcPct val="100000"/>
              </a:lnSpc>
              <a:buClrTx/>
              <a:buSzTx/>
              <a:buFontTx/>
              <a:buNone/>
              <a:defRPr sz="6800"/>
            </a:lvl2pPr>
            <a:lvl3pPr marL="0" indent="228600">
              <a:lnSpc>
                <a:spcPct val="100000"/>
              </a:lnSpc>
              <a:buClrTx/>
              <a:buSzTx/>
              <a:buFontTx/>
              <a:buNone/>
              <a:defRPr sz="6800"/>
            </a:lvl3pPr>
            <a:lvl4pPr marL="0" indent="228600">
              <a:lnSpc>
                <a:spcPct val="100000"/>
              </a:lnSpc>
              <a:buClrTx/>
              <a:buSzTx/>
              <a:buFontTx/>
              <a:buNone/>
              <a:defRPr sz="6800"/>
            </a:lvl4pPr>
            <a:lvl5pPr marL="0" indent="228600">
              <a:lnSpc>
                <a:spcPct val="100000"/>
              </a:lnSpc>
              <a:buClrTx/>
              <a:buSzTx/>
              <a:buFontTx/>
              <a:buNone/>
              <a:defRPr sz="6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Google Shape;49;p11"/>
          <p:cNvSpPr txBox="1"/>
          <p:nvPr>
            <p:ph type="body" sz="quarter" idx="21"/>
          </p:nvPr>
        </p:nvSpPr>
        <p:spPr>
          <a:xfrm>
            <a:off x="1219200" y="2387113"/>
            <a:ext cx="21945602" cy="83261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1997397" y="12743870"/>
            <a:ext cx="396826" cy="38539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2800"/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2800"/>
            </a:lvl2pPr>
            <a:lvl3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2800"/>
            </a:lvl3pPr>
            <a:lvl4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2800"/>
            </a:lvl4pPr>
            <a:lvl5pPr marL="0" indent="228600" algn="ct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sz="quarter" idx="1"/>
          </p:nvPr>
        </p:nvSpPr>
        <p:spPr>
          <a:xfrm>
            <a:off x="1219200" y="8462239"/>
            <a:ext cx="21945602" cy="832615"/>
          </a:xfrm>
          <a:prstGeom prst="rect">
            <a:avLst/>
          </a:prstGeom>
        </p:spPr>
        <p:txBody>
          <a:bodyPr/>
          <a:lstStyle>
            <a:lvl1pPr marL="0" indent="228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lvl1pPr>
            <a:lvl2pPr algn="ctr">
              <a:lnSpc>
                <a:spcPct val="100000"/>
              </a:lnSpc>
              <a:spcBef>
                <a:spcPts val="0"/>
              </a:spcBef>
              <a:buClrTx/>
              <a:buFontTx/>
            </a:lvl2pPr>
            <a:lvl3pPr algn="ctr">
              <a:lnSpc>
                <a:spcPct val="100000"/>
              </a:lnSpc>
              <a:spcBef>
                <a:spcPts val="0"/>
              </a:spcBef>
              <a:buClrTx/>
              <a:buFontTx/>
            </a:lvl3pPr>
            <a:lvl4pPr algn="ctr">
              <a:lnSpc>
                <a:spcPct val="100000"/>
              </a:lnSpc>
              <a:spcBef>
                <a:spcPts val="0"/>
              </a:spcBef>
              <a:buClrTx/>
              <a:buFontTx/>
            </a:lvl4pPr>
            <a:lvl5pPr algn="ctr">
              <a:lnSpc>
                <a:spcPct val="100000"/>
              </a:lnSpc>
              <a:spcBef>
                <a:spcPts val="0"/>
              </a:spcBef>
              <a:buClrTx/>
              <a:buFont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Google Shape;56;p13"/>
          <p:cNvSpPr txBox="1"/>
          <p:nvPr>
            <p:ph type="body" sz="half" idx="21"/>
          </p:nvPr>
        </p:nvSpPr>
        <p:spPr>
          <a:xfrm>
            <a:off x="1219200" y="4214482"/>
            <a:ext cx="21945600" cy="4269711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quarter" idx="1"/>
          </p:nvPr>
        </p:nvSpPr>
        <p:spPr>
          <a:xfrm>
            <a:off x="1219200" y="11100051"/>
            <a:ext cx="21945602" cy="832615"/>
          </a:xfrm>
          <a:prstGeom prst="rect">
            <a:avLst/>
          </a:prstGeom>
        </p:spPr>
        <p:txBody>
          <a:bodyPr anchor="ctr"/>
          <a:lstStyle>
            <a:lvl1pPr marL="0" indent="22860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lvl1pPr>
            <a:lvl2pPr algn="ctr">
              <a:lnSpc>
                <a:spcPct val="100000"/>
              </a:lnSpc>
              <a:spcBef>
                <a:spcPts val="0"/>
              </a:spcBef>
              <a:buClrTx/>
              <a:buFontTx/>
            </a:lvl2pPr>
            <a:lvl3pPr algn="ctr">
              <a:lnSpc>
                <a:spcPct val="100000"/>
              </a:lnSpc>
              <a:spcBef>
                <a:spcPts val="0"/>
              </a:spcBef>
              <a:buClrTx/>
              <a:buFontTx/>
            </a:lvl3pPr>
            <a:lvl4pPr algn="ctr">
              <a:lnSpc>
                <a:spcPct val="100000"/>
              </a:lnSpc>
              <a:spcBef>
                <a:spcPts val="0"/>
              </a:spcBef>
              <a:buClrTx/>
              <a:buFontTx/>
            </a:lvl4pPr>
            <a:lvl5pPr algn="ctr">
              <a:lnSpc>
                <a:spcPct val="100000"/>
              </a:lnSpc>
              <a:spcBef>
                <a:spcPts val="0"/>
              </a:spcBef>
              <a:buClrTx/>
              <a:buFont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" name="Google Shape;60;p14"/>
          <p:cNvSpPr txBox="1"/>
          <p:nvPr>
            <p:ph type="body" sz="half" idx="2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/>
          <a:p>
            <a:pPr/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1997397" y="12743870"/>
            <a:ext cx="396826" cy="38539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63;p15"/>
          <p:cNvSpPr/>
          <p:nvPr>
            <p:ph type="pic" sz="quarter" idx="21"/>
          </p:nvPr>
        </p:nvSpPr>
        <p:spPr>
          <a:xfrm>
            <a:off x="15744825" y="5581751"/>
            <a:ext cx="7365408" cy="82804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Google Shape;64;p15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Google Shape;65;p15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1997397" y="12743870"/>
            <a:ext cx="396826" cy="38539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68;p16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1997397" y="12743870"/>
            <a:ext cx="396826" cy="38539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1997397" y="12743870"/>
            <a:ext cx="396826" cy="38539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3587" y="12743870"/>
            <a:ext cx="396827" cy="38539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>
              <a:defRPr sz="2000">
                <a:solidFill>
                  <a:srgbClr val="5E5E5E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ctr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ctr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ctr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ctr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ctr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ctr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ctr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ctr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457200" marR="0" indent="-400050" algn="l" defTabSz="914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00000"/>
        </a:buClr>
        <a:buSzPts val="4400"/>
        <a:buFont typeface="Arial"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914400" marR="0" indent="-400050" algn="l" defTabSz="914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00000"/>
        </a:buClr>
        <a:buSzPts val="4400"/>
        <a:buFont typeface="Arial"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1371600" marR="0" indent="-400050" algn="l" defTabSz="914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00000"/>
        </a:buClr>
        <a:buSzPts val="4400"/>
        <a:buFont typeface="Arial"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1828800" marR="0" indent="-400050" algn="l" defTabSz="914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00000"/>
        </a:buClr>
        <a:buSzPts val="4400"/>
        <a:buFont typeface="Arial"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2286000" marR="0" indent="-400050" algn="l" defTabSz="914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00000"/>
        </a:buClr>
        <a:buSzPts val="4400"/>
        <a:buFont typeface="Arial"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2743200" marR="0" indent="-400050" algn="l" defTabSz="914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00000"/>
        </a:buClr>
        <a:buSzPts val="4400"/>
        <a:buFont typeface="Arial"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3200400" marR="0" indent="-400050" algn="l" defTabSz="914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00000"/>
        </a:buClr>
        <a:buSzPts val="4400"/>
        <a:buFont typeface="Arial"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3657600" marR="0" indent="-400050" algn="l" defTabSz="914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00000"/>
        </a:buClr>
        <a:buSzPts val="4400"/>
        <a:buFont typeface="Arial"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4114800" marR="0" indent="-400050" algn="l" defTabSz="914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00000"/>
        </a:buClr>
        <a:buSzPts val="4400"/>
        <a:buFont typeface="Arial"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2024 Thank You to Our Sponsors - PowerPoint.pdf" descr="2024 Thank You to Our Sponsors - PowerPoint.pdf"/>
          <p:cNvPicPr>
            <a:picLocks noChangeAspect="1"/>
          </p:cNvPicPr>
          <p:nvPr/>
        </p:nvPicPr>
        <p:blipFill>
          <a:blip r:embed="rId2">
            <a:extLst/>
          </a:blip>
          <a:srcRect l="0" t="3055" r="0" b="3056"/>
          <a:stretch>
            <a:fillRect/>
          </a:stretch>
        </p:blipFill>
        <p:spPr>
          <a:xfrm>
            <a:off x="0" y="-58"/>
            <a:ext cx="24384005" cy="128779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