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2"/>
  </p:normalViewPr>
  <p:slideViewPr>
    <p:cSldViewPr snapToGrid="0">
      <p:cViewPr varScale="1">
        <p:scale>
          <a:sx n="106" d="100"/>
          <a:sy n="106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4FCF0-E833-5BD5-7819-E5CE1A4EED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D7206C-31C0-A731-DD40-F0A21055B0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6E3BC-85DC-C313-D55D-49BAF8BA5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D83F-C769-6340-A6D5-CC3171672F7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AC473-E6FB-7438-D960-19C40F8C7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4EE63-7FCB-F3D0-DD79-5BFFDFAB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F9023-DB82-DA45-8CF4-B8582B73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666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98E1B-A645-EF49-CB83-8C95F2182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96A7C-FF02-9023-E989-1D1386F87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75F78E-8884-600C-6C35-80A7B8C7F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D83F-C769-6340-A6D5-CC3171672F7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ECF3B-3136-562D-EF7D-2A6768369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4F5CF2-BEE4-1222-350B-E81DEECB7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F9023-DB82-DA45-8CF4-B8582B73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825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E8CCB-FAEE-954E-F432-A0A31781E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232B24-00EC-76C9-A611-3DB851867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18348F-C60A-6C10-6E83-A9BDDD16A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D83F-C769-6340-A6D5-CC3171672F7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10C697-FE64-E9D2-18F9-DBF1BE14D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69887-D1F0-4189-6477-43A071475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F9023-DB82-DA45-8CF4-B8582B73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358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42144-13F6-4673-94F4-FCC0E4B46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D7D77-B8EB-C561-C3DD-4A2A062187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355665-8F19-61C3-BB2A-D9A642ADE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F8B8CC-E6DD-251A-8A7A-7C203A44B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D83F-C769-6340-A6D5-CC3171672F7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AA5C3E-DB2E-A632-1556-387D8F4A6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4CE640-4629-8292-12FD-9D840B3EB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F9023-DB82-DA45-8CF4-B8582B73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487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C461F-B4C5-1342-C73E-C6A1F0425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8D020-5947-5140-AE39-28AB77CC64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5C8942-FB67-3684-15FA-B6D6320B3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522B8B-2D48-224F-4DD5-FADE7393E9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70F874-86DC-5BD6-9837-A962F27E09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9FE777-5082-9EAD-8DBE-5C2AEAD2E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D83F-C769-6340-A6D5-CC3171672F7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12B4EB-FB61-BD9B-D69E-5D78FB5A1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27AEA5-C222-E34A-572A-7520CCE03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F9023-DB82-DA45-8CF4-B8582B73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056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6A43E-1EFA-3561-7595-66C17D41C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18B647-0673-730E-C315-7D7D462E4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D83F-C769-6340-A6D5-CC3171672F7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1EF0D0-79A3-C74E-9C99-65B73938A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1ECCE1-026A-9E4F-25CE-372EF615C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F9023-DB82-DA45-8CF4-B8582B73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897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6553A2-01B1-D9D9-71FE-A9E17CCB0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D83F-C769-6340-A6D5-CC3171672F7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AF7A84-901F-6C7B-B3E0-6984DA9F2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D62B97-5B97-749D-6C52-7FCFD6885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F9023-DB82-DA45-8CF4-B8582B73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435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CCBC9-D9EE-2FF8-FA6D-F3B11C2FC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F4AC9-279B-AAA9-D3C3-831CEC0AD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B7CE0-368A-4972-BEBE-40097BB1BF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E71DCB-7154-C618-8516-E701E021C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D83F-C769-6340-A6D5-CC3171672F7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8E4E45-2328-18DE-99EA-780FC9042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2ED866-72C1-BD8E-76F8-3C3017BB5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F9023-DB82-DA45-8CF4-B8582B73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173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4EBCD-CD7F-9B93-9F93-EA2AA4827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187082-A495-168F-08BA-793024980E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F352C-91A4-3862-52D2-8FF966D0D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F5FF9C-4877-DC83-7948-725C47AC9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D83F-C769-6340-A6D5-CC3171672F7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8C8C8-3C69-619F-FAD1-1BC83D9A4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5A0503-9D8B-C65F-0D4E-9F0DDCD4A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F9023-DB82-DA45-8CF4-B8582B73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458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0FFE1-38AB-AC57-16F9-C4171973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F07382-53EC-78ED-C950-4ADAFC1B5B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61D5B0-76F7-23FE-90A1-1C71AFE50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D83F-C769-6340-A6D5-CC3171672F7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43297-ACF9-49C6-22A7-754B0CABA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B0638-E841-5B2C-8893-4BE63C0D0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F9023-DB82-DA45-8CF4-B8582B73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851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7AB193-BA41-F598-9055-D2B13BB772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8AD204-AD60-5B98-DD5B-F913205C4E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D1B78-F15F-4E06-D96F-AD2844450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D83F-C769-6340-A6D5-CC3171672F7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DC78A-B594-53E4-846C-0649DAB98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9E9E92-76CF-47AE-F3F0-46F8D877A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F9023-DB82-DA45-8CF4-B8582B73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148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0C7DA0-C49E-6144-B418-CD4DA0A35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73EAC8-C076-813D-FD7C-4BF2B35A1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F395DC-800F-5C74-D0F4-3C14D789B5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6CD83F-C769-6340-A6D5-CC3171672F7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BEF91-9AF9-81C5-DDFD-8376CFE668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635C6-61F4-E4C3-221F-D31FBFD13F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5F9023-DB82-DA45-8CF4-B8582B737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441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DFD85E-C461-7876-1C6F-B580A57A9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538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 Ambrose</dc:creator>
  <cp:lastModifiedBy>Erin Ambrose</cp:lastModifiedBy>
  <cp:revision>1</cp:revision>
  <dcterms:created xsi:type="dcterms:W3CDTF">2024-04-23T22:40:59Z</dcterms:created>
  <dcterms:modified xsi:type="dcterms:W3CDTF">2024-04-23T22:44:08Z</dcterms:modified>
</cp:coreProperties>
</file>