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169"/>
    <p:restoredTop sz="94684"/>
  </p:normalViewPr>
  <p:slideViewPr>
    <p:cSldViewPr snapToGrid="0">
      <p:cViewPr>
        <p:scale>
          <a:sx n="87" d="100"/>
          <a:sy n="87" d="100"/>
        </p:scale>
        <p:origin x="144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5E9A0-2E36-5BBC-FC5E-C32E1940F3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7423BD-4FA1-3AC7-46C2-62CDD6EDF6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FF371-A208-5223-BB66-647891C1F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E8FB-4A05-9742-BAD1-BD29E575B139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63B22-1D51-FEB5-7678-2D7061E50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B7698-D200-C725-9644-3DB3E1D38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D337-B708-A44C-9F5C-BAB543D61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33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C2A38-0A98-3120-9E24-8FA7BFC45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48C2F-61FC-36E4-7BAD-1B23DBF930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AA1E2A-B986-46F6-7281-A38B363FC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E8FB-4A05-9742-BAD1-BD29E575B139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C32C4-AA64-A69C-B5A4-C149110CB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52A2F2-A3A8-B3EA-BECA-CCE2D1C78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D337-B708-A44C-9F5C-BAB543D61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362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6100A-AB88-FFE9-EF48-E8113EEBD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47138-A5B1-6B8B-154F-44736D21B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98071C-251A-8EC7-28CE-8FF1EAF2A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E8FB-4A05-9742-BAD1-BD29E575B139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BFE50-CC3F-27FA-C5F7-2F28AE9E0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C4450-C93A-C330-7A93-4D2C2B20A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D337-B708-A44C-9F5C-BAB543D61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238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F9AA2-FE75-7F85-E5B4-68ABC5DAE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35C97-1086-49A5-2E33-FE336936BD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336321-49C2-3BC2-8F71-A764FAE8A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DDD356-DCB7-BAF6-D0DF-A577184AC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E8FB-4A05-9742-BAD1-BD29E575B139}" type="datetimeFigureOut">
              <a:rPr lang="en-US" smtClean="0"/>
              <a:t>4/23/24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DBD3BC-BB29-1EEF-BACD-8A6EBBAB5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2800F-5B19-B699-5BCF-5B47D8885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D337-B708-A44C-9F5C-BAB543D61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986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4DD05-4AD6-7FA9-3D5D-4A8EE2C97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24DCB6-B69D-F7C2-7632-73F2F4CC3F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B9FB1-B916-C074-6A0E-268253C9F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F977B0-6B85-3E0A-FDA4-07D539712D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9F512A-108C-28C3-9AC7-86B630BEC3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551DAD-18D6-D5E8-8DBD-05C0CF4F7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E8FB-4A05-9742-BAD1-BD29E575B139}" type="datetimeFigureOut">
              <a:rPr lang="en-US" smtClean="0"/>
              <a:t>4/23/24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8B2578-2CBD-3A97-0684-0E190EE17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D87F2-8C9F-E25D-AD06-ED58673B1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D337-B708-A44C-9F5C-BAB543D61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531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52B42-8AED-8DF8-E2AB-9962BD2DD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13D0A4-45B1-C2C1-AA8A-039086A6A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E8FB-4A05-9742-BAD1-BD29E575B139}" type="datetimeFigureOut">
              <a:rPr lang="en-US" smtClean="0"/>
              <a:t>4/23/24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2C4AE7-8606-6A56-9824-FDC1209FE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C73A22-5376-8035-C540-D30BDA662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D337-B708-A44C-9F5C-BAB543D61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989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9274B5-8E83-5AD8-EDA9-45F25D58B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E8FB-4A05-9742-BAD1-BD29E575B139}" type="datetimeFigureOut">
              <a:rPr lang="en-US" smtClean="0"/>
              <a:t>4/23/24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B6B91B-9168-50C0-4975-2E744E9D6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B6AFC9-BF5B-D055-C933-01F38DFF3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D337-B708-A44C-9F5C-BAB543D61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73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2FBF4-6D51-E799-AFF8-B837774D0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6D8DC-BCEA-3E3B-D5F0-FCEE87BA4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E2C40E-1D5B-705F-32E5-65829A7F82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36E981-5758-6916-9026-3296EC4CA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E8FB-4A05-9742-BAD1-BD29E575B139}" type="datetimeFigureOut">
              <a:rPr lang="en-US" smtClean="0"/>
              <a:t>4/23/24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E0BB79-F1D5-781E-E809-80B8B6151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125954-E282-6B1F-F457-52A6781F1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D337-B708-A44C-9F5C-BAB543D61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904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E6EF4-D37D-A007-F4EA-E2225132C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2F9DA2-668D-DFB1-47EE-E4FBEF93F6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445C5-2197-D959-601A-240FCFA56D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029607-5D24-DBF0-7133-3AA4A69A4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E8FB-4A05-9742-BAD1-BD29E575B139}" type="datetimeFigureOut">
              <a:rPr lang="en-US" smtClean="0"/>
              <a:t>4/23/24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C7C4FD-F8E1-0887-67BD-119F59B6C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3CA499-2688-0AFC-0A3E-160314FDD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D337-B708-A44C-9F5C-BAB543D61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660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1B091-CF06-AF50-50E6-AC9BC3C06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A131F8-0C36-9AC2-63AA-7ADBC630F8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57FCBF-8B27-8CC0-7C7B-2DF9C9EF6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E8FB-4A05-9742-BAD1-BD29E575B139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CE940-4A18-7B00-7625-E49835566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156D46-A73F-D59F-9051-5BCAAB24E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D337-B708-A44C-9F5C-BAB543D61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676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F0B817-3D31-4E7B-A4FE-96D9C019E8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A756B5-F05C-DD78-4777-BAFD498E8F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3925C8-25E4-9C90-6AFC-64490FC5A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E8FB-4A05-9742-BAD1-BD29E575B139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4F3357-87C2-6D57-BDB0-2F84542D3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75CA7-A0A4-370A-2BA7-C5D92136A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D337-B708-A44C-9F5C-BAB543D61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318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A9BF35-3A14-7270-0E48-9748C86D9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88BF7-2C87-D340-66CF-7C088FB40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ED749-2521-CC3F-4CFD-3925B266C7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FCE8FB-4A05-9742-BAD1-BD29E575B139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9651F-AB96-6DF8-BBDF-C09C25633A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A0F82-08ED-43B6-3B8D-FAEFF11DCA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0ED337-B708-A44C-9F5C-BAB543D61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334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1FF5A59-B241-8B27-EF75-544B62CCA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66"/>
            <a:ext cx="12223750" cy="6840233"/>
          </a:xfrm>
          <a:prstGeom prst="rect">
            <a:avLst/>
          </a:prstGeom>
        </p:spPr>
      </p:pic>
      <p:pic>
        <p:nvPicPr>
          <p:cNvPr id="9" name="Picture 8" descr="A person in a white jacket&#10;&#10;Description automatically generated">
            <a:extLst>
              <a:ext uri="{FF2B5EF4-FFF2-40B4-BE49-F238E27FC236}">
                <a16:creationId xmlns:a16="http://schemas.microsoft.com/office/drawing/2014/main" id="{E4678B2D-1BEA-F440-C036-1C0F40FE8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6270" y="3538502"/>
            <a:ext cx="1913529" cy="191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419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Erin Ambrose</dc:creator>
  <cp:lastModifiedBy>Erin Ambrose</cp:lastModifiedBy>
  <cp:revision>1</cp:revision>
  <dcterms:created xsi:type="dcterms:W3CDTF">2024-04-23T22:45:36Z</dcterms:created>
  <dcterms:modified xsi:type="dcterms:W3CDTF">2024-04-23T22:48:55Z</dcterms:modified>
</cp:coreProperties>
</file>