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12"/>
    <p:restoredTop sz="94684"/>
  </p:normalViewPr>
  <p:slideViewPr>
    <p:cSldViewPr snapToGrid="0">
      <p:cViewPr varScale="1">
        <p:scale>
          <a:sx n="55" d="100"/>
          <a:sy n="55" d="100"/>
        </p:scale>
        <p:origin x="200" y="1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08B49-E00A-C3A1-DAA5-972D79DAFC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DF5632-B442-8C1D-670A-206348F5F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9248A-2F4D-FDA2-628D-A6B02D717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9CD04-57E3-1E65-BE77-583ECBD49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919AE-AAE1-6F33-CE39-F90C2DD62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3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CC1F5-9FFC-F97F-A042-218C1D9D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BB90A-7CBD-6274-5614-891CB95D1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4BC7F-4CD0-A514-0C5E-B0EB8DE2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9BCBB-1C24-2564-FD11-3FA76389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92B8C-3387-85AD-D388-B94EEF4E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2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D5F76-A5E3-329F-6696-0582B15B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C1A65-3818-6FD0-2CC7-BA2B11047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0C083-7383-5F6F-E95E-E65D8CA4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6D7AE-897A-1040-835C-903717F0A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4105E-6ACF-C064-005A-A1779B40E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1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CE659-F763-E029-3EA1-EEC22A2CD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B3155-97B8-03CD-4E63-22D30223C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0990A-70AE-FE99-43BC-572D1A0DD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96404-7919-0F91-8674-E92226B36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D8EE2-2167-8A6D-F6D6-7BA1A3402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945EE-286F-DC90-576F-F3C04A27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4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39D81-C7F8-8D33-7406-D42B49FF0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D1365-7372-0460-D42A-18C630BAB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96D353-0460-A3B1-6386-BC52AA707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834A13-BC96-DB04-3F33-E2399A9DE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C811F8-9283-2502-D30F-ED2D18694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9645A-4E41-53F7-F8E7-C9D186512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A9CFD-EF47-51E0-97C2-5E0A4C25D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E5F33D-FB9B-025A-5857-DD778DE9F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0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2F76-C3C6-39A6-58A6-E703D54E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20D17F-EEEA-0F92-482A-83A8AFB2E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A95047-95BB-3844-A92B-06C7A37E2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853E3D-CA55-8C15-60CB-DBCEFC864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0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61F1BA-BB73-4838-BEF9-AA910BD6B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10EFD6-9DB4-A4ED-98A7-36BB4321F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6CE2C-3788-EC86-28CE-57DDB590A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8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CC103-131E-40AF-53CD-EF46D4C2E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AE38A-DA45-0322-6FE3-86AC09D13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1714B-39EF-BE7D-7577-4C71BF4D4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74DF9-BF1C-7549-F171-A45C3AF42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273C09-37A4-C384-3D37-B1E6A5B27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B2A68-DC88-38DA-2972-BCF6A1D9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7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F32F4-6685-AE8E-C103-60969AE13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318DCC-5E29-1F3B-E10D-A98385B1ED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7D046-C852-B452-5520-EDAEC79A9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0CB4E-9908-97A3-E9E2-EBA5B0F28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2CC44-A5A2-B781-48D4-F044ABCEC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ABE52-4009-C9D1-F4D4-26C9EE185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4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92C0-AA58-56C2-70E3-2FB59F2C9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7CF06-59AE-4EC8-B26C-64C153257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85A23-A2D9-A7F1-EA77-15DF7B4DA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D4492-7DC9-93CF-938E-A362F5DE6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AE311-D097-0FD2-3D87-CB1CAB97E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72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2F2B2B-580E-6921-8894-912DFEDD78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DBB25A-22F9-18B3-4F82-5B8B05F63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D7986-8D6A-B725-396C-3CE1282F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8DBB-211C-135C-0FAC-63A94A354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E8388-1845-EEAE-B582-9FB3BD18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6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2A69CE-9D46-5F5E-00BC-E33B33AAF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E79FF-34AE-64F4-41E6-E81B1240C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D5530-C52F-BC71-8E3A-F25DD20A8B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98CD0D-320A-2F4D-BAB4-D206FD0FBC14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66BB5-BD77-BA8B-27DB-06857A8069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A0656-1823-43FE-B45E-0A8658B23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6D9B0F-5FD2-E94C-A4A1-0A09FC365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8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27ACBA-4248-E443-C6E1-AC343BA8B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2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97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Ambrose</dc:creator>
  <cp:lastModifiedBy>Erin Ambrose</cp:lastModifiedBy>
  <cp:revision>1</cp:revision>
  <dcterms:created xsi:type="dcterms:W3CDTF">2024-04-23T22:50:09Z</dcterms:created>
  <dcterms:modified xsi:type="dcterms:W3CDTF">2024-04-23T22:51:24Z</dcterms:modified>
</cp:coreProperties>
</file>