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84"/>
    <p:restoredTop sz="94684"/>
  </p:normalViewPr>
  <p:slideViewPr>
    <p:cSldViewPr snapToGrid="0">
      <p:cViewPr varScale="1">
        <p:scale>
          <a:sx n="80" d="100"/>
          <a:sy n="80" d="100"/>
        </p:scale>
        <p:origin x="19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26C00-F0BC-DD14-D85F-E633A5E8E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AB86E-8ADF-27C4-4B76-003076BCE8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FFEB8-095E-CAB0-4D2E-6AC3BB6C4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6E4B2-F025-EBBD-6A0E-1C01D2E5B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DA9C4-5E8C-0827-1BAE-AB0CB2C3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6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96BA9-D8F6-8A48-94A9-6703EF839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FCDBA-3223-C24D-EB45-BE4457D64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2DCA6-47D6-FFAD-84BA-577B708C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85BEE-B5D4-50FA-5323-23412C3BF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CCF47-9C43-5EF6-DE94-1DB675062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329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AF558-BF6F-632B-ADD2-7990BE8D1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94EBF-4A8E-B3D3-08D4-664574B09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16F9C-BF41-21F8-BE5A-869DEB288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E0AE7-3A86-B13A-BD99-98AA64902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84CF7-B5A8-3AD2-8E3D-49492A9A7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55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10670-2629-1059-FB74-FA645FB1C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4D76D-67C6-FF11-1EDA-A8769D6F6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5A350-7DC9-CF5E-ECDB-4B7C6EAAD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11F7F-1041-9FDF-4DD9-294C0B167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7F28A-087E-1545-4DAA-C5FC8C3EC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4B3E1-0A04-BD43-B5B1-D72839306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34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957C0-713A-24A7-4CE4-DFECC9776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C6677-53AD-64D2-AD06-D43397FD5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4011D2-7E6B-1AD0-F975-D62F46E61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462BC4-3F2F-B7FF-ACF7-CC406DF1D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A66DAA-0F75-8298-E817-FC5230B92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BB866B-9FAE-A777-1507-1FA50B2F9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E458E9-F12E-5C5E-C94D-1A41A686C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382827-9733-219F-9455-4D8F514E0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36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9686-84E1-6FB9-927B-456A320B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415B0-CD38-0465-7DDE-441BEA762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9589AF-268F-3903-15EE-7B562FB98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68375-FB31-4840-0D46-6B6B98196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988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467E8A-D961-761D-F753-3307D1633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3D406-1CA3-4FD7-E1C4-7DCE123C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BD718-73BB-1100-70F0-DADD34242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56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A2768-F287-4ECB-46EE-AD525032F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BFFE9-23FA-41A3-0074-B11CBDFEF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8CBE0-303D-FEEE-CCDE-63CAEC267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AAC28-2705-AEFF-7BA7-625CA4095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C0A707-C11A-D22C-9836-3EFEA8B48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C3EA9-A51C-0E1A-709A-000608EB9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9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36882-DEBF-7185-B895-6E220F171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DCE266-D3BD-607D-7B04-A0BA5C5003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F81BB-DB63-D3B6-C587-314CB67E9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4FAC8-ADF1-A98E-9A28-DA75E98C5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5436A-596A-F303-11EC-9C986E551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0C8E9-8E69-B5EE-49F4-14F3C7004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9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B962-D142-E8A6-4CD1-5D319AC4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8FCD6-988E-63D8-78FF-64C93EC4E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C0739-7121-E040-1837-D52506DB3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0C3E2-E56D-6E8A-ED6F-89DD31E4E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2291F-33B4-1FB0-A71F-F2B017B40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1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8A5010-4997-9B17-C62A-C9096BA2E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66AD9C-AD6D-80BD-C9BA-FDEA8E2DB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AFF87-15F3-8BB4-6F55-186DBB4CC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2C123-068B-84D8-A29D-3B3C8164E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5AFAD-4525-121B-6460-580BE503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0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5B228C-C76A-3599-1449-670DF884F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97654-F9C9-7F40-5791-FE451DA27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D619-F593-97EC-F013-CD10BEA9DF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9AA097-63B2-1344-B630-03BC8F668A98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18EE8-D127-E8FC-3731-7FA796C33B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32F8C-A3F2-FF98-15C8-0B491E324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8EB703-50B1-1B48-A90A-1ACFE44DA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4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9B2936-D241-7E00-60DE-8075208DD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75" y="0"/>
            <a:ext cx="12223750" cy="684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57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Ambrose</dc:creator>
  <cp:lastModifiedBy>Erin Ambrose</cp:lastModifiedBy>
  <cp:revision>1</cp:revision>
  <dcterms:created xsi:type="dcterms:W3CDTF">2024-04-23T22:49:08Z</dcterms:created>
  <dcterms:modified xsi:type="dcterms:W3CDTF">2024-04-23T22:49:50Z</dcterms:modified>
</cp:coreProperties>
</file>