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86"/>
    <p:restoredTop sz="94692"/>
  </p:normalViewPr>
  <p:slideViewPr>
    <p:cSldViewPr snapToGrid="0">
      <p:cViewPr varScale="1">
        <p:scale>
          <a:sx n="68" d="100"/>
          <a:sy n="68" d="100"/>
        </p:scale>
        <p:origin x="232" y="10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D71D5-279A-7F67-D226-6C9E3EB66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EA66B-DBEF-200D-A029-B50EE5E7A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83253-F516-A57F-5B61-5C563D154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1B2DB-DEBA-352B-7A2B-AD677EE86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2C33F-B0BE-F9B3-14E1-BE3D47989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97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34C16-C28C-004E-69CC-E13EC46D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68074-F172-5528-02FA-21A7E65DE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530F2-88D8-BA9B-204E-BFA4C3306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047C4-5E5A-4C0B-A72A-164AABD92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07F0C-33B5-3CF5-8384-4E0C0298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EC305-C195-4A32-9B75-0F55852B5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D137F-792E-F42A-1234-446AFD3B0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6BE88-CE0C-ABBD-06AE-E8044B59C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4AA06-477B-3D77-E34D-A938C069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87ABD-3BE1-1271-E437-2137A0658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A214A-C4F9-DF12-A0AA-1382BFBC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53F36-FAE2-E9E5-E1ED-236EE049C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81B28-B0DD-240B-81F0-EBC436FAE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88533-49E6-2B37-23AB-52C33ECAE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FFD07-1178-57DD-011D-2186556E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62B11-207C-71BA-8A8B-164A26A87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5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B6D6-F337-7148-69D4-437E6B9AF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A145AD-6A2B-B372-4F0D-8898448CC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B9A35-B8DD-5BF0-EE4D-C9B55EF59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9A1F0-341B-7CFC-6095-2D087EBD6E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DACB78-7910-7087-30DE-A30C83CF28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74803E-A262-4412-F444-4C450C0F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73F38F-9334-F701-3FCD-AC479F844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11259-BAEB-7B3D-156B-A439CF1CA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41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35F0-46ED-2F34-E865-59B01CEA3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BA3B8A-D9E8-9964-A187-3A54C078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C6386A-D5F6-2C9B-A0A5-70C1CC9C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81D36-45C0-4632-CAAF-B27B0242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70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13AE69-AA30-15FF-F48B-48CD1728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B41FB9-1451-52B9-13D8-62E40C72B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2615F-8665-7F85-4CFE-11DC7566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9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F013-1BAD-90DD-C860-A0061B042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D2603-5522-BA37-CB1D-DF58077FB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B0343-A951-4AC9-86A9-FEC7B154F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41E8D-F03E-05C6-27AE-07D551C60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60DFA7-B1BB-E8C3-EBCD-5F9F1F9A9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9FE71A-498A-8939-DCCD-83ECAB3CE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6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3D5FB-9A63-D204-BA37-4EAD8ECE7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B870A8-C788-4871-13CE-210689023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642F9-4F9F-7B7B-6249-25B122532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DA9E8-5319-8EE4-9087-047456E0C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36798-F203-03D0-31CB-337464AE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4362B-32ED-E5DA-5789-518102F0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95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0F5D9-0EEB-CAA1-A451-E5DCA2EDD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AA556F-B1A0-E083-6B3E-2112B9C51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32345-4968-BA34-A3EA-E0DAE8C50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4B64E-DBB1-8A3D-9643-FF24F847D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5FF86-716C-54C3-0A20-E2763372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7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2B5B50-F01C-51FF-5AEB-14882226E1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3B615-3E9A-0882-3647-87A7255EB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6A8DC-A7E0-2DA3-4D38-7C3DC7958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C26A2-2905-DC05-4FCC-7814B825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933A4-5556-61F5-4E5F-897EFA57E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5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00B39F-3E46-172D-37ED-7C301D5FF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15550-9907-2206-FC0A-032F15667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9E162-0D3A-B468-BB55-CA096B0D5C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9FF228-A4A8-6046-9671-02D6872A3B69}" type="datetimeFigureOut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64772-E482-801C-42C7-5875AD1CDE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9C231-9AE5-1BB2-773F-017F5DA61B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DFF4E3-3CAF-6D43-BEAC-AF394EC85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68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1262CA-46EA-9515-4A7A-6B4B50FE7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2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01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Ambrose</dc:creator>
  <cp:lastModifiedBy>Erin Ambrose</cp:lastModifiedBy>
  <cp:revision>1</cp:revision>
  <dcterms:created xsi:type="dcterms:W3CDTF">2024-04-23T22:51:42Z</dcterms:created>
  <dcterms:modified xsi:type="dcterms:W3CDTF">2024-04-23T22:52:45Z</dcterms:modified>
</cp:coreProperties>
</file>