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5EE"/>
          </a:solidFill>
        </a:fill>
      </a:tcStyle>
    </a:wholeTbl>
    <a:band2H>
      <a:tcTxStyle/>
      <a:tcStyle>
        <a:tcBdr/>
        <a:fill>
          <a:solidFill>
            <a:srgbClr val="E8EBF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EE5CD"/>
          </a:solidFill>
        </a:fill>
      </a:tcStyle>
    </a:wholeTbl>
    <a:band2H>
      <a:tcTxStyle/>
      <a:tcStyle>
        <a:tcBdr/>
        <a:fill>
          <a:solidFill>
            <a:srgbClr val="E8F2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8D3E5"/>
          </a:solidFill>
        </a:fill>
      </a:tcStyle>
    </a:wholeTbl>
    <a:band2H>
      <a:tcTxStyle/>
      <a:tcStyle>
        <a:tcBdr/>
        <a:fill>
          <a:solidFill>
            <a:srgbClr val="ECEA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0"/>
  </p:normalViewPr>
  <p:slideViewPr>
    <p:cSldViewPr snapToGrid="0">
      <p:cViewPr varScale="1">
        <p:scale>
          <a:sx n="53" d="100"/>
          <a:sy n="53" d="100"/>
        </p:scale>
        <p:origin x="79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11986162"/>
            <a:ext cx="21945599" cy="605794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3000" spc="-29">
                <a:latin typeface="Graphik-Medium"/>
                <a:ea typeface="Graphik-Medium"/>
                <a:cs typeface="Graphik-Medium"/>
                <a:sym typeface="Graphik Medium"/>
              </a:defRPr>
            </a:lvl1pPr>
            <a:lvl2pPr marL="918438" indent="-372338" algn="ctr" defTabSz="825500">
              <a:lnSpc>
                <a:spcPct val="100000"/>
              </a:lnSpc>
              <a:spcBef>
                <a:spcPts val="0"/>
              </a:spcBef>
              <a:defRPr sz="3000" spc="-29">
                <a:latin typeface="Graphik-Medium"/>
                <a:ea typeface="Graphik-Medium"/>
                <a:cs typeface="Graphik-Medium"/>
                <a:sym typeface="Graphik Medium"/>
              </a:defRPr>
            </a:lvl2pPr>
            <a:lvl3pPr marL="1464538" indent="-372338" algn="ctr" defTabSz="825500">
              <a:lnSpc>
                <a:spcPct val="100000"/>
              </a:lnSpc>
              <a:spcBef>
                <a:spcPts val="0"/>
              </a:spcBef>
              <a:defRPr sz="3000" spc="-29">
                <a:latin typeface="Graphik-Medium"/>
                <a:ea typeface="Graphik-Medium"/>
                <a:cs typeface="Graphik-Medium"/>
                <a:sym typeface="Graphik Medium"/>
              </a:defRPr>
            </a:lvl3pPr>
            <a:lvl4pPr marL="2010640" indent="-372340" algn="ctr" defTabSz="825500">
              <a:lnSpc>
                <a:spcPct val="100000"/>
              </a:lnSpc>
              <a:spcBef>
                <a:spcPts val="0"/>
              </a:spcBef>
              <a:defRPr sz="3000" spc="-29">
                <a:latin typeface="Graphik-Medium"/>
                <a:ea typeface="Graphik-Medium"/>
                <a:cs typeface="Graphik-Medium"/>
                <a:sym typeface="Graphik Medium"/>
              </a:defRPr>
            </a:lvl4pPr>
            <a:lvl5pPr marL="2556740" indent="-372340" algn="ctr" defTabSz="825500">
              <a:lnSpc>
                <a:spcPct val="100000"/>
              </a:lnSpc>
              <a:spcBef>
                <a:spcPts val="0"/>
              </a:spcBef>
              <a:defRPr sz="3000" spc="-29">
                <a:latin typeface="Graphik-Medium"/>
                <a:ea typeface="Graphik-Medium"/>
                <a:cs typeface="Graphik-Medium"/>
                <a:sym typeface="Graphik Medium"/>
              </a:defRPr>
            </a:lvl5pPr>
          </a:lstStyle>
          <a:p>
            <a:r>
              <a:t>Author and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z="12800" spc="-128"/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7567579"/>
            <a:ext cx="21945600" cy="2250596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100"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</a:lstStyle>
          <a:p>
            <a:r>
              <a:t>Presentation Subtitle</a:t>
            </a:r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2700001"/>
            <a:ext cx="388621" cy="42926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each and sea at sunset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z="12800" spc="-128">
                <a:solidFill>
                  <a:srgbClr val="FFFFFF"/>
                </a:solidFill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2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8">
                <a:solidFill>
                  <a:srgbClr val="FFFFFF"/>
                </a:solidFill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  <a:lvl2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8">
                <a:solidFill>
                  <a:srgbClr val="FFFFFF"/>
                </a:solidFill>
                <a:latin typeface="Graphik-SemiboldItalic"/>
                <a:ea typeface="Graphik-SemiboldItalic"/>
                <a:cs typeface="Graphik-SemiboldItalic"/>
                <a:sym typeface="Graphik Semibold"/>
              </a:defRPr>
            </a:lvl2pPr>
            <a:lvl3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8">
                <a:solidFill>
                  <a:srgbClr val="FFFFFF"/>
                </a:solidFill>
                <a:latin typeface="Graphik-SemiboldItalic"/>
                <a:ea typeface="Graphik-SemiboldItalic"/>
                <a:cs typeface="Graphik-SemiboldItalic"/>
                <a:sym typeface="Graphik Semibold"/>
              </a:defRPr>
            </a:lvl3pPr>
            <a:lvl4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8">
                <a:solidFill>
                  <a:srgbClr val="FFFFFF"/>
                </a:solidFill>
                <a:latin typeface="Graphik-SemiboldItalic"/>
                <a:ea typeface="Graphik-SemiboldItalic"/>
                <a:cs typeface="Graphik-SemiboldItalic"/>
                <a:sym typeface="Graphik Semibold"/>
              </a:defRPr>
            </a:lvl4pPr>
            <a:lvl5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8">
                <a:solidFill>
                  <a:srgbClr val="FFFFFF"/>
                </a:solidFill>
                <a:latin typeface="Graphik-SemiboldItalic"/>
                <a:ea typeface="Graphik-SemiboldItalic"/>
                <a:cs typeface="Graphik-SemiboldItalic"/>
                <a:sym typeface="Graphik Semibold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4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3000" spc="-100">
                <a:solidFill>
                  <a:srgbClr val="FFFFFF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lvl1pPr>
          </a:lstStyle>
          <a:p>
            <a:r>
              <a:t>Author and Date</a:t>
            </a:r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15494" y="4585101"/>
            <a:ext cx="9757341" cy="2540004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3" name="Sea against sky at sunset"/>
          <p:cNvSpPr>
            <a:spLocks noGrp="1"/>
          </p:cNvSpPr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  <a:lvl2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lvl2pPr>
            <a:lvl3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lvl3pPr>
            <a:lvl4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lvl4pPr>
            <a:lvl5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4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4648"/>
            <a:ext cx="21945602" cy="832616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100"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</a:lstStyle>
          <a:p>
            <a:r>
              <a:t>Slide Subtitle</a:t>
            </a:r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2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2700001"/>
            <a:ext cx="388621" cy="42926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1" name="Sea against sky at sunset"/>
          <p:cNvSpPr>
            <a:spLocks noGrp="1"/>
          </p:cNvSpPr>
          <p:nvPr>
            <p:ph type="pic" idx="21"/>
          </p:nvPr>
        </p:nvSpPr>
        <p:spPr>
          <a:xfrm>
            <a:off x="12192644" y="718588"/>
            <a:ext cx="10972801" cy="12329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2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  <a:lvl2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lvl2pPr>
            <a:lvl3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lvl3pPr>
            <a:lvl4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lvl4pPr>
            <a:lvl5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3" name="Body Level One…"/>
          <p:cNvSpPr txBox="1">
            <a:spLocks noGrp="1"/>
          </p:cNvSpPr>
          <p:nvPr>
            <p:ph type="body" sz="half" idx="22" hasCustomPrompt="1"/>
          </p:nvPr>
        </p:nvSpPr>
        <p:spPr>
          <a:xfrm>
            <a:off x="1219198" y="4023221"/>
            <a:ext cx="9757573" cy="838468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4039" y="12700001"/>
            <a:ext cx="388621" cy="42926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19200" y="3242267"/>
            <a:ext cx="21945600" cy="6604005"/>
          </a:xfrm>
          <a:prstGeom prst="rect">
            <a:avLst/>
          </a:prstGeom>
        </p:spPr>
        <p:txBody>
          <a:bodyPr anchor="ctr"/>
          <a:lstStyle>
            <a:lvl1pPr>
              <a:defRPr sz="12800" spc="0"/>
            </a:lvl1pPr>
          </a:lstStyle>
          <a:p>
            <a:r>
              <a:t>Section Title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2700001"/>
            <a:ext cx="388621" cy="42926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2384648"/>
            <a:ext cx="21945602" cy="832616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  <a:lvl2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lvl2pPr>
            <a:lvl3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lvl3pPr>
            <a:lvl4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lvl4pPr>
            <a:lvl5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2700001"/>
            <a:ext cx="388621" cy="42926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89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0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7113"/>
            <a:ext cx="21945602" cy="832616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100"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</a:lstStyle>
          <a:p>
            <a:r>
              <a:t>Agenda Subtitle</a:t>
            </a:r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2700001"/>
            <a:ext cx="388621" cy="42926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8462239"/>
            <a:ext cx="21945602" cy="832616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  <a:lvl2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lvl2pPr>
            <a:lvl3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lvl3pPr>
            <a:lvl4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lvl4pPr>
            <a:lvl5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lvl5pPr>
          </a:lstStyle>
          <a:p>
            <a:r>
              <a:t>Fact information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Body Level One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19200" y="4214481"/>
            <a:ext cx="21945600" cy="4269712"/>
          </a:xfrm>
          <a:prstGeom prst="rect">
            <a:avLst/>
          </a:prstGeom>
        </p:spPr>
        <p:txBody>
          <a:bodyPr anchor="b"/>
          <a:lstStyle/>
          <a:p>
            <a:pPr marL="0" lvl="4" indent="2081174" algn="ctr" defTabSz="565708">
              <a:lnSpc>
                <a:spcPct val="80000"/>
              </a:lnSpc>
              <a:spcBef>
                <a:spcPts val="0"/>
              </a:spcBef>
              <a:buSzTx/>
              <a:buNone/>
              <a:defRPr sz="5100">
                <a:latin typeface="Canela Bold"/>
                <a:ea typeface="Canela Bold"/>
                <a:cs typeface="Canela Bold"/>
                <a:sym typeface="Canela Bold"/>
              </a:defRPr>
            </a:pPr>
            <a:r>
              <a:t>100%
</a:t>
            </a:r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11100051"/>
            <a:ext cx="21945602" cy="832616"/>
          </a:xfrm>
          <a:prstGeom prst="rect">
            <a:avLst/>
          </a:prstGeom>
        </p:spPr>
        <p:txBody>
          <a:bodyPr anchor="ctr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  <a:lvl2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lvl2pPr>
            <a:lvl3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lvl3pPr>
            <a:lvl4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lvl4pPr>
            <a:lvl5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-SemiboldItalic"/>
                <a:ea typeface="Graphik-SemiboldItalic"/>
                <a:cs typeface="Graphik-SemiboldItalic"/>
                <a:sym typeface="Graphik Semibold"/>
              </a:defRPr>
            </a:lvl5pPr>
          </a:lstStyle>
          <a:p>
            <a:r>
              <a:t>Attribution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/>
          <a:p>
            <a:pPr marL="0" lvl="4" indent="3529583" algn="ctr" defTabSz="1511808">
              <a:lnSpc>
                <a:spcPct val="80000"/>
              </a:lnSpc>
              <a:spcBef>
                <a:spcPts val="0"/>
              </a:spcBef>
              <a:buSzTx/>
              <a:buNone/>
              <a:defRPr sz="5200">
                <a:latin typeface="Canela Bold"/>
                <a:ea typeface="Canela Bold"/>
                <a:cs typeface="Canela Bold"/>
                <a:sym typeface="Canela Bold"/>
              </a:defRPr>
            </a:pPr>
            <a:r>
              <a:t>“Notable Quote”
</a:t>
            </a:r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2700001"/>
            <a:ext cx="388621" cy="42926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ea against sky at sunset 2"/>
          <p:cNvSpPr>
            <a:spLocks noGrp="1"/>
          </p:cNvSpPr>
          <p:nvPr>
            <p:ph type="pic" sz="quarter" idx="21"/>
          </p:nvPr>
        </p:nvSpPr>
        <p:spPr>
          <a:xfrm>
            <a:off x="15744825" y="5581751"/>
            <a:ext cx="7365408" cy="828040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Sea against sky at sunset 1"/>
          <p:cNvSpPr>
            <a:spLocks noGrp="1"/>
          </p:cNvSpPr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Beach and sea at sunset"/>
          <p:cNvSpPr>
            <a:spLocks noGrp="1"/>
          </p:cNvSpPr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2700001"/>
            <a:ext cx="388621" cy="42926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each and sea at sunset"/>
          <p:cNvSpPr>
            <a:spLocks noGrp="1"/>
          </p:cNvSpPr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2700001"/>
            <a:ext cx="388621" cy="42926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2700001"/>
            <a:ext cx="388621" cy="42926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97689" y="12700001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lnSpc>
                <a:spcPct val="100000"/>
              </a:lnSpc>
              <a:defRPr sz="2000">
                <a:solidFill>
                  <a:srgbClr val="5E5E5E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1pPr>
      <a:lvl2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2pPr>
      <a:lvl3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3pPr>
      <a:lvl4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4pPr>
      <a:lvl5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5pPr>
      <a:lvl6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6pPr>
      <a:lvl7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7pPr>
      <a:lvl8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8pPr>
      <a:lvl9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9pPr>
    </p:titleStyle>
    <p:bodyStyle>
      <a:lvl1pPr marL="5461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HEALinc Signature Image 2024.jpg" descr="HEALinc Signature Image 2024.jpg"/>
          <p:cNvPicPr>
            <a:picLocks noChangeAspect="1"/>
          </p:cNvPicPr>
          <p:nvPr/>
        </p:nvPicPr>
        <p:blipFill>
          <a:blip r:embed="rId2"/>
          <a:srcRect l="11420" r="11420"/>
          <a:stretch>
            <a:fillRect/>
          </a:stretch>
        </p:blipFill>
        <p:spPr>
          <a:xfrm>
            <a:off x="-31497" y="5047"/>
            <a:ext cx="24446995" cy="12184029"/>
          </a:xfrm>
          <a:prstGeom prst="rect">
            <a:avLst/>
          </a:prstGeom>
          <a:ln w="12700">
            <a:miter lim="400000"/>
          </a:ln>
        </p:spPr>
      </p:pic>
      <p:sp>
        <p:nvSpPr>
          <p:cNvPr id="152" name="www.healincsummit.com | (347) 844-3076"/>
          <p:cNvSpPr txBox="1">
            <a:spLocks noGrp="1"/>
          </p:cNvSpPr>
          <p:nvPr>
            <p:ph type="body" sz="quarter" idx="1"/>
          </p:nvPr>
        </p:nvSpPr>
        <p:spPr>
          <a:xfrm>
            <a:off x="1219200" y="12556693"/>
            <a:ext cx="21945600" cy="605794"/>
          </a:xfrm>
          <a:prstGeom prst="rect">
            <a:avLst/>
          </a:prstGeom>
        </p:spPr>
        <p:txBody>
          <a:bodyPr/>
          <a:lstStyle>
            <a:lvl1pPr>
              <a:defRPr spc="0">
                <a:solidFill>
                  <a:srgbClr val="1C3D76"/>
                </a:solidFill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</a:lstStyle>
          <a:p>
            <a:r>
              <a:rPr dirty="0" err="1"/>
              <a:t>www.healincsummit.com</a:t>
            </a:r>
            <a:r>
              <a:rPr dirty="0"/>
              <a:t> </a:t>
            </a:r>
          </a:p>
        </p:txBody>
      </p:sp>
      <p:sp>
        <p:nvSpPr>
          <p:cNvPr id="153" name="Presentation Title"/>
          <p:cNvSpPr txBox="1">
            <a:spLocks noGrp="1"/>
          </p:cNvSpPr>
          <p:nvPr>
            <p:ph type="title"/>
          </p:nvPr>
        </p:nvSpPr>
        <p:spPr>
          <a:xfrm>
            <a:off x="1219199" y="2921191"/>
            <a:ext cx="21945602" cy="4267205"/>
          </a:xfrm>
          <a:prstGeom prst="rect">
            <a:avLst/>
          </a:prstGeom>
        </p:spPr>
        <p:txBody>
          <a:bodyPr/>
          <a:lstStyle/>
          <a:p>
            <a:pPr>
              <a:defRPr sz="8600" b="1" spc="-85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pic>
        <p:nvPicPr>
          <p:cNvPr id="154" name="HFHIS_Final.png" descr="HFHIS_Fin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1698" y="1008775"/>
            <a:ext cx="5411116" cy="388725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HEALinc Signature Image 2024_2.jpg" descr="HEALinc Signature Image 2024_2.jpg"/>
          <p:cNvPicPr>
            <a:picLocks noChangeAspect="1"/>
          </p:cNvPicPr>
          <p:nvPr/>
        </p:nvPicPr>
        <p:blipFill>
          <a:blip r:embed="rId2"/>
          <a:srcRect t="32926" b="32926"/>
          <a:stretch>
            <a:fillRect/>
          </a:stretch>
        </p:blipFill>
        <p:spPr>
          <a:xfrm>
            <a:off x="-19573" y="-15749"/>
            <a:ext cx="24422995" cy="2084871"/>
          </a:xfrm>
          <a:prstGeom prst="rect">
            <a:avLst/>
          </a:prstGeom>
          <a:ln w="12700">
            <a:miter lim="400000"/>
          </a:ln>
        </p:spPr>
      </p:pic>
      <p:sp>
        <p:nvSpPr>
          <p:cNvPr id="157" name="www.healincsummit.com"/>
          <p:cNvSpPr txBox="1"/>
          <p:nvPr/>
        </p:nvSpPr>
        <p:spPr>
          <a:xfrm>
            <a:off x="1219200" y="12901000"/>
            <a:ext cx="21945600" cy="6057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100000"/>
              </a:lnSpc>
              <a:defRPr sz="3000">
                <a:solidFill>
                  <a:srgbClr val="1C3D76"/>
                </a:solidFill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</a:lstStyle>
          <a:p>
            <a:r>
              <a:t>www.healincsummit.com</a:t>
            </a:r>
          </a:p>
        </p:txBody>
      </p:sp>
      <p:sp>
        <p:nvSpPr>
          <p:cNvPr id="158" name="Circle"/>
          <p:cNvSpPr/>
          <p:nvPr/>
        </p:nvSpPr>
        <p:spPr>
          <a:xfrm>
            <a:off x="761998" y="533398"/>
            <a:ext cx="1689913" cy="1689913"/>
          </a:xfrm>
          <a:prstGeom prst="ellipse">
            <a:avLst/>
          </a:prstGeom>
          <a:solidFill>
            <a:srgbClr val="FFFFFF">
              <a:alpha val="60853"/>
            </a:srgbClr>
          </a:solidFill>
          <a:ln w="3175">
            <a:solidFill>
              <a:srgbClr val="FFFFFF">
                <a:alpha val="60853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blipFill rotWithShape="1">
                  <a:blip r:embed="rId3"/>
                  <a:srcRect/>
                  <a:tile tx="0" ty="0" sx="100000" sy="100000" flip="none" algn="tl"/>
                </a:blipFill>
                <a:latin typeface="Canela Bold"/>
                <a:ea typeface="Canela Bold"/>
                <a:cs typeface="Canela Bold"/>
                <a:sym typeface="Canela Bold"/>
              </a:defRPr>
            </a:pPr>
            <a:endParaRPr/>
          </a:p>
        </p:txBody>
      </p:sp>
      <p:pic>
        <p:nvPicPr>
          <p:cNvPr id="159" name="HFHIS_Final.png" descr="HFHIS_Fin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588" y="752479"/>
            <a:ext cx="3882458" cy="27890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HEALinc Signature Image 2024_2.jpg" descr="HEALinc Signature Image 2024_2.jpg"/>
          <p:cNvPicPr>
            <a:picLocks noChangeAspect="1"/>
          </p:cNvPicPr>
          <p:nvPr/>
        </p:nvPicPr>
        <p:blipFill>
          <a:blip r:embed="rId2"/>
          <a:srcRect t="32926" b="32926"/>
          <a:stretch>
            <a:fillRect/>
          </a:stretch>
        </p:blipFill>
        <p:spPr>
          <a:xfrm>
            <a:off x="-19573" y="-15749"/>
            <a:ext cx="24422995" cy="2084872"/>
          </a:xfrm>
          <a:prstGeom prst="rect">
            <a:avLst/>
          </a:prstGeom>
          <a:ln w="12700">
            <a:miter lim="400000"/>
          </a:ln>
        </p:spPr>
      </p:pic>
      <p:sp>
        <p:nvSpPr>
          <p:cNvPr id="162" name="www.healincsummit.com"/>
          <p:cNvSpPr txBox="1"/>
          <p:nvPr/>
        </p:nvSpPr>
        <p:spPr>
          <a:xfrm>
            <a:off x="1219200" y="12901000"/>
            <a:ext cx="21945600" cy="6057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100000"/>
              </a:lnSpc>
              <a:defRPr sz="3000">
                <a:solidFill>
                  <a:srgbClr val="1C3D76"/>
                </a:solidFill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</a:lstStyle>
          <a:p>
            <a:r>
              <a:t>www.healincsummit.com</a:t>
            </a:r>
          </a:p>
        </p:txBody>
      </p:sp>
      <p:sp>
        <p:nvSpPr>
          <p:cNvPr id="163" name="Circle"/>
          <p:cNvSpPr/>
          <p:nvPr/>
        </p:nvSpPr>
        <p:spPr>
          <a:xfrm>
            <a:off x="761998" y="533398"/>
            <a:ext cx="1689913" cy="1689913"/>
          </a:xfrm>
          <a:prstGeom prst="ellipse">
            <a:avLst/>
          </a:prstGeom>
          <a:solidFill>
            <a:srgbClr val="FFFFFF">
              <a:alpha val="60853"/>
            </a:srgbClr>
          </a:solidFill>
          <a:ln w="3175">
            <a:solidFill>
              <a:srgbClr val="FFFFFF">
                <a:alpha val="60853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blipFill rotWithShape="1">
                  <a:blip r:embed="rId3"/>
                  <a:srcRect/>
                  <a:tile tx="0" ty="0" sx="100000" sy="100000" flip="none" algn="tl"/>
                </a:blipFill>
                <a:latin typeface="Canela Bold"/>
                <a:ea typeface="Canela Bold"/>
                <a:cs typeface="Canela Bold"/>
                <a:sym typeface="Canela Bold"/>
              </a:defRPr>
            </a:pPr>
            <a:endParaRPr/>
          </a:p>
        </p:txBody>
      </p:sp>
      <p:pic>
        <p:nvPicPr>
          <p:cNvPr id="164" name="HFHIS_Final.png" descr="HFHIS_Fin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588" y="752479"/>
            <a:ext cx="3882458" cy="27890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HEALinc Signature Image 2024_2.jpg" descr="HEALinc Signature Image 2024_2.jpg"/>
          <p:cNvPicPr>
            <a:picLocks noChangeAspect="1"/>
          </p:cNvPicPr>
          <p:nvPr/>
        </p:nvPicPr>
        <p:blipFill>
          <a:blip r:embed="rId2"/>
          <a:srcRect t="32926" b="32926"/>
          <a:stretch>
            <a:fillRect/>
          </a:stretch>
        </p:blipFill>
        <p:spPr>
          <a:xfrm>
            <a:off x="-19573" y="-15749"/>
            <a:ext cx="24422995" cy="2084872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www.healincsummit.com"/>
          <p:cNvSpPr txBox="1"/>
          <p:nvPr/>
        </p:nvSpPr>
        <p:spPr>
          <a:xfrm>
            <a:off x="1219200" y="12901000"/>
            <a:ext cx="21945600" cy="6057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100000"/>
              </a:lnSpc>
              <a:defRPr sz="3000">
                <a:solidFill>
                  <a:srgbClr val="1C3D76"/>
                </a:solidFill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</a:lstStyle>
          <a:p>
            <a:r>
              <a:t>www.healincsummit.com</a:t>
            </a:r>
          </a:p>
        </p:txBody>
      </p:sp>
      <p:sp>
        <p:nvSpPr>
          <p:cNvPr id="168" name="Circle"/>
          <p:cNvSpPr/>
          <p:nvPr/>
        </p:nvSpPr>
        <p:spPr>
          <a:xfrm>
            <a:off x="761998" y="533398"/>
            <a:ext cx="1689913" cy="1689913"/>
          </a:xfrm>
          <a:prstGeom prst="ellipse">
            <a:avLst/>
          </a:prstGeom>
          <a:solidFill>
            <a:srgbClr val="FFFFFF">
              <a:alpha val="60853"/>
            </a:srgbClr>
          </a:solidFill>
          <a:ln w="3175">
            <a:solidFill>
              <a:srgbClr val="FFFFFF">
                <a:alpha val="60853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blipFill rotWithShape="1">
                  <a:blip r:embed="rId3"/>
                  <a:srcRect/>
                  <a:tile tx="0" ty="0" sx="100000" sy="100000" flip="none" algn="tl"/>
                </a:blipFill>
                <a:latin typeface="Canela Bold"/>
                <a:ea typeface="Canela Bold"/>
                <a:cs typeface="Canela Bold"/>
                <a:sym typeface="Canela Bold"/>
              </a:defRPr>
            </a:pPr>
            <a:endParaRPr/>
          </a:p>
        </p:txBody>
      </p:sp>
      <p:pic>
        <p:nvPicPr>
          <p:cNvPr id="169" name="HFHIS_Final.png" descr="HFHIS_Fin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588" y="752479"/>
            <a:ext cx="3882458" cy="27890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HEALinc Signature Image 2024_2.jpg" descr="HEALinc Signature Image 2024_2.jpg"/>
          <p:cNvPicPr>
            <a:picLocks noChangeAspect="1"/>
          </p:cNvPicPr>
          <p:nvPr/>
        </p:nvPicPr>
        <p:blipFill>
          <a:blip r:embed="rId2"/>
          <a:srcRect t="32926" b="32926"/>
          <a:stretch>
            <a:fillRect/>
          </a:stretch>
        </p:blipFill>
        <p:spPr>
          <a:xfrm>
            <a:off x="-19573" y="-15749"/>
            <a:ext cx="24422995" cy="2084872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www.healincsummit.com"/>
          <p:cNvSpPr txBox="1"/>
          <p:nvPr/>
        </p:nvSpPr>
        <p:spPr>
          <a:xfrm>
            <a:off x="1219200" y="12901000"/>
            <a:ext cx="21945600" cy="6057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100000"/>
              </a:lnSpc>
              <a:defRPr sz="3000">
                <a:solidFill>
                  <a:srgbClr val="1C3D76"/>
                </a:solidFill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</a:lstStyle>
          <a:p>
            <a:r>
              <a:t>www.healincsummit.com</a:t>
            </a:r>
          </a:p>
        </p:txBody>
      </p:sp>
      <p:sp>
        <p:nvSpPr>
          <p:cNvPr id="173" name="Circle"/>
          <p:cNvSpPr/>
          <p:nvPr/>
        </p:nvSpPr>
        <p:spPr>
          <a:xfrm>
            <a:off x="761998" y="533398"/>
            <a:ext cx="1689913" cy="1689913"/>
          </a:xfrm>
          <a:prstGeom prst="ellipse">
            <a:avLst/>
          </a:prstGeom>
          <a:solidFill>
            <a:srgbClr val="FFFFFF">
              <a:alpha val="60853"/>
            </a:srgbClr>
          </a:solidFill>
          <a:ln w="3175">
            <a:solidFill>
              <a:srgbClr val="FFFFFF">
                <a:alpha val="60853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blipFill rotWithShape="1">
                  <a:blip r:embed="rId3"/>
                  <a:srcRect/>
                  <a:tile tx="0" ty="0" sx="100000" sy="100000" flip="none" algn="tl"/>
                </a:blipFill>
                <a:latin typeface="Canela Bold"/>
                <a:ea typeface="Canela Bold"/>
                <a:cs typeface="Canela Bold"/>
                <a:sym typeface="Canela Bold"/>
              </a:defRPr>
            </a:pPr>
            <a:endParaRPr/>
          </a:p>
        </p:txBody>
      </p:sp>
      <p:pic>
        <p:nvPicPr>
          <p:cNvPr id="174" name="HFHIS_Final.png" descr="HFHIS_Fin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588" y="752479"/>
            <a:ext cx="3882458" cy="27890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HEALinc Signature Image 2024_2.jpg" descr="HEALinc Signature Image 2024_2.jpg"/>
          <p:cNvPicPr>
            <a:picLocks noChangeAspect="1"/>
          </p:cNvPicPr>
          <p:nvPr/>
        </p:nvPicPr>
        <p:blipFill>
          <a:blip r:embed="rId2"/>
          <a:srcRect t="32926" b="32926"/>
          <a:stretch>
            <a:fillRect/>
          </a:stretch>
        </p:blipFill>
        <p:spPr>
          <a:xfrm>
            <a:off x="-19573" y="-15749"/>
            <a:ext cx="24422995" cy="2084872"/>
          </a:xfrm>
          <a:prstGeom prst="rect">
            <a:avLst/>
          </a:prstGeom>
          <a:ln w="12700">
            <a:miter lim="400000"/>
          </a:ln>
        </p:spPr>
      </p:pic>
      <p:sp>
        <p:nvSpPr>
          <p:cNvPr id="177" name="www.healincsummit.com"/>
          <p:cNvSpPr txBox="1"/>
          <p:nvPr/>
        </p:nvSpPr>
        <p:spPr>
          <a:xfrm>
            <a:off x="1219200" y="12901000"/>
            <a:ext cx="21945600" cy="6057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100000"/>
              </a:lnSpc>
              <a:defRPr sz="3000">
                <a:solidFill>
                  <a:srgbClr val="1C3D76"/>
                </a:solidFill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</a:lstStyle>
          <a:p>
            <a:r>
              <a:t>www.healincsummit.com</a:t>
            </a:r>
          </a:p>
        </p:txBody>
      </p:sp>
      <p:sp>
        <p:nvSpPr>
          <p:cNvPr id="178" name="Circle"/>
          <p:cNvSpPr/>
          <p:nvPr/>
        </p:nvSpPr>
        <p:spPr>
          <a:xfrm>
            <a:off x="761998" y="533398"/>
            <a:ext cx="1689913" cy="1689913"/>
          </a:xfrm>
          <a:prstGeom prst="ellipse">
            <a:avLst/>
          </a:prstGeom>
          <a:solidFill>
            <a:srgbClr val="FFFFFF">
              <a:alpha val="60853"/>
            </a:srgbClr>
          </a:solidFill>
          <a:ln w="3175">
            <a:solidFill>
              <a:srgbClr val="FFFFFF">
                <a:alpha val="60853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blipFill rotWithShape="1">
                  <a:blip r:embed="rId3"/>
                  <a:srcRect/>
                  <a:tile tx="0" ty="0" sx="100000" sy="100000" flip="none" algn="tl"/>
                </a:blipFill>
                <a:latin typeface="Canela Bold"/>
                <a:ea typeface="Canela Bold"/>
                <a:cs typeface="Canela Bold"/>
                <a:sym typeface="Canela Bold"/>
              </a:defRPr>
            </a:pPr>
            <a:endParaRPr/>
          </a:p>
        </p:txBody>
      </p:sp>
      <p:pic>
        <p:nvPicPr>
          <p:cNvPr id="179" name="HFHIS_Final.png" descr="HFHIS_Fin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588" y="752479"/>
            <a:ext cx="3882458" cy="27890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HEALinc Signature Image 2024_2.jpg" descr="HEALinc Signature Image 2024_2.jpg"/>
          <p:cNvPicPr>
            <a:picLocks noChangeAspect="1"/>
          </p:cNvPicPr>
          <p:nvPr/>
        </p:nvPicPr>
        <p:blipFill>
          <a:blip r:embed="rId2"/>
          <a:srcRect t="32926" b="32926"/>
          <a:stretch>
            <a:fillRect/>
          </a:stretch>
        </p:blipFill>
        <p:spPr>
          <a:xfrm>
            <a:off x="-19573" y="-15749"/>
            <a:ext cx="24422995" cy="2084872"/>
          </a:xfrm>
          <a:prstGeom prst="rect">
            <a:avLst/>
          </a:prstGeom>
          <a:ln w="12700">
            <a:miter lim="400000"/>
          </a:ln>
        </p:spPr>
      </p:pic>
      <p:sp>
        <p:nvSpPr>
          <p:cNvPr id="182" name="www.healincsummit.com"/>
          <p:cNvSpPr txBox="1"/>
          <p:nvPr/>
        </p:nvSpPr>
        <p:spPr>
          <a:xfrm>
            <a:off x="1219200" y="12901000"/>
            <a:ext cx="21945600" cy="6057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100000"/>
              </a:lnSpc>
              <a:defRPr sz="3000">
                <a:solidFill>
                  <a:srgbClr val="1C3D76"/>
                </a:solidFill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</a:lstStyle>
          <a:p>
            <a:r>
              <a:t>www.healincsummit.com</a:t>
            </a:r>
          </a:p>
        </p:txBody>
      </p:sp>
      <p:sp>
        <p:nvSpPr>
          <p:cNvPr id="183" name="Circle"/>
          <p:cNvSpPr/>
          <p:nvPr/>
        </p:nvSpPr>
        <p:spPr>
          <a:xfrm>
            <a:off x="761998" y="533398"/>
            <a:ext cx="1689913" cy="1689913"/>
          </a:xfrm>
          <a:prstGeom prst="ellipse">
            <a:avLst/>
          </a:prstGeom>
          <a:solidFill>
            <a:srgbClr val="FFFFFF">
              <a:alpha val="60853"/>
            </a:srgbClr>
          </a:solidFill>
          <a:ln w="3175">
            <a:solidFill>
              <a:srgbClr val="FFFFFF">
                <a:alpha val="60853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blipFill rotWithShape="1">
                  <a:blip r:embed="rId3"/>
                  <a:srcRect/>
                  <a:tile tx="0" ty="0" sx="100000" sy="100000" flip="none" algn="tl"/>
                </a:blipFill>
                <a:latin typeface="Canela Bold"/>
                <a:ea typeface="Canela Bold"/>
                <a:cs typeface="Canela Bold"/>
                <a:sym typeface="Canela Bold"/>
              </a:defRPr>
            </a:pPr>
            <a:endParaRPr/>
          </a:p>
        </p:txBody>
      </p:sp>
      <p:pic>
        <p:nvPicPr>
          <p:cNvPr id="184" name="HFHIS_Final.png" descr="HFHIS_Fin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588" y="752479"/>
            <a:ext cx="3882458" cy="27890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HEALinc Signature Image 2024_2.jpg" descr="HEALinc Signature Image 2024_2.jpg"/>
          <p:cNvPicPr>
            <a:picLocks noChangeAspect="1"/>
          </p:cNvPicPr>
          <p:nvPr/>
        </p:nvPicPr>
        <p:blipFill>
          <a:blip r:embed="rId2"/>
          <a:srcRect t="32926" b="32926"/>
          <a:stretch>
            <a:fillRect/>
          </a:stretch>
        </p:blipFill>
        <p:spPr>
          <a:xfrm>
            <a:off x="-19573" y="-15749"/>
            <a:ext cx="24422995" cy="2084872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www.healincsummit.com"/>
          <p:cNvSpPr txBox="1"/>
          <p:nvPr/>
        </p:nvSpPr>
        <p:spPr>
          <a:xfrm>
            <a:off x="1219200" y="12901000"/>
            <a:ext cx="21945600" cy="6057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100000"/>
              </a:lnSpc>
              <a:defRPr sz="3000">
                <a:solidFill>
                  <a:srgbClr val="1C3D76"/>
                </a:solidFill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</a:lstStyle>
          <a:p>
            <a:r>
              <a:t>www.healincsummit.com</a:t>
            </a:r>
          </a:p>
        </p:txBody>
      </p:sp>
      <p:sp>
        <p:nvSpPr>
          <p:cNvPr id="188" name="Circle"/>
          <p:cNvSpPr/>
          <p:nvPr/>
        </p:nvSpPr>
        <p:spPr>
          <a:xfrm>
            <a:off x="761998" y="533398"/>
            <a:ext cx="1689913" cy="1689913"/>
          </a:xfrm>
          <a:prstGeom prst="ellipse">
            <a:avLst/>
          </a:prstGeom>
          <a:solidFill>
            <a:srgbClr val="FFFFFF">
              <a:alpha val="60853"/>
            </a:srgbClr>
          </a:solidFill>
          <a:ln w="3175">
            <a:solidFill>
              <a:srgbClr val="FFFFFF">
                <a:alpha val="60853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blipFill rotWithShape="1">
                  <a:blip r:embed="rId3"/>
                  <a:srcRect/>
                  <a:tile tx="0" ty="0" sx="100000" sy="100000" flip="none" algn="tl"/>
                </a:blipFill>
                <a:latin typeface="Canela Bold"/>
                <a:ea typeface="Canela Bold"/>
                <a:cs typeface="Canela Bold"/>
                <a:sym typeface="Canela Bold"/>
              </a:defRPr>
            </a:pPr>
            <a:endParaRPr/>
          </a:p>
        </p:txBody>
      </p:sp>
      <p:pic>
        <p:nvPicPr>
          <p:cNvPr id="189" name="HFHIS_Final.png" descr="HFHIS_Fin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588" y="752479"/>
            <a:ext cx="3882458" cy="27890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HEALinc Signature Image 2024_2.jpg" descr="HEALinc Signature Image 2024_2.jpg"/>
          <p:cNvPicPr>
            <a:picLocks noChangeAspect="1"/>
          </p:cNvPicPr>
          <p:nvPr/>
        </p:nvPicPr>
        <p:blipFill>
          <a:blip r:embed="rId2"/>
          <a:srcRect t="32926" b="32926"/>
          <a:stretch>
            <a:fillRect/>
          </a:stretch>
        </p:blipFill>
        <p:spPr>
          <a:xfrm>
            <a:off x="-19573" y="-15749"/>
            <a:ext cx="24422995" cy="2084872"/>
          </a:xfrm>
          <a:prstGeom prst="rect">
            <a:avLst/>
          </a:prstGeom>
          <a:ln w="12700">
            <a:miter lim="400000"/>
          </a:ln>
        </p:spPr>
      </p:pic>
      <p:sp>
        <p:nvSpPr>
          <p:cNvPr id="192" name="www.healincsummit.com"/>
          <p:cNvSpPr txBox="1"/>
          <p:nvPr/>
        </p:nvSpPr>
        <p:spPr>
          <a:xfrm>
            <a:off x="1219200" y="12901000"/>
            <a:ext cx="21945600" cy="6057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100000"/>
              </a:lnSpc>
              <a:defRPr sz="3000">
                <a:solidFill>
                  <a:srgbClr val="1C3D76"/>
                </a:solidFill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</a:lstStyle>
          <a:p>
            <a:r>
              <a:t>www.healincsummit.com</a:t>
            </a:r>
          </a:p>
        </p:txBody>
      </p:sp>
      <p:sp>
        <p:nvSpPr>
          <p:cNvPr id="193" name="Circle"/>
          <p:cNvSpPr/>
          <p:nvPr/>
        </p:nvSpPr>
        <p:spPr>
          <a:xfrm>
            <a:off x="761998" y="533398"/>
            <a:ext cx="1689913" cy="1689913"/>
          </a:xfrm>
          <a:prstGeom prst="ellipse">
            <a:avLst/>
          </a:prstGeom>
          <a:solidFill>
            <a:srgbClr val="FFFFFF">
              <a:alpha val="60853"/>
            </a:srgbClr>
          </a:solidFill>
          <a:ln w="3175">
            <a:solidFill>
              <a:srgbClr val="FFFFFF">
                <a:alpha val="60853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blipFill rotWithShape="1">
                  <a:blip r:embed="rId3"/>
                  <a:srcRect/>
                  <a:tile tx="0" ty="0" sx="100000" sy="100000" flip="none" algn="tl"/>
                </a:blipFill>
                <a:latin typeface="Canela Bold"/>
                <a:ea typeface="Canela Bold"/>
                <a:cs typeface="Canela Bold"/>
                <a:sym typeface="Canela Bold"/>
              </a:defRPr>
            </a:pPr>
            <a:endParaRPr/>
          </a:p>
        </p:txBody>
      </p:sp>
      <p:pic>
        <p:nvPicPr>
          <p:cNvPr id="194" name="HFHIS_Final.png" descr="HFHIS_Fin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588" y="752479"/>
            <a:ext cx="3882458" cy="27890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HEALinc Signature Image 2024_2.jpg" descr="HEALinc Signature Image 2024_2.jpg"/>
          <p:cNvPicPr>
            <a:picLocks noChangeAspect="1"/>
          </p:cNvPicPr>
          <p:nvPr/>
        </p:nvPicPr>
        <p:blipFill>
          <a:blip r:embed="rId2"/>
          <a:srcRect t="32926" b="32926"/>
          <a:stretch>
            <a:fillRect/>
          </a:stretch>
        </p:blipFill>
        <p:spPr>
          <a:xfrm>
            <a:off x="-19573" y="-15749"/>
            <a:ext cx="24422995" cy="2084872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www.healincsummit.com"/>
          <p:cNvSpPr txBox="1"/>
          <p:nvPr/>
        </p:nvSpPr>
        <p:spPr>
          <a:xfrm>
            <a:off x="1219200" y="12901000"/>
            <a:ext cx="21945600" cy="6057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100000"/>
              </a:lnSpc>
              <a:defRPr sz="3000">
                <a:solidFill>
                  <a:srgbClr val="1C3D76"/>
                </a:solidFill>
                <a:latin typeface="Graphik-SemiboldItalic"/>
                <a:ea typeface="Graphik-SemiboldItalic"/>
                <a:cs typeface="Graphik-SemiboldItalic"/>
                <a:sym typeface="Graphik Semibold"/>
              </a:defRPr>
            </a:lvl1pPr>
          </a:lstStyle>
          <a:p>
            <a:r>
              <a:t>www.healincsummit.com</a:t>
            </a:r>
          </a:p>
        </p:txBody>
      </p:sp>
      <p:sp>
        <p:nvSpPr>
          <p:cNvPr id="198" name="Circle"/>
          <p:cNvSpPr/>
          <p:nvPr/>
        </p:nvSpPr>
        <p:spPr>
          <a:xfrm>
            <a:off x="761998" y="533398"/>
            <a:ext cx="1689913" cy="1689913"/>
          </a:xfrm>
          <a:prstGeom prst="ellipse">
            <a:avLst/>
          </a:prstGeom>
          <a:solidFill>
            <a:srgbClr val="FFFFFF">
              <a:alpha val="60853"/>
            </a:srgbClr>
          </a:solidFill>
          <a:ln w="3175">
            <a:solidFill>
              <a:srgbClr val="FFFFFF">
                <a:alpha val="60853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blipFill rotWithShape="1">
                  <a:blip r:embed="rId3"/>
                  <a:srcRect/>
                  <a:tile tx="0" ty="0" sx="100000" sy="100000" flip="none" algn="tl"/>
                </a:blipFill>
                <a:latin typeface="Canela Bold"/>
                <a:ea typeface="Canela Bold"/>
                <a:cs typeface="Canela Bold"/>
                <a:sym typeface="Canela Bold"/>
              </a:defRPr>
            </a:pPr>
            <a:endParaRPr/>
          </a:p>
        </p:txBody>
      </p:sp>
      <p:pic>
        <p:nvPicPr>
          <p:cNvPr id="199" name="HFHIS_Final.png" descr="HFHIS_Fin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588" y="752479"/>
            <a:ext cx="3882458" cy="27890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3_ClassicWhite">
  <a:themeElements>
    <a:clrScheme name="23_Clas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3_ClassicWhite">
  <a:themeElements>
    <a:clrScheme name="23_Clas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</Words>
  <Application>Microsoft Macintosh PowerPoint</Application>
  <PresentationFormat>Custom</PresentationFormat>
  <Paragraphs>10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Canela Bold</vt:lpstr>
      <vt:lpstr>Canela Deck Regular</vt:lpstr>
      <vt:lpstr>Canela Regular</vt:lpstr>
      <vt:lpstr>Canela Text Regular</vt:lpstr>
      <vt:lpstr>Graphik</vt:lpstr>
      <vt:lpstr>Graphik-Medium</vt:lpstr>
      <vt:lpstr>Graphik-SemiboldItalic</vt:lpstr>
      <vt:lpstr>Helvetica Neue</vt:lpstr>
      <vt:lpstr>23_ClassicWhite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Erin Ambrose</cp:lastModifiedBy>
  <cp:revision>1</cp:revision>
  <dcterms:modified xsi:type="dcterms:W3CDTF">2024-04-02T17:09:36Z</dcterms:modified>
</cp:coreProperties>
</file>