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62" r:id="rId5"/>
    <p:sldId id="261" r:id="rId6"/>
    <p:sldId id="264" r:id="rId7"/>
    <p:sldId id="263" r:id="rId8"/>
    <p:sldId id="265" r:id="rId9"/>
    <p:sldId id="259" r:id="rId10"/>
    <p:sldId id="260" r:id="rId11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5EE"/>
          </a:solidFill>
        </a:fill>
      </a:tcStyle>
    </a:wholeTbl>
    <a:band2H>
      <a:tcTxStyle/>
      <a:tcStyle>
        <a:tcBdr/>
        <a:fill>
          <a:solidFill>
            <a:srgbClr val="E8EBF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EE5CD"/>
          </a:solidFill>
        </a:fill>
      </a:tcStyle>
    </a:wholeTbl>
    <a:band2H>
      <a:tcTxStyle/>
      <a:tcStyle>
        <a:tcBdr/>
        <a:fill>
          <a:solidFill>
            <a:srgbClr val="E8F2E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8D3E5"/>
          </a:solidFill>
        </a:fill>
      </a:tcStyle>
    </a:wholeTbl>
    <a:band2H>
      <a:tcTxStyle/>
      <a:tcStyle>
        <a:tcBdr/>
        <a:fill>
          <a:solidFill>
            <a:srgbClr val="ECEAF3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17"/>
  </p:normalViewPr>
  <p:slideViewPr>
    <p:cSldViewPr snapToGrid="0">
      <p:cViewPr varScale="1">
        <p:scale>
          <a:sx n="53" d="100"/>
          <a:sy n="53" d="100"/>
        </p:scale>
        <p:origin x="79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19200" y="11986162"/>
            <a:ext cx="21945599" cy="605794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3000" spc="-29">
                <a:latin typeface="Graphik-Medium"/>
                <a:ea typeface="Graphik-Medium"/>
                <a:cs typeface="Graphik-Medium"/>
                <a:sym typeface="Graphik Medium"/>
              </a:defRPr>
            </a:lvl1pPr>
            <a:lvl2pPr marL="918438" indent="-372338" algn="ctr" defTabSz="825500">
              <a:lnSpc>
                <a:spcPct val="100000"/>
              </a:lnSpc>
              <a:spcBef>
                <a:spcPts val="0"/>
              </a:spcBef>
              <a:defRPr sz="3000" spc="-29">
                <a:latin typeface="Graphik-Medium"/>
                <a:ea typeface="Graphik-Medium"/>
                <a:cs typeface="Graphik-Medium"/>
                <a:sym typeface="Graphik Medium"/>
              </a:defRPr>
            </a:lvl2pPr>
            <a:lvl3pPr marL="1464538" indent="-372338" algn="ctr" defTabSz="825500">
              <a:lnSpc>
                <a:spcPct val="100000"/>
              </a:lnSpc>
              <a:spcBef>
                <a:spcPts val="0"/>
              </a:spcBef>
              <a:defRPr sz="3000" spc="-29">
                <a:latin typeface="Graphik-Medium"/>
                <a:ea typeface="Graphik-Medium"/>
                <a:cs typeface="Graphik-Medium"/>
                <a:sym typeface="Graphik Medium"/>
              </a:defRPr>
            </a:lvl3pPr>
            <a:lvl4pPr marL="2010640" indent="-372340" algn="ctr" defTabSz="825500">
              <a:lnSpc>
                <a:spcPct val="100000"/>
              </a:lnSpc>
              <a:spcBef>
                <a:spcPts val="0"/>
              </a:spcBef>
              <a:defRPr sz="3000" spc="-29">
                <a:latin typeface="Graphik-Medium"/>
                <a:ea typeface="Graphik-Medium"/>
                <a:cs typeface="Graphik-Medium"/>
                <a:sym typeface="Graphik Medium"/>
              </a:defRPr>
            </a:lvl4pPr>
            <a:lvl5pPr marL="2556740" indent="-372340" algn="ctr" defTabSz="825500">
              <a:lnSpc>
                <a:spcPct val="100000"/>
              </a:lnSpc>
              <a:spcBef>
                <a:spcPts val="0"/>
              </a:spcBef>
              <a:defRPr sz="3000" spc="-29">
                <a:latin typeface="Graphik-Medium"/>
                <a:ea typeface="Graphik-Medium"/>
                <a:cs typeface="Graphik-Medium"/>
                <a:sym typeface="Graphik Medium"/>
              </a:defRPr>
            </a:lvl5pPr>
          </a:lstStyle>
          <a:p>
            <a:r>
              <a:t>Author and Date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z="12800" spc="-128"/>
            </a:lvl1pPr>
          </a:lstStyle>
          <a:p>
            <a:r>
              <a:t>Presentation Title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7567579"/>
            <a:ext cx="21945600" cy="2250596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100">
                <a:latin typeface="Graphik-SemiboldItalic"/>
                <a:ea typeface="Graphik-SemiboldItalic"/>
                <a:cs typeface="Graphik-SemiboldItalic"/>
                <a:sym typeface="Graphik Semibold"/>
              </a:defRPr>
            </a:lvl1pPr>
          </a:lstStyle>
          <a:p>
            <a:r>
              <a:t>Presentation Subtitle</a:t>
            </a:r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2700003"/>
            <a:ext cx="388621" cy="42926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Beach and sea at sunset"/>
          <p:cNvSpPr>
            <a:spLocks noGrp="1"/>
          </p:cNvSpPr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z="12800" spc="-128">
                <a:solidFill>
                  <a:srgbClr val="FFFFFF"/>
                </a:solidFill>
              </a:defRPr>
            </a:lvl1pPr>
          </a:lstStyle>
          <a:p>
            <a:r>
              <a:t>Presentation Title</a:t>
            </a:r>
          </a:p>
        </p:txBody>
      </p:sp>
      <p:sp>
        <p:nvSpPr>
          <p:cNvPr id="2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19200" y="7569200"/>
            <a:ext cx="21945600" cy="22521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8">
                <a:solidFill>
                  <a:srgbClr val="FFFFFF"/>
                </a:solidFill>
                <a:latin typeface="Graphik-SemiboldItalic"/>
                <a:ea typeface="Graphik-SemiboldItalic"/>
                <a:cs typeface="Graphik-SemiboldItalic"/>
                <a:sym typeface="Graphik Semibold"/>
              </a:defRPr>
            </a:lvl1pPr>
            <a:lvl2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8">
                <a:solidFill>
                  <a:srgbClr val="FFFFFF"/>
                </a:solidFill>
                <a:latin typeface="Graphik-SemiboldItalic"/>
                <a:ea typeface="Graphik-SemiboldItalic"/>
                <a:cs typeface="Graphik-SemiboldItalic"/>
                <a:sym typeface="Graphik Semibold"/>
              </a:defRPr>
            </a:lvl2pPr>
            <a:lvl3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8">
                <a:solidFill>
                  <a:srgbClr val="FFFFFF"/>
                </a:solidFill>
                <a:latin typeface="Graphik-SemiboldItalic"/>
                <a:ea typeface="Graphik-SemiboldItalic"/>
                <a:cs typeface="Graphik-SemiboldItalic"/>
                <a:sym typeface="Graphik Semibold"/>
              </a:defRPr>
            </a:lvl3pPr>
            <a:lvl4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8">
                <a:solidFill>
                  <a:srgbClr val="FFFFFF"/>
                </a:solidFill>
                <a:latin typeface="Graphik-SemiboldItalic"/>
                <a:ea typeface="Graphik-SemiboldItalic"/>
                <a:cs typeface="Graphik-SemiboldItalic"/>
                <a:sym typeface="Graphik Semibold"/>
              </a:defRPr>
            </a:lvl4pPr>
            <a:lvl5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8">
                <a:solidFill>
                  <a:srgbClr val="FFFFFF"/>
                </a:solidFill>
                <a:latin typeface="Graphik-SemiboldItalic"/>
                <a:ea typeface="Graphik-SemiboldItalic"/>
                <a:cs typeface="Graphik-SemiboldItalic"/>
                <a:sym typeface="Graphik Semibold"/>
              </a:defRPr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4" name="Author and Dat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19200" y="11988800"/>
            <a:ext cx="21945602" cy="605791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3000" spc="-100">
                <a:solidFill>
                  <a:srgbClr val="FFFFFF"/>
                </a:solidFill>
                <a:latin typeface="Graphik-Medium"/>
                <a:ea typeface="Graphik-Medium"/>
                <a:cs typeface="Graphik-Medium"/>
                <a:sym typeface="Graphik Medium"/>
              </a:defRPr>
            </a:lvl1pPr>
          </a:lstStyle>
          <a:p>
            <a:r>
              <a:t>Author and Date</a:t>
            </a:r>
          </a:p>
        </p:txBody>
      </p:sp>
      <p:sp>
        <p:nvSpPr>
          <p:cNvPr id="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15494" y="4585101"/>
            <a:ext cx="9757341" cy="2540004"/>
          </a:xfrm>
          <a:prstGeom prst="rect">
            <a:avLst/>
          </a:prstGeom>
        </p:spPr>
        <p:txBody>
          <a:bodyPr anchor="b"/>
          <a:lstStyle/>
          <a:p>
            <a:r>
              <a:t>Slide Title</a:t>
            </a:r>
          </a:p>
        </p:txBody>
      </p:sp>
      <p:sp>
        <p:nvSpPr>
          <p:cNvPr id="33" name="Sea against sky at sunset"/>
          <p:cNvSpPr>
            <a:spLocks noGrp="1"/>
          </p:cNvSpPr>
          <p:nvPr>
            <p:ph type="pic" idx="21"/>
          </p:nvPr>
        </p:nvSpPr>
        <p:spPr>
          <a:xfrm>
            <a:off x="9283700" y="1270000"/>
            <a:ext cx="167513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19200" y="7016750"/>
            <a:ext cx="9753600" cy="5416550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-SemiboldItalic"/>
                <a:ea typeface="Graphik-SemiboldItalic"/>
                <a:cs typeface="Graphik-SemiboldItalic"/>
                <a:sym typeface="Graphik Semibold"/>
              </a:defRPr>
            </a:lvl1pPr>
            <a:lvl2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-SemiboldItalic"/>
                <a:ea typeface="Graphik-SemiboldItalic"/>
                <a:cs typeface="Graphik-SemiboldItalic"/>
                <a:sym typeface="Graphik Semibold"/>
              </a:defRPr>
            </a:lvl2pPr>
            <a:lvl3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-SemiboldItalic"/>
                <a:ea typeface="Graphik-SemiboldItalic"/>
                <a:cs typeface="Graphik-SemiboldItalic"/>
                <a:sym typeface="Graphik Semibold"/>
              </a:defRPr>
            </a:lvl3pPr>
            <a:lvl4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-SemiboldItalic"/>
                <a:ea typeface="Graphik-SemiboldItalic"/>
                <a:cs typeface="Graphik-SemiboldItalic"/>
                <a:sym typeface="Graphik Semibold"/>
              </a:defRPr>
            </a:lvl4pPr>
            <a:lvl5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-SemiboldItalic"/>
                <a:ea typeface="Graphik-SemiboldItalic"/>
                <a:cs typeface="Graphik-SemiboldItalic"/>
                <a:sym typeface="Graphik Semibold"/>
              </a:defRPr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43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4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2384648"/>
            <a:ext cx="21945602" cy="832616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100">
                <a:latin typeface="Graphik-SemiboldItalic"/>
                <a:ea typeface="Graphik-SemiboldItalic"/>
                <a:cs typeface="Graphik-SemiboldItalic"/>
                <a:sym typeface="Graphik Semibold"/>
              </a:defRPr>
            </a:lvl1pPr>
          </a:lstStyle>
          <a:p>
            <a:r>
              <a:t>Slide Subtitle</a:t>
            </a:r>
          </a:p>
        </p:txBody>
      </p:sp>
      <p:sp>
        <p:nvSpPr>
          <p:cNvPr id="4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4013200"/>
            <a:ext cx="21945600" cy="8487148"/>
          </a:xfrm>
          <a:prstGeom prst="rect">
            <a:avLst/>
          </a:prstGeom>
        </p:spPr>
        <p:txBody>
          <a:bodyPr numCol="2" spcCol="2558382"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2700003"/>
            <a:ext cx="388621" cy="42926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19200" y="774700"/>
            <a:ext cx="9753600" cy="16002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61" name="Sea against sky at sunset"/>
          <p:cNvSpPr>
            <a:spLocks noGrp="1"/>
          </p:cNvSpPr>
          <p:nvPr>
            <p:ph type="pic" idx="21"/>
          </p:nvPr>
        </p:nvSpPr>
        <p:spPr>
          <a:xfrm>
            <a:off x="12192644" y="718588"/>
            <a:ext cx="10972801" cy="123296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2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19200" y="2387600"/>
            <a:ext cx="9757569" cy="8326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-SemiboldItalic"/>
                <a:ea typeface="Graphik-SemiboldItalic"/>
                <a:cs typeface="Graphik-SemiboldItalic"/>
                <a:sym typeface="Graphik Semibold"/>
              </a:defRPr>
            </a:lvl1pPr>
            <a:lvl2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-SemiboldItalic"/>
                <a:ea typeface="Graphik-SemiboldItalic"/>
                <a:cs typeface="Graphik-SemiboldItalic"/>
                <a:sym typeface="Graphik Semibold"/>
              </a:defRPr>
            </a:lvl2pPr>
            <a:lvl3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-SemiboldItalic"/>
                <a:ea typeface="Graphik-SemiboldItalic"/>
                <a:cs typeface="Graphik-SemiboldItalic"/>
                <a:sym typeface="Graphik Semibold"/>
              </a:defRPr>
            </a:lvl3pPr>
            <a:lvl4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-SemiboldItalic"/>
                <a:ea typeface="Graphik-SemiboldItalic"/>
                <a:cs typeface="Graphik-SemiboldItalic"/>
                <a:sym typeface="Graphik Semibold"/>
              </a:defRPr>
            </a:lvl4pPr>
            <a:lvl5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-SemiboldItalic"/>
                <a:ea typeface="Graphik-SemiboldItalic"/>
                <a:cs typeface="Graphik-SemiboldItalic"/>
                <a:sym typeface="Graphik Semibold"/>
              </a:defRPr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3" name="Body Level One…"/>
          <p:cNvSpPr txBox="1">
            <a:spLocks noGrp="1"/>
          </p:cNvSpPr>
          <p:nvPr>
            <p:ph type="body" sz="half" idx="22" hasCustomPrompt="1"/>
          </p:nvPr>
        </p:nvSpPr>
        <p:spPr>
          <a:xfrm>
            <a:off x="1219199" y="4023221"/>
            <a:ext cx="9757572" cy="8384680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</p:txBody>
      </p:sp>
      <p:sp>
        <p:nvSpPr>
          <p:cNvPr id="6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4040" y="12700003"/>
            <a:ext cx="388621" cy="42926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>
            <a:spLocks noGrp="1"/>
          </p:cNvSpPr>
          <p:nvPr>
            <p:ph type="title" hasCustomPrompt="1"/>
          </p:nvPr>
        </p:nvSpPr>
        <p:spPr>
          <a:xfrm>
            <a:off x="1219200" y="3242267"/>
            <a:ext cx="21945600" cy="6604005"/>
          </a:xfrm>
          <a:prstGeom prst="rect">
            <a:avLst/>
          </a:prstGeom>
        </p:spPr>
        <p:txBody>
          <a:bodyPr anchor="ctr"/>
          <a:lstStyle>
            <a:lvl1pPr>
              <a:defRPr sz="12800" spc="0"/>
            </a:lvl1pPr>
          </a:lstStyle>
          <a:p>
            <a:r>
              <a:t>Section Title</a:t>
            </a:r>
          </a:p>
        </p:txBody>
      </p:sp>
      <p:sp>
        <p:nvSpPr>
          <p:cNvPr id="7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2700003"/>
            <a:ext cx="388621" cy="42926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80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19200" y="2384648"/>
            <a:ext cx="21945602" cy="832616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-SemiboldItalic"/>
                <a:ea typeface="Graphik-SemiboldItalic"/>
                <a:cs typeface="Graphik-SemiboldItalic"/>
                <a:sym typeface="Graphik Semibold"/>
              </a:defRPr>
            </a:lvl1pPr>
            <a:lvl2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-SemiboldItalic"/>
                <a:ea typeface="Graphik-SemiboldItalic"/>
                <a:cs typeface="Graphik-SemiboldItalic"/>
                <a:sym typeface="Graphik Semibold"/>
              </a:defRPr>
            </a:lvl2pPr>
            <a:lvl3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-SemiboldItalic"/>
                <a:ea typeface="Graphik-SemiboldItalic"/>
                <a:cs typeface="Graphik-SemiboldItalic"/>
                <a:sym typeface="Graphik Semibold"/>
              </a:defRPr>
            </a:lvl3pPr>
            <a:lvl4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-SemiboldItalic"/>
                <a:ea typeface="Graphik-SemiboldItalic"/>
                <a:cs typeface="Graphik-SemiboldItalic"/>
                <a:sym typeface="Graphik Semibold"/>
              </a:defRPr>
            </a:lvl4pPr>
            <a:lvl5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-SemiboldItalic"/>
                <a:ea typeface="Graphik-SemiboldItalic"/>
                <a:cs typeface="Graphik-SemiboldItalic"/>
                <a:sym typeface="Graphik Semibold"/>
              </a:defRPr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8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2700003"/>
            <a:ext cx="388621" cy="42926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Agenda Title</a:t>
            </a:r>
          </a:p>
        </p:txBody>
      </p:sp>
      <p:sp>
        <p:nvSpPr>
          <p:cNvPr id="89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4013200"/>
            <a:ext cx="21945600" cy="8385548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1pPr>
            <a:lvl2pPr marL="0" indent="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2pPr>
            <a:lvl3pPr marL="0" indent="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3pPr>
            <a:lvl4pPr marL="0" indent="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4pPr>
            <a:lvl5pPr marL="0" indent="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5pPr>
          </a:lstStyle>
          <a:p>
            <a:r>
              <a:t>Agenda Topics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0" name="Agenda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2387113"/>
            <a:ext cx="21945602" cy="832616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100">
                <a:latin typeface="Graphik-SemiboldItalic"/>
                <a:ea typeface="Graphik-SemiboldItalic"/>
                <a:cs typeface="Graphik-SemiboldItalic"/>
                <a:sym typeface="Graphik Semibold"/>
              </a:defRPr>
            </a:lvl1pPr>
          </a:lstStyle>
          <a:p>
            <a:r>
              <a:t>Agenda Subtitle</a:t>
            </a:r>
          </a:p>
        </p:txBody>
      </p:sp>
      <p:sp>
        <p:nvSpPr>
          <p:cNvPr id="9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2700003"/>
            <a:ext cx="388621" cy="42926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3251200"/>
            <a:ext cx="21945600" cy="6604000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1pPr>
            <a:lvl2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2pPr>
            <a:lvl3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3pPr>
            <a:lvl4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4pPr>
            <a:lvl5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5pPr>
          </a:lstStyle>
          <a:p>
            <a:r>
              <a:t>Statement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19200" y="8462239"/>
            <a:ext cx="21945602" cy="832616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-SemiboldItalic"/>
                <a:ea typeface="Graphik-SemiboldItalic"/>
                <a:cs typeface="Graphik-SemiboldItalic"/>
                <a:sym typeface="Graphik Semibold"/>
              </a:defRPr>
            </a:lvl1pPr>
            <a:lvl2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-SemiboldItalic"/>
                <a:ea typeface="Graphik-SemiboldItalic"/>
                <a:cs typeface="Graphik-SemiboldItalic"/>
                <a:sym typeface="Graphik Semibold"/>
              </a:defRPr>
            </a:lvl2pPr>
            <a:lvl3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-SemiboldItalic"/>
                <a:ea typeface="Graphik-SemiboldItalic"/>
                <a:cs typeface="Graphik-SemiboldItalic"/>
                <a:sym typeface="Graphik Semibold"/>
              </a:defRPr>
            </a:lvl3pPr>
            <a:lvl4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-SemiboldItalic"/>
                <a:ea typeface="Graphik-SemiboldItalic"/>
                <a:cs typeface="Graphik-SemiboldItalic"/>
                <a:sym typeface="Graphik Semibold"/>
              </a:defRPr>
            </a:lvl4pPr>
            <a:lvl5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-SemiboldItalic"/>
                <a:ea typeface="Graphik-SemiboldItalic"/>
                <a:cs typeface="Graphik-SemiboldItalic"/>
                <a:sym typeface="Graphik Semibold"/>
              </a:defRPr>
            </a:lvl5pPr>
          </a:lstStyle>
          <a:p>
            <a:r>
              <a:t>Fact information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7" name="Body Level One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219200" y="4214483"/>
            <a:ext cx="21945600" cy="4269711"/>
          </a:xfrm>
          <a:prstGeom prst="rect">
            <a:avLst/>
          </a:prstGeom>
        </p:spPr>
        <p:txBody>
          <a:bodyPr anchor="b"/>
          <a:lstStyle/>
          <a:p>
            <a:pPr marL="0" lvl="4" indent="2081174" algn="ctr" defTabSz="565708">
              <a:lnSpc>
                <a:spcPct val="80000"/>
              </a:lnSpc>
              <a:spcBef>
                <a:spcPts val="0"/>
              </a:spcBef>
              <a:buSzTx/>
              <a:buNone/>
              <a:defRPr sz="5100">
                <a:latin typeface="Canela Bold"/>
                <a:ea typeface="Canela Bold"/>
                <a:cs typeface="Canela Bold"/>
                <a:sym typeface="Canela Bold"/>
              </a:defRPr>
            </a:pPr>
            <a:r>
              <a:t>100%
</a:t>
            </a:r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19200" y="11100051"/>
            <a:ext cx="21945602" cy="832616"/>
          </a:xfrm>
          <a:prstGeom prst="rect">
            <a:avLst/>
          </a:prstGeom>
        </p:spPr>
        <p:txBody>
          <a:bodyPr anchor="ctr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-SemiboldItalic"/>
                <a:ea typeface="Graphik-SemiboldItalic"/>
                <a:cs typeface="Graphik-SemiboldItalic"/>
                <a:sym typeface="Graphik Semibold"/>
              </a:defRPr>
            </a:lvl1pPr>
            <a:lvl2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-SemiboldItalic"/>
                <a:ea typeface="Graphik-SemiboldItalic"/>
                <a:cs typeface="Graphik-SemiboldItalic"/>
                <a:sym typeface="Graphik Semibold"/>
              </a:defRPr>
            </a:lvl2pPr>
            <a:lvl3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-SemiboldItalic"/>
                <a:ea typeface="Graphik-SemiboldItalic"/>
                <a:cs typeface="Graphik-SemiboldItalic"/>
                <a:sym typeface="Graphik Semibold"/>
              </a:defRPr>
            </a:lvl3pPr>
            <a:lvl4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-SemiboldItalic"/>
                <a:ea typeface="Graphik-SemiboldItalic"/>
                <a:cs typeface="Graphik-SemiboldItalic"/>
                <a:sym typeface="Graphik Semibold"/>
              </a:defRPr>
            </a:lvl4pPr>
            <a:lvl5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-SemiboldItalic"/>
                <a:ea typeface="Graphik-SemiboldItalic"/>
                <a:cs typeface="Graphik-SemiboldItalic"/>
                <a:sym typeface="Graphik Semibold"/>
              </a:defRPr>
            </a:lvl5pPr>
          </a:lstStyle>
          <a:p>
            <a:r>
              <a:t>Attribution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6" name="Body Level One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219200" y="4178300"/>
            <a:ext cx="21945600" cy="4416425"/>
          </a:xfrm>
          <a:prstGeom prst="rect">
            <a:avLst/>
          </a:prstGeom>
        </p:spPr>
        <p:txBody>
          <a:bodyPr anchor="ctr"/>
          <a:lstStyle/>
          <a:p>
            <a:pPr marL="0" lvl="4" indent="3529583" algn="ctr" defTabSz="1511808">
              <a:lnSpc>
                <a:spcPct val="80000"/>
              </a:lnSpc>
              <a:spcBef>
                <a:spcPts val="0"/>
              </a:spcBef>
              <a:buSzTx/>
              <a:buNone/>
              <a:defRPr sz="5200">
                <a:latin typeface="Canela Bold"/>
                <a:ea typeface="Canela Bold"/>
                <a:cs typeface="Canela Bold"/>
                <a:sym typeface="Canela Bold"/>
              </a:defRPr>
            </a:pPr>
            <a:r>
              <a:t>“Notable Quote”
</a:t>
            </a:r>
          </a:p>
        </p:txBody>
      </p:sp>
      <p:sp>
        <p:nvSpPr>
          <p:cNvPr id="11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2700003"/>
            <a:ext cx="388621" cy="42926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ea against sky at sunset 2"/>
          <p:cNvSpPr>
            <a:spLocks noGrp="1"/>
          </p:cNvSpPr>
          <p:nvPr>
            <p:ph type="pic" sz="quarter" idx="21"/>
          </p:nvPr>
        </p:nvSpPr>
        <p:spPr>
          <a:xfrm>
            <a:off x="15744825" y="5581751"/>
            <a:ext cx="7365408" cy="828040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5" name="Sea against sky at sunset 1"/>
          <p:cNvSpPr>
            <a:spLocks noGrp="1"/>
          </p:cNvSpPr>
          <p:nvPr>
            <p:ph type="pic" sz="quarter" idx="22"/>
          </p:nvPr>
        </p:nvSpPr>
        <p:spPr>
          <a:xfrm>
            <a:off x="15363825" y="1270000"/>
            <a:ext cx="8115300" cy="540900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6" name="Beach and sea at sunset"/>
          <p:cNvSpPr>
            <a:spLocks noGrp="1"/>
          </p:cNvSpPr>
          <p:nvPr>
            <p:ph type="pic" idx="23"/>
          </p:nvPr>
        </p:nvSpPr>
        <p:spPr>
          <a:xfrm>
            <a:off x="-63500" y="1270000"/>
            <a:ext cx="167640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2700003"/>
            <a:ext cx="388621" cy="42926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beach and sea at sunset"/>
          <p:cNvSpPr>
            <a:spLocks noGrp="1"/>
          </p:cNvSpPr>
          <p:nvPr>
            <p:ph type="pic" idx="21"/>
          </p:nvPr>
        </p:nvSpPr>
        <p:spPr>
          <a:xfrm>
            <a:off x="1270000" y="-423334"/>
            <a:ext cx="21844000" cy="1456266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2700003"/>
            <a:ext cx="388621" cy="42926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2700003"/>
            <a:ext cx="388621" cy="42926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19200" y="774700"/>
            <a:ext cx="21945600" cy="172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Title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4013200"/>
            <a:ext cx="21948577" cy="848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97690" y="12700003"/>
            <a:ext cx="388621" cy="4292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lnSpc>
                <a:spcPct val="100000"/>
              </a:lnSpc>
              <a:defRPr sz="2000">
                <a:solidFill>
                  <a:srgbClr val="5E5E5E"/>
                </a:solidFill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 spd="med"/>
  <p:txStyles>
    <p:titleStyle>
      <a:lvl1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Canela Bold"/>
          <a:ea typeface="Canela Bold"/>
          <a:cs typeface="Canela Bold"/>
          <a:sym typeface="Canela Bold"/>
        </a:defRPr>
      </a:lvl1pPr>
      <a:lvl2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Canela Bold"/>
          <a:ea typeface="Canela Bold"/>
          <a:cs typeface="Canela Bold"/>
          <a:sym typeface="Canela Bold"/>
        </a:defRPr>
      </a:lvl2pPr>
      <a:lvl3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Canela Bold"/>
          <a:ea typeface="Canela Bold"/>
          <a:cs typeface="Canela Bold"/>
          <a:sym typeface="Canela Bold"/>
        </a:defRPr>
      </a:lvl3pPr>
      <a:lvl4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Canela Bold"/>
          <a:ea typeface="Canela Bold"/>
          <a:cs typeface="Canela Bold"/>
          <a:sym typeface="Canela Bold"/>
        </a:defRPr>
      </a:lvl4pPr>
      <a:lvl5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Canela Bold"/>
          <a:ea typeface="Canela Bold"/>
          <a:cs typeface="Canela Bold"/>
          <a:sym typeface="Canela Bold"/>
        </a:defRPr>
      </a:lvl5pPr>
      <a:lvl6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Canela Bold"/>
          <a:ea typeface="Canela Bold"/>
          <a:cs typeface="Canela Bold"/>
          <a:sym typeface="Canela Bold"/>
        </a:defRPr>
      </a:lvl6pPr>
      <a:lvl7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Canela Bold"/>
          <a:ea typeface="Canela Bold"/>
          <a:cs typeface="Canela Bold"/>
          <a:sym typeface="Canela Bold"/>
        </a:defRPr>
      </a:lvl7pPr>
      <a:lvl8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Canela Bold"/>
          <a:ea typeface="Canela Bold"/>
          <a:cs typeface="Canela Bold"/>
          <a:sym typeface="Canela Bold"/>
        </a:defRPr>
      </a:lvl8pPr>
      <a:lvl9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Canela Bold"/>
          <a:ea typeface="Canela Bold"/>
          <a:cs typeface="Canela Bold"/>
          <a:sym typeface="Canela Bold"/>
        </a:defRPr>
      </a:lvl9pPr>
    </p:titleStyle>
    <p:bodyStyle>
      <a:lvl1pPr marL="546100" marR="0" indent="-546100" algn="l" defTabSz="2438337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1pPr>
      <a:lvl2pPr marL="1092200" marR="0" indent="-546100" algn="l" defTabSz="2438337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2pPr>
      <a:lvl3pPr marL="1638300" marR="0" indent="-546100" algn="l" defTabSz="2438337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3pPr>
      <a:lvl4pPr marL="2184400" marR="0" indent="-546100" algn="l" defTabSz="2438337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4pPr>
      <a:lvl5pPr marL="2730500" marR="0" indent="-546100" algn="l" defTabSz="2438337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5pPr>
      <a:lvl6pPr marL="3276600" marR="0" indent="-546100" algn="l" defTabSz="2438337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6pPr>
      <a:lvl7pPr marL="3822700" marR="0" indent="-546100" algn="l" defTabSz="2438337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7pPr>
      <a:lvl8pPr marL="4368800" marR="0" indent="-546100" algn="l" defTabSz="2438337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8pPr>
      <a:lvl9pPr marL="4914900" marR="0" indent="-546100" algn="l" defTabSz="2438337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HEALinc Signature Image 2024.jpg" descr="HEALinc Signature Image 2024.jpg"/>
          <p:cNvPicPr>
            <a:picLocks noChangeAspect="1"/>
          </p:cNvPicPr>
          <p:nvPr/>
        </p:nvPicPr>
        <p:blipFill>
          <a:blip r:embed="rId2">
            <a:alphaModFix amt="33204"/>
          </a:blip>
          <a:srcRect l="11420" r="11420"/>
          <a:stretch>
            <a:fillRect/>
          </a:stretch>
        </p:blipFill>
        <p:spPr>
          <a:xfrm>
            <a:off x="-31497" y="5047"/>
            <a:ext cx="24446995" cy="12184029"/>
          </a:xfrm>
          <a:prstGeom prst="rect">
            <a:avLst/>
          </a:prstGeom>
          <a:ln w="12700">
            <a:miter lim="400000"/>
          </a:ln>
        </p:spPr>
      </p:pic>
      <p:sp>
        <p:nvSpPr>
          <p:cNvPr id="152" name="www.healincsummit.com | (347) 844-3076"/>
          <p:cNvSpPr txBox="1">
            <a:spLocks noGrp="1"/>
          </p:cNvSpPr>
          <p:nvPr>
            <p:ph type="body" sz="quarter" idx="1"/>
          </p:nvPr>
        </p:nvSpPr>
        <p:spPr>
          <a:xfrm>
            <a:off x="1219200" y="12556693"/>
            <a:ext cx="21945600" cy="605794"/>
          </a:xfrm>
          <a:prstGeom prst="rect">
            <a:avLst/>
          </a:prstGeom>
        </p:spPr>
        <p:txBody>
          <a:bodyPr/>
          <a:lstStyle>
            <a:lvl1pPr>
              <a:defRPr sz="2300" spc="0">
                <a:solidFill>
                  <a:srgbClr val="1C3D76"/>
                </a:solidFill>
                <a:latin typeface="Graphik-SemiboldItalic"/>
                <a:ea typeface="Graphik-SemiboldItalic"/>
                <a:cs typeface="Graphik-SemiboldItalic"/>
                <a:sym typeface="Graphik Semibold"/>
              </a:defRPr>
            </a:lvl1pPr>
          </a:lstStyle>
          <a:p>
            <a:r>
              <a:rPr dirty="0" err="1"/>
              <a:t>www.healincsummit.com</a:t>
            </a:r>
            <a:endParaRPr dirty="0"/>
          </a:p>
        </p:txBody>
      </p:sp>
      <p:sp>
        <p:nvSpPr>
          <p:cNvPr id="153" name="Presentation Title"/>
          <p:cNvSpPr txBox="1">
            <a:spLocks noGrp="1"/>
          </p:cNvSpPr>
          <p:nvPr>
            <p:ph type="title"/>
          </p:nvPr>
        </p:nvSpPr>
        <p:spPr>
          <a:xfrm>
            <a:off x="712372" y="3963477"/>
            <a:ext cx="21945603" cy="4267205"/>
          </a:xfrm>
          <a:prstGeom prst="rect">
            <a:avLst/>
          </a:prstGeom>
        </p:spPr>
        <p:txBody>
          <a:bodyPr/>
          <a:lstStyle/>
          <a:p>
            <a:pPr>
              <a:defRPr sz="8600" b="1" spc="-85"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pic>
        <p:nvPicPr>
          <p:cNvPr id="154" name="HFHIS_Final.png" descr="HFHIS_Fin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5232" y="941555"/>
            <a:ext cx="4989636" cy="358446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HEALinc Signature Image 2024_2.jpg" descr="HEALinc Signature Image 2024_2.jpg"/>
          <p:cNvPicPr>
            <a:picLocks noChangeAspect="1"/>
          </p:cNvPicPr>
          <p:nvPr/>
        </p:nvPicPr>
        <p:blipFill>
          <a:blip r:embed="rId2">
            <a:alphaModFix amt="34000"/>
          </a:blip>
          <a:srcRect t="39130" b="39130"/>
          <a:stretch>
            <a:fillRect/>
          </a:stretch>
        </p:blipFill>
        <p:spPr>
          <a:xfrm>
            <a:off x="-56357" y="9062"/>
            <a:ext cx="24496891" cy="1331403"/>
          </a:xfrm>
          <a:prstGeom prst="rect">
            <a:avLst/>
          </a:prstGeom>
          <a:ln w="12700">
            <a:solidFill>
              <a:srgbClr val="DDDDDD"/>
            </a:solidFill>
            <a:miter lim="400000"/>
          </a:ln>
        </p:spPr>
      </p:pic>
      <p:sp>
        <p:nvSpPr>
          <p:cNvPr id="157" name="www.healincsummit.com"/>
          <p:cNvSpPr txBox="1"/>
          <p:nvPr/>
        </p:nvSpPr>
        <p:spPr>
          <a:xfrm>
            <a:off x="1219200" y="12901000"/>
            <a:ext cx="21945600" cy="6057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 defTabSz="825500">
              <a:lnSpc>
                <a:spcPct val="100000"/>
              </a:lnSpc>
              <a:defRPr sz="2600">
                <a:solidFill>
                  <a:srgbClr val="1C3D76"/>
                </a:solidFill>
                <a:latin typeface="Graphik-SemiboldItalic"/>
                <a:ea typeface="Graphik-SemiboldItalic"/>
                <a:cs typeface="Graphik-SemiboldItalic"/>
                <a:sym typeface="Graphik Semibold"/>
              </a:defRPr>
            </a:lvl1pPr>
          </a:lstStyle>
          <a:p>
            <a:r>
              <a:t>www.healincsummit.com</a:t>
            </a:r>
          </a:p>
        </p:txBody>
      </p:sp>
      <p:sp>
        <p:nvSpPr>
          <p:cNvPr id="158" name="Circle"/>
          <p:cNvSpPr/>
          <p:nvPr/>
        </p:nvSpPr>
        <p:spPr>
          <a:xfrm>
            <a:off x="757999" y="248500"/>
            <a:ext cx="1177262" cy="1249625"/>
          </a:xfrm>
          <a:prstGeom prst="ellipse">
            <a:avLst/>
          </a:prstGeom>
          <a:solidFill>
            <a:srgbClr val="FFFFFF">
              <a:alpha val="60853"/>
            </a:srgbClr>
          </a:solidFill>
          <a:ln w="3175">
            <a:solidFill>
              <a:srgbClr val="FFFFFF">
                <a:alpha val="60853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blipFill rotWithShape="1">
                  <a:blip r:embed="rId3"/>
                  <a:srcRect/>
                  <a:tile tx="0" ty="0" sx="100000" sy="100000" flip="none" algn="tl"/>
                </a:blipFill>
                <a:latin typeface="Canela Bold"/>
                <a:ea typeface="Canela Bold"/>
                <a:cs typeface="Canela Bold"/>
                <a:sym typeface="Canela Bold"/>
              </a:defRPr>
            </a:pPr>
            <a:endParaRPr/>
          </a:p>
        </p:txBody>
      </p:sp>
      <p:pic>
        <p:nvPicPr>
          <p:cNvPr id="159" name="HFHIS_Final.png" descr="HFHIS_Fin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828" y="400545"/>
            <a:ext cx="2612928" cy="187708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HEALinc Signature Image 2024_2.jpg" descr="HEALinc Signature Image 2024_2.jpg"/>
          <p:cNvPicPr>
            <a:picLocks noChangeAspect="1"/>
          </p:cNvPicPr>
          <p:nvPr/>
        </p:nvPicPr>
        <p:blipFill>
          <a:blip r:embed="rId2">
            <a:alphaModFix amt="34000"/>
          </a:blip>
          <a:srcRect t="39130" b="39130"/>
          <a:stretch>
            <a:fillRect/>
          </a:stretch>
        </p:blipFill>
        <p:spPr>
          <a:xfrm>
            <a:off x="-56357" y="9062"/>
            <a:ext cx="24496891" cy="1331403"/>
          </a:xfrm>
          <a:prstGeom prst="rect">
            <a:avLst/>
          </a:prstGeom>
          <a:ln w="12700">
            <a:solidFill>
              <a:srgbClr val="DDDDDD"/>
            </a:solidFill>
            <a:miter lim="400000"/>
          </a:ln>
        </p:spPr>
      </p:pic>
      <p:sp>
        <p:nvSpPr>
          <p:cNvPr id="157" name="www.healincsummit.com"/>
          <p:cNvSpPr txBox="1"/>
          <p:nvPr/>
        </p:nvSpPr>
        <p:spPr>
          <a:xfrm>
            <a:off x="1219200" y="12901000"/>
            <a:ext cx="21945600" cy="6057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defTabSz="825500">
              <a:lnSpc>
                <a:spcPct val="100000"/>
              </a:lnSpc>
              <a:defRPr sz="2600">
                <a:solidFill>
                  <a:srgbClr val="1C3D76"/>
                </a:solidFill>
                <a:latin typeface="Graphik-SemiboldItalic"/>
                <a:ea typeface="Graphik-SemiboldItalic"/>
                <a:cs typeface="Graphik-SemiboldItalic"/>
                <a:sym typeface="Graphik Semibold"/>
              </a:defRPr>
            </a:lvl1pPr>
          </a:lstStyle>
          <a:p>
            <a:r>
              <a:t>www.healincsummit.com</a:t>
            </a:r>
          </a:p>
        </p:txBody>
      </p:sp>
      <p:sp>
        <p:nvSpPr>
          <p:cNvPr id="158" name="Circle"/>
          <p:cNvSpPr/>
          <p:nvPr/>
        </p:nvSpPr>
        <p:spPr>
          <a:xfrm>
            <a:off x="757999" y="248500"/>
            <a:ext cx="1177262" cy="1249625"/>
          </a:xfrm>
          <a:prstGeom prst="ellipse">
            <a:avLst/>
          </a:prstGeom>
          <a:solidFill>
            <a:srgbClr val="FFFFFF">
              <a:alpha val="60853"/>
            </a:srgbClr>
          </a:solidFill>
          <a:ln w="3175">
            <a:solidFill>
              <a:srgbClr val="FFFFFF">
                <a:alpha val="60853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blipFill rotWithShape="1">
                  <a:blip r:embed="rId3"/>
                  <a:srcRect/>
                  <a:tile tx="0" ty="0" sx="100000" sy="100000" flip="none" algn="tl"/>
                </a:blipFill>
                <a:latin typeface="Canela Bold"/>
                <a:ea typeface="Canela Bold"/>
                <a:cs typeface="Canela Bold"/>
                <a:sym typeface="Canela Bold"/>
              </a:defRPr>
            </a:pPr>
            <a:endParaRPr/>
          </a:p>
        </p:txBody>
      </p:sp>
      <p:pic>
        <p:nvPicPr>
          <p:cNvPr id="159" name="HFHIS_Final.png" descr="HFHIS_Fin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828" y="400545"/>
            <a:ext cx="2612928" cy="187708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760583382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HEALinc Signature Image 2024_2.jpg" descr="HEALinc Signature Image 2024_2.jpg"/>
          <p:cNvPicPr>
            <a:picLocks noChangeAspect="1"/>
          </p:cNvPicPr>
          <p:nvPr/>
        </p:nvPicPr>
        <p:blipFill>
          <a:blip r:embed="rId2">
            <a:alphaModFix amt="34000"/>
          </a:blip>
          <a:srcRect t="39130" b="39130"/>
          <a:stretch>
            <a:fillRect/>
          </a:stretch>
        </p:blipFill>
        <p:spPr>
          <a:xfrm>
            <a:off x="-56357" y="9062"/>
            <a:ext cx="24496891" cy="1331403"/>
          </a:xfrm>
          <a:prstGeom prst="rect">
            <a:avLst/>
          </a:prstGeom>
          <a:ln w="12700">
            <a:solidFill>
              <a:srgbClr val="DDDDDD"/>
            </a:solidFill>
            <a:miter lim="400000"/>
          </a:ln>
        </p:spPr>
      </p:pic>
      <p:sp>
        <p:nvSpPr>
          <p:cNvPr id="157" name="www.healincsummit.com"/>
          <p:cNvSpPr txBox="1"/>
          <p:nvPr/>
        </p:nvSpPr>
        <p:spPr>
          <a:xfrm>
            <a:off x="1219200" y="12901000"/>
            <a:ext cx="21945600" cy="6057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 defTabSz="825500">
              <a:lnSpc>
                <a:spcPct val="100000"/>
              </a:lnSpc>
              <a:defRPr sz="2600">
                <a:solidFill>
                  <a:srgbClr val="1C3D76"/>
                </a:solidFill>
                <a:latin typeface="Graphik-SemiboldItalic"/>
                <a:ea typeface="Graphik-SemiboldItalic"/>
                <a:cs typeface="Graphik-SemiboldItalic"/>
                <a:sym typeface="Graphik Semibold"/>
              </a:defRPr>
            </a:lvl1pPr>
          </a:lstStyle>
          <a:p>
            <a:r>
              <a:t>www.healincsummit.com</a:t>
            </a:r>
          </a:p>
        </p:txBody>
      </p:sp>
      <p:sp>
        <p:nvSpPr>
          <p:cNvPr id="158" name="Circle"/>
          <p:cNvSpPr/>
          <p:nvPr/>
        </p:nvSpPr>
        <p:spPr>
          <a:xfrm>
            <a:off x="757999" y="248500"/>
            <a:ext cx="1177262" cy="1249625"/>
          </a:xfrm>
          <a:prstGeom prst="ellipse">
            <a:avLst/>
          </a:prstGeom>
          <a:solidFill>
            <a:srgbClr val="FFFFFF">
              <a:alpha val="60853"/>
            </a:srgbClr>
          </a:solidFill>
          <a:ln w="3175">
            <a:solidFill>
              <a:srgbClr val="FFFFFF">
                <a:alpha val="60853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blipFill rotWithShape="1">
                  <a:blip r:embed="rId3"/>
                  <a:srcRect/>
                  <a:tile tx="0" ty="0" sx="100000" sy="100000" flip="none" algn="tl"/>
                </a:blipFill>
                <a:latin typeface="Canela Bold"/>
                <a:ea typeface="Canela Bold"/>
                <a:cs typeface="Canela Bold"/>
                <a:sym typeface="Canela Bold"/>
              </a:defRPr>
            </a:pPr>
            <a:endParaRPr/>
          </a:p>
        </p:txBody>
      </p:sp>
      <p:pic>
        <p:nvPicPr>
          <p:cNvPr id="159" name="HFHIS_Final.png" descr="HFHIS_Fin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828" y="400545"/>
            <a:ext cx="2612928" cy="187708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434799321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HEALinc Signature Image 2024_2.jpg" descr="HEALinc Signature Image 2024_2.jpg"/>
          <p:cNvPicPr>
            <a:picLocks noChangeAspect="1"/>
          </p:cNvPicPr>
          <p:nvPr/>
        </p:nvPicPr>
        <p:blipFill>
          <a:blip r:embed="rId2">
            <a:alphaModFix amt="34000"/>
          </a:blip>
          <a:srcRect t="39130" b="39130"/>
          <a:stretch>
            <a:fillRect/>
          </a:stretch>
        </p:blipFill>
        <p:spPr>
          <a:xfrm>
            <a:off x="-56357" y="9062"/>
            <a:ext cx="24496891" cy="1331403"/>
          </a:xfrm>
          <a:prstGeom prst="rect">
            <a:avLst/>
          </a:prstGeom>
          <a:ln w="12700">
            <a:solidFill>
              <a:srgbClr val="DDDDDD"/>
            </a:solidFill>
            <a:miter lim="400000"/>
          </a:ln>
        </p:spPr>
      </p:pic>
      <p:sp>
        <p:nvSpPr>
          <p:cNvPr id="157" name="www.healincsummit.com"/>
          <p:cNvSpPr txBox="1"/>
          <p:nvPr/>
        </p:nvSpPr>
        <p:spPr>
          <a:xfrm>
            <a:off x="1219200" y="12901000"/>
            <a:ext cx="21945600" cy="6057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 defTabSz="825500">
              <a:lnSpc>
                <a:spcPct val="100000"/>
              </a:lnSpc>
              <a:defRPr sz="2600">
                <a:solidFill>
                  <a:srgbClr val="1C3D76"/>
                </a:solidFill>
                <a:latin typeface="Graphik-SemiboldItalic"/>
                <a:ea typeface="Graphik-SemiboldItalic"/>
                <a:cs typeface="Graphik-SemiboldItalic"/>
                <a:sym typeface="Graphik Semibold"/>
              </a:defRPr>
            </a:lvl1pPr>
          </a:lstStyle>
          <a:p>
            <a:r>
              <a:t>www.healincsummit.com</a:t>
            </a:r>
          </a:p>
        </p:txBody>
      </p:sp>
      <p:sp>
        <p:nvSpPr>
          <p:cNvPr id="158" name="Circle"/>
          <p:cNvSpPr/>
          <p:nvPr/>
        </p:nvSpPr>
        <p:spPr>
          <a:xfrm>
            <a:off x="757999" y="248500"/>
            <a:ext cx="1177262" cy="1249625"/>
          </a:xfrm>
          <a:prstGeom prst="ellipse">
            <a:avLst/>
          </a:prstGeom>
          <a:solidFill>
            <a:srgbClr val="FFFFFF">
              <a:alpha val="60853"/>
            </a:srgbClr>
          </a:solidFill>
          <a:ln w="3175">
            <a:solidFill>
              <a:srgbClr val="FFFFFF">
                <a:alpha val="60853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blipFill rotWithShape="1">
                  <a:blip r:embed="rId3"/>
                  <a:srcRect/>
                  <a:tile tx="0" ty="0" sx="100000" sy="100000" flip="none" algn="tl"/>
                </a:blipFill>
                <a:latin typeface="Canela Bold"/>
                <a:ea typeface="Canela Bold"/>
                <a:cs typeface="Canela Bold"/>
                <a:sym typeface="Canela Bold"/>
              </a:defRPr>
            </a:pPr>
            <a:endParaRPr/>
          </a:p>
        </p:txBody>
      </p:sp>
      <p:pic>
        <p:nvPicPr>
          <p:cNvPr id="159" name="HFHIS_Final.png" descr="HFHIS_Fin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828" y="400545"/>
            <a:ext cx="2612928" cy="187708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307402877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HEALinc Signature Image 2024_2.jpg" descr="HEALinc Signature Image 2024_2.jpg"/>
          <p:cNvPicPr>
            <a:picLocks noChangeAspect="1"/>
          </p:cNvPicPr>
          <p:nvPr/>
        </p:nvPicPr>
        <p:blipFill>
          <a:blip r:embed="rId2">
            <a:alphaModFix amt="34000"/>
          </a:blip>
          <a:srcRect t="39130" b="39130"/>
          <a:stretch>
            <a:fillRect/>
          </a:stretch>
        </p:blipFill>
        <p:spPr>
          <a:xfrm>
            <a:off x="-56357" y="9062"/>
            <a:ext cx="24496891" cy="1331403"/>
          </a:xfrm>
          <a:prstGeom prst="rect">
            <a:avLst/>
          </a:prstGeom>
          <a:ln w="12700">
            <a:solidFill>
              <a:srgbClr val="DDDDDD"/>
            </a:solidFill>
            <a:miter lim="400000"/>
          </a:ln>
        </p:spPr>
      </p:pic>
      <p:sp>
        <p:nvSpPr>
          <p:cNvPr id="157" name="www.healincsummit.com"/>
          <p:cNvSpPr txBox="1"/>
          <p:nvPr/>
        </p:nvSpPr>
        <p:spPr>
          <a:xfrm>
            <a:off x="1219200" y="12901000"/>
            <a:ext cx="21945600" cy="6057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defTabSz="825500">
              <a:lnSpc>
                <a:spcPct val="100000"/>
              </a:lnSpc>
              <a:defRPr sz="2600">
                <a:solidFill>
                  <a:srgbClr val="1C3D76"/>
                </a:solidFill>
                <a:latin typeface="Graphik-SemiboldItalic"/>
                <a:ea typeface="Graphik-SemiboldItalic"/>
                <a:cs typeface="Graphik-SemiboldItalic"/>
                <a:sym typeface="Graphik Semibold"/>
              </a:defRPr>
            </a:lvl1pPr>
          </a:lstStyle>
          <a:p>
            <a:r>
              <a:t>www.healincsummit.com</a:t>
            </a:r>
          </a:p>
        </p:txBody>
      </p:sp>
      <p:sp>
        <p:nvSpPr>
          <p:cNvPr id="158" name="Circle"/>
          <p:cNvSpPr/>
          <p:nvPr/>
        </p:nvSpPr>
        <p:spPr>
          <a:xfrm>
            <a:off x="757999" y="248500"/>
            <a:ext cx="1177262" cy="1249625"/>
          </a:xfrm>
          <a:prstGeom prst="ellipse">
            <a:avLst/>
          </a:prstGeom>
          <a:solidFill>
            <a:srgbClr val="FFFFFF">
              <a:alpha val="60853"/>
            </a:srgbClr>
          </a:solidFill>
          <a:ln w="3175">
            <a:solidFill>
              <a:srgbClr val="FFFFFF">
                <a:alpha val="60853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blipFill rotWithShape="1">
                  <a:blip r:embed="rId3"/>
                  <a:srcRect/>
                  <a:tile tx="0" ty="0" sx="100000" sy="100000" flip="none" algn="tl"/>
                </a:blipFill>
                <a:latin typeface="Canela Bold"/>
                <a:ea typeface="Canela Bold"/>
                <a:cs typeface="Canela Bold"/>
                <a:sym typeface="Canela Bold"/>
              </a:defRPr>
            </a:pPr>
            <a:endParaRPr/>
          </a:p>
        </p:txBody>
      </p:sp>
      <p:pic>
        <p:nvPicPr>
          <p:cNvPr id="159" name="HFHIS_Final.png" descr="HFHIS_Fin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828" y="400545"/>
            <a:ext cx="2612928" cy="187708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747083390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HEALinc Signature Image 2024_2.jpg" descr="HEALinc Signature Image 2024_2.jpg"/>
          <p:cNvPicPr>
            <a:picLocks noChangeAspect="1"/>
          </p:cNvPicPr>
          <p:nvPr/>
        </p:nvPicPr>
        <p:blipFill>
          <a:blip r:embed="rId2">
            <a:alphaModFix amt="34000"/>
          </a:blip>
          <a:srcRect t="39130" b="39130"/>
          <a:stretch>
            <a:fillRect/>
          </a:stretch>
        </p:blipFill>
        <p:spPr>
          <a:xfrm>
            <a:off x="-56357" y="9062"/>
            <a:ext cx="24496891" cy="1331403"/>
          </a:xfrm>
          <a:prstGeom prst="rect">
            <a:avLst/>
          </a:prstGeom>
          <a:ln w="12700">
            <a:solidFill>
              <a:srgbClr val="DDDDDD"/>
            </a:solidFill>
            <a:miter lim="400000"/>
          </a:ln>
        </p:spPr>
      </p:pic>
      <p:sp>
        <p:nvSpPr>
          <p:cNvPr id="157" name="www.healincsummit.com"/>
          <p:cNvSpPr txBox="1"/>
          <p:nvPr/>
        </p:nvSpPr>
        <p:spPr>
          <a:xfrm>
            <a:off x="1219200" y="12901000"/>
            <a:ext cx="21945600" cy="6057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defTabSz="825500">
              <a:lnSpc>
                <a:spcPct val="100000"/>
              </a:lnSpc>
              <a:defRPr sz="2600">
                <a:solidFill>
                  <a:srgbClr val="1C3D76"/>
                </a:solidFill>
                <a:latin typeface="Graphik-SemiboldItalic"/>
                <a:ea typeface="Graphik-SemiboldItalic"/>
                <a:cs typeface="Graphik-SemiboldItalic"/>
                <a:sym typeface="Graphik Semibold"/>
              </a:defRPr>
            </a:lvl1pPr>
          </a:lstStyle>
          <a:p>
            <a:r>
              <a:t>www.healincsummit.com</a:t>
            </a:r>
          </a:p>
        </p:txBody>
      </p:sp>
      <p:sp>
        <p:nvSpPr>
          <p:cNvPr id="158" name="Circle"/>
          <p:cNvSpPr/>
          <p:nvPr/>
        </p:nvSpPr>
        <p:spPr>
          <a:xfrm>
            <a:off x="757999" y="248500"/>
            <a:ext cx="1177262" cy="1249625"/>
          </a:xfrm>
          <a:prstGeom prst="ellipse">
            <a:avLst/>
          </a:prstGeom>
          <a:solidFill>
            <a:srgbClr val="FFFFFF">
              <a:alpha val="60853"/>
            </a:srgbClr>
          </a:solidFill>
          <a:ln w="3175">
            <a:solidFill>
              <a:srgbClr val="FFFFFF">
                <a:alpha val="60853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blipFill rotWithShape="1">
                  <a:blip r:embed="rId3"/>
                  <a:srcRect/>
                  <a:tile tx="0" ty="0" sx="100000" sy="100000" flip="none" algn="tl"/>
                </a:blipFill>
                <a:latin typeface="Canela Bold"/>
                <a:ea typeface="Canela Bold"/>
                <a:cs typeface="Canela Bold"/>
                <a:sym typeface="Canela Bold"/>
              </a:defRPr>
            </a:pPr>
            <a:endParaRPr/>
          </a:p>
        </p:txBody>
      </p:sp>
      <p:pic>
        <p:nvPicPr>
          <p:cNvPr id="159" name="HFHIS_Final.png" descr="HFHIS_Fin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828" y="400545"/>
            <a:ext cx="2612928" cy="187708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418704207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HEALinc Signature Image 2024_2.jpg" descr="HEALinc Signature Image 2024_2.jpg"/>
          <p:cNvPicPr>
            <a:picLocks noChangeAspect="1"/>
          </p:cNvPicPr>
          <p:nvPr/>
        </p:nvPicPr>
        <p:blipFill>
          <a:blip r:embed="rId2">
            <a:alphaModFix amt="34000"/>
          </a:blip>
          <a:srcRect t="39130" b="39130"/>
          <a:stretch>
            <a:fillRect/>
          </a:stretch>
        </p:blipFill>
        <p:spPr>
          <a:xfrm>
            <a:off x="-56357" y="9062"/>
            <a:ext cx="24496891" cy="1331403"/>
          </a:xfrm>
          <a:prstGeom prst="rect">
            <a:avLst/>
          </a:prstGeom>
          <a:ln w="12700">
            <a:solidFill>
              <a:srgbClr val="DDDDDD"/>
            </a:solidFill>
            <a:miter lim="400000"/>
          </a:ln>
        </p:spPr>
      </p:pic>
      <p:sp>
        <p:nvSpPr>
          <p:cNvPr id="157" name="www.healincsummit.com"/>
          <p:cNvSpPr txBox="1"/>
          <p:nvPr/>
        </p:nvSpPr>
        <p:spPr>
          <a:xfrm>
            <a:off x="1219200" y="12901000"/>
            <a:ext cx="21945600" cy="6057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 defTabSz="825500">
              <a:lnSpc>
                <a:spcPct val="100000"/>
              </a:lnSpc>
              <a:defRPr sz="2600">
                <a:solidFill>
                  <a:srgbClr val="1C3D76"/>
                </a:solidFill>
                <a:latin typeface="Graphik-SemiboldItalic"/>
                <a:ea typeface="Graphik-SemiboldItalic"/>
                <a:cs typeface="Graphik-SemiboldItalic"/>
                <a:sym typeface="Graphik Semibold"/>
              </a:defRPr>
            </a:lvl1pPr>
          </a:lstStyle>
          <a:p>
            <a:r>
              <a:t>www.healincsummit.com</a:t>
            </a:r>
          </a:p>
        </p:txBody>
      </p:sp>
      <p:sp>
        <p:nvSpPr>
          <p:cNvPr id="158" name="Circle"/>
          <p:cNvSpPr/>
          <p:nvPr/>
        </p:nvSpPr>
        <p:spPr>
          <a:xfrm>
            <a:off x="757999" y="248500"/>
            <a:ext cx="1177262" cy="1249625"/>
          </a:xfrm>
          <a:prstGeom prst="ellipse">
            <a:avLst/>
          </a:prstGeom>
          <a:solidFill>
            <a:srgbClr val="FFFFFF">
              <a:alpha val="60853"/>
            </a:srgbClr>
          </a:solidFill>
          <a:ln w="3175">
            <a:solidFill>
              <a:srgbClr val="FFFFFF">
                <a:alpha val="60853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blipFill rotWithShape="1">
                  <a:blip r:embed="rId3"/>
                  <a:srcRect/>
                  <a:tile tx="0" ty="0" sx="100000" sy="100000" flip="none" algn="tl"/>
                </a:blipFill>
                <a:latin typeface="Canela Bold"/>
                <a:ea typeface="Canela Bold"/>
                <a:cs typeface="Canela Bold"/>
                <a:sym typeface="Canela Bold"/>
              </a:defRPr>
            </a:pPr>
            <a:endParaRPr/>
          </a:p>
        </p:txBody>
      </p:sp>
      <p:pic>
        <p:nvPicPr>
          <p:cNvPr id="159" name="HFHIS_Final.png" descr="HFHIS_Fin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828" y="400545"/>
            <a:ext cx="2612928" cy="187708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925833505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HEALinc Signature Image 2024_2.jpg" descr="HEALinc Signature Image 2024_2.jpg"/>
          <p:cNvPicPr>
            <a:picLocks noChangeAspect="1"/>
          </p:cNvPicPr>
          <p:nvPr/>
        </p:nvPicPr>
        <p:blipFill>
          <a:blip r:embed="rId2">
            <a:alphaModFix amt="34000"/>
          </a:blip>
          <a:srcRect t="39130" b="39130"/>
          <a:stretch>
            <a:fillRect/>
          </a:stretch>
        </p:blipFill>
        <p:spPr>
          <a:xfrm>
            <a:off x="-56357" y="9062"/>
            <a:ext cx="24496891" cy="1331403"/>
          </a:xfrm>
          <a:prstGeom prst="rect">
            <a:avLst/>
          </a:prstGeom>
          <a:ln w="12700">
            <a:solidFill>
              <a:srgbClr val="DDDDDD"/>
            </a:solidFill>
            <a:miter lim="400000"/>
          </a:ln>
        </p:spPr>
      </p:pic>
      <p:sp>
        <p:nvSpPr>
          <p:cNvPr id="157" name="www.healincsummit.com"/>
          <p:cNvSpPr txBox="1"/>
          <p:nvPr/>
        </p:nvSpPr>
        <p:spPr>
          <a:xfrm>
            <a:off x="1219200" y="12901000"/>
            <a:ext cx="21945600" cy="6057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 defTabSz="825500">
              <a:lnSpc>
                <a:spcPct val="100000"/>
              </a:lnSpc>
              <a:defRPr sz="2600">
                <a:solidFill>
                  <a:srgbClr val="1C3D76"/>
                </a:solidFill>
                <a:latin typeface="Graphik-SemiboldItalic"/>
                <a:ea typeface="Graphik-SemiboldItalic"/>
                <a:cs typeface="Graphik-SemiboldItalic"/>
                <a:sym typeface="Graphik Semibold"/>
              </a:defRPr>
            </a:lvl1pPr>
          </a:lstStyle>
          <a:p>
            <a:r>
              <a:t>www.healincsummit.com</a:t>
            </a:r>
          </a:p>
        </p:txBody>
      </p:sp>
      <p:sp>
        <p:nvSpPr>
          <p:cNvPr id="158" name="Circle"/>
          <p:cNvSpPr/>
          <p:nvPr/>
        </p:nvSpPr>
        <p:spPr>
          <a:xfrm>
            <a:off x="757999" y="248500"/>
            <a:ext cx="1177262" cy="1249625"/>
          </a:xfrm>
          <a:prstGeom prst="ellipse">
            <a:avLst/>
          </a:prstGeom>
          <a:solidFill>
            <a:srgbClr val="FFFFFF">
              <a:alpha val="60853"/>
            </a:srgbClr>
          </a:solidFill>
          <a:ln w="3175">
            <a:solidFill>
              <a:srgbClr val="FFFFFF">
                <a:alpha val="60853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blipFill rotWithShape="1">
                  <a:blip r:embed="rId3"/>
                  <a:srcRect/>
                  <a:tile tx="0" ty="0" sx="100000" sy="100000" flip="none" algn="tl"/>
                </a:blipFill>
                <a:latin typeface="Canela Bold"/>
                <a:ea typeface="Canela Bold"/>
                <a:cs typeface="Canela Bold"/>
                <a:sym typeface="Canela Bold"/>
              </a:defRPr>
            </a:pPr>
            <a:endParaRPr/>
          </a:p>
        </p:txBody>
      </p:sp>
      <p:pic>
        <p:nvPicPr>
          <p:cNvPr id="159" name="HFHIS_Final.png" descr="HFHIS_Fin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828" y="400545"/>
            <a:ext cx="2612928" cy="187708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948064876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HEALinc Signature Image 2024_2.jpg" descr="HEALinc Signature Image 2024_2.jpg"/>
          <p:cNvPicPr>
            <a:picLocks noChangeAspect="1"/>
          </p:cNvPicPr>
          <p:nvPr/>
        </p:nvPicPr>
        <p:blipFill>
          <a:blip r:embed="rId2">
            <a:alphaModFix amt="34000"/>
          </a:blip>
          <a:srcRect t="39130" b="39130"/>
          <a:stretch>
            <a:fillRect/>
          </a:stretch>
        </p:blipFill>
        <p:spPr>
          <a:xfrm>
            <a:off x="-56357" y="9062"/>
            <a:ext cx="24496891" cy="1331403"/>
          </a:xfrm>
          <a:prstGeom prst="rect">
            <a:avLst/>
          </a:prstGeom>
          <a:ln w="12700">
            <a:solidFill>
              <a:srgbClr val="DDDDDD"/>
            </a:solidFill>
            <a:miter lim="400000"/>
          </a:ln>
        </p:spPr>
      </p:pic>
      <p:sp>
        <p:nvSpPr>
          <p:cNvPr id="157" name="www.healincsummit.com"/>
          <p:cNvSpPr txBox="1"/>
          <p:nvPr/>
        </p:nvSpPr>
        <p:spPr>
          <a:xfrm>
            <a:off x="1219200" y="12901000"/>
            <a:ext cx="21945600" cy="6057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defTabSz="825500">
              <a:lnSpc>
                <a:spcPct val="100000"/>
              </a:lnSpc>
              <a:defRPr sz="2600">
                <a:solidFill>
                  <a:srgbClr val="1C3D76"/>
                </a:solidFill>
                <a:latin typeface="Graphik-SemiboldItalic"/>
                <a:ea typeface="Graphik-SemiboldItalic"/>
                <a:cs typeface="Graphik-SemiboldItalic"/>
                <a:sym typeface="Graphik Semibold"/>
              </a:defRPr>
            </a:lvl1pPr>
          </a:lstStyle>
          <a:p>
            <a:r>
              <a:t>www.healincsummit.com</a:t>
            </a:r>
          </a:p>
        </p:txBody>
      </p:sp>
      <p:sp>
        <p:nvSpPr>
          <p:cNvPr id="158" name="Circle"/>
          <p:cNvSpPr/>
          <p:nvPr/>
        </p:nvSpPr>
        <p:spPr>
          <a:xfrm>
            <a:off x="757999" y="248500"/>
            <a:ext cx="1177262" cy="1249625"/>
          </a:xfrm>
          <a:prstGeom prst="ellipse">
            <a:avLst/>
          </a:prstGeom>
          <a:solidFill>
            <a:srgbClr val="FFFFFF">
              <a:alpha val="60853"/>
            </a:srgbClr>
          </a:solidFill>
          <a:ln w="3175">
            <a:solidFill>
              <a:srgbClr val="FFFFFF">
                <a:alpha val="60853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blipFill rotWithShape="1">
                  <a:blip r:embed="rId3"/>
                  <a:srcRect/>
                  <a:tile tx="0" ty="0" sx="100000" sy="100000" flip="none" algn="tl"/>
                </a:blipFill>
                <a:latin typeface="Canela Bold"/>
                <a:ea typeface="Canela Bold"/>
                <a:cs typeface="Canela Bold"/>
                <a:sym typeface="Canela Bold"/>
              </a:defRPr>
            </a:pPr>
            <a:endParaRPr/>
          </a:p>
        </p:txBody>
      </p:sp>
      <p:pic>
        <p:nvPicPr>
          <p:cNvPr id="159" name="HFHIS_Final.png" descr="HFHIS_Fin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828" y="400545"/>
            <a:ext cx="2612928" cy="187708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267214386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23_ClassicWhite">
  <a:themeElements>
    <a:clrScheme name="23_Classic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3_ClassicWhite">
  <a:themeElements>
    <a:clrScheme name="23_Classic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</Words>
  <Application>Microsoft Macintosh PowerPoint</Application>
  <PresentationFormat>Custom</PresentationFormat>
  <Paragraphs>10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Canela Bold</vt:lpstr>
      <vt:lpstr>Canela Deck Regular</vt:lpstr>
      <vt:lpstr>Canela Regular</vt:lpstr>
      <vt:lpstr>Canela Text Regular</vt:lpstr>
      <vt:lpstr>Graphik</vt:lpstr>
      <vt:lpstr>Graphik-Medium</vt:lpstr>
      <vt:lpstr>Graphik-SemiboldItalic</vt:lpstr>
      <vt:lpstr>Helvetica Neue</vt:lpstr>
      <vt:lpstr>23_ClassicWhite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Erin Ambrose</cp:lastModifiedBy>
  <cp:revision>2</cp:revision>
  <dcterms:modified xsi:type="dcterms:W3CDTF">2024-04-02T17:09:49Z</dcterms:modified>
</cp:coreProperties>
</file>